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4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2" r:id="rId4"/>
    <p:sldId id="257" r:id="rId5"/>
    <p:sldId id="271" r:id="rId6"/>
    <p:sldId id="261" r:id="rId7"/>
    <p:sldId id="295" r:id="rId8"/>
    <p:sldId id="260" r:id="rId9"/>
    <p:sldId id="297" r:id="rId10"/>
    <p:sldId id="298" r:id="rId11"/>
  </p:sldIdLst>
  <p:sldSz cx="9144000" cy="5143500" type="screen16x9"/>
  <p:notesSz cx="6669088" cy="9926638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Fira Sans Extra Condensed" panose="020B0604020202020204" charset="0"/>
      <p:regular r:id="rId18"/>
      <p:bold r:id="rId19"/>
      <p:italic r:id="rId20"/>
      <p:boldItalic r:id="rId21"/>
    </p:embeddedFont>
    <p:embeddedFont>
      <p:font typeface="PT Astra Serif" panose="020A0603040505020204" pitchFamily="18" charset="-52"/>
      <p:regular r:id="rId22"/>
      <p:bold r:id="rId23"/>
      <p:italic r:id="rId24"/>
      <p:boldItalic r:id="rId25"/>
    </p:embeddedFont>
    <p:embeddedFont>
      <p:font typeface="Fira Sans Extra Condensed SemiBold" panose="020B060402020202020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646"/>
    <a:srgbClr val="1B337B"/>
    <a:srgbClr val="C92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690" cy="497333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908" y="1"/>
            <a:ext cx="2889689" cy="497333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r">
              <a:defRPr sz="1100"/>
            </a:lvl1pPr>
          </a:lstStyle>
          <a:p>
            <a:fld id="{40EB2DAA-C2F4-47DD-A998-F2BF939BC3F7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889690" cy="497333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908" y="9429305"/>
            <a:ext cx="2889689" cy="497333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r">
              <a:defRPr sz="1100"/>
            </a:lvl1pPr>
          </a:lstStyle>
          <a:p>
            <a:fld id="{BC19A366-71AA-4254-A981-2E8E0A686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83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8:26:4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8:26:4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9" tIns="94809" rIns="94809" bIns="9480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01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4809" tIns="94809" rIns="94809" bIns="948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90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10f4b87d13e_0_2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10f4b87d13e_0_2277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4809" tIns="94809" rIns="94809" bIns="948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82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c3744879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0c3744879d_0_55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4809" tIns="94809" rIns="94809" bIns="948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59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10f4b87d13e_0_2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10f4b87d13e_0_217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4809" tIns="94809" rIns="94809" bIns="948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66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0f4b87d13e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0f4b87d13e_0_12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4809" tIns="94809" rIns="94809" bIns="948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2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c3744879d_0_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0c3744879d_0_1316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4809" tIns="94809" rIns="94809" bIns="948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496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c3744879d_0_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0c3744879d_0_1316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4809" tIns="94809" rIns="94809" bIns="948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680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250324" y="6262081"/>
            <a:ext cx="4016355" cy="331041"/>
          </a:xfrm>
          <a:prstGeom prst="rect">
            <a:avLst/>
          </a:prstGeom>
        </p:spPr>
        <p:txBody>
          <a:bodyPr lIns="87517" tIns="43759" rIns="87517" bIns="43759"/>
          <a:lstStyle/>
          <a:p>
            <a:pPr defTabSz="874696">
              <a:defRPr/>
            </a:pPr>
            <a:fld id="{D385DE65-755E-4E1E-B19B-2134700D7F7A}" type="slidenum">
              <a:rPr lang="ru-RU" sz="1100">
                <a:solidFill>
                  <a:prstClr val="black"/>
                </a:solidFill>
                <a:latin typeface="Calibri" panose="020F0502020204030204"/>
              </a:rPr>
              <a:pPr defTabSz="874696">
                <a:defRPr/>
              </a:pPr>
              <a:t>8</a:t>
            </a:fld>
            <a:endParaRPr lang="ru-RU" sz="11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7568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4809" tIns="94809" rIns="94809" bIns="9480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90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31204" y="1189875"/>
            <a:ext cx="3515400" cy="2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31199" y="3602023"/>
            <a:ext cx="3515400" cy="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2999" y="841772"/>
            <a:ext cx="6858000" cy="1790699"/>
          </a:xfrm>
        </p:spPr>
        <p:txBody>
          <a:bodyPr anchor="b"/>
          <a:lstStyle>
            <a:lvl1pPr algn="ctr">
              <a:defRPr sz="3375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2999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>
              <a:defRPr/>
            </a:pPr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25.02.2026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6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25.02.2026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4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25.02.2026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95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9" y="1369219"/>
            <a:ext cx="3886199" cy="3263504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1" y="1369219"/>
            <a:ext cx="3886199" cy="3263504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25.02.2026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30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273843"/>
            <a:ext cx="7886700" cy="994172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39" cy="61793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39" cy="276344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1" y="1260872"/>
            <a:ext cx="3887390" cy="61793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1" y="1878806"/>
            <a:ext cx="3887390" cy="276344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25.02.2026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9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25.02.2026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86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25.02.2026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97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0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25.02.2026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0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0" y="740569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>
              <a:defRPr/>
            </a:pPr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25.02.2026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3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25.02.2026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56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4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9" y="273844"/>
            <a:ext cx="5800724" cy="4358879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25.02.2026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2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9" y="273843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9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BCC18F51-09EC-435C-A3BA-64A766E09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25.02.2026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49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4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08395586-F03A-48D1-94DF-16B239DF4FB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5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514350">
        <a:lnSpc>
          <a:spcPct val="90000"/>
        </a:lnSpc>
        <a:spcBef>
          <a:spcPts val="0"/>
        </a:spcBef>
        <a:buNone/>
        <a:defRPr sz="247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>
        <a:lnSpc>
          <a:spcPct val="90000"/>
        </a:lnSpc>
        <a:spcBef>
          <a:spcPts val="562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125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>
        <a:lnSpc>
          <a:spcPct val="90000"/>
        </a:lnSpc>
        <a:spcBef>
          <a:spcPts val="281"/>
        </a:spcBef>
        <a:buFont typeface="Arial"/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>
        <a:defRPr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g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4381767" y="1432543"/>
            <a:ext cx="4612796" cy="2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ПРОМЫШЛЕННЫЕ</a:t>
            </a:r>
            <a:r>
              <a:rPr lang="ru-RU" sz="6600" dirty="0" smtClean="0">
                <a:solidFill>
                  <a:srgbClr val="1B337B"/>
                </a:solidFill>
              </a:rPr>
              <a:t/>
            </a:r>
            <a:br>
              <a:rPr lang="ru-RU" sz="6600" dirty="0" smtClean="0">
                <a:solidFill>
                  <a:srgbClr val="1B337B"/>
                </a:solidFill>
              </a:rPr>
            </a:br>
            <a:r>
              <a:rPr lang="ru-RU" sz="4800" b="1" dirty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КЛАСТЕРЫ</a:t>
            </a:r>
            <a:endParaRPr sz="4800" b="1" dirty="0">
              <a:solidFill>
                <a:srgbClr val="1B337B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4370966" y="3041667"/>
            <a:ext cx="4092389" cy="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D65646"/>
                </a:solidFill>
                <a:latin typeface="Arial"/>
                <a:ea typeface="Arial"/>
                <a:cs typeface="Arial"/>
                <a:sym typeface="Fira Sans Extra Condensed"/>
              </a:rPr>
              <a:t>МЕРЫ</a:t>
            </a:r>
            <a:r>
              <a:rPr lang="ru-RU" sz="1100" dirty="0" smtClean="0">
                <a:solidFill>
                  <a:srgbClr val="D65646"/>
                </a:solidFill>
              </a:rPr>
              <a:t> </a:t>
            </a:r>
            <a:r>
              <a:rPr lang="ru-RU" sz="2400" b="1" dirty="0" smtClean="0">
                <a:solidFill>
                  <a:srgbClr val="D65646"/>
                </a:solidFill>
                <a:latin typeface="Arial"/>
                <a:ea typeface="Arial"/>
                <a:cs typeface="Arial"/>
                <a:sym typeface="Fira Sans Extra Condensed"/>
              </a:rPr>
              <a:t>ПОДДЕРЖКИ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D65646"/>
                </a:solidFill>
                <a:latin typeface="Arial"/>
                <a:ea typeface="Arial"/>
                <a:cs typeface="Arial"/>
                <a:sym typeface="Fira Sans Extra Condensed"/>
              </a:rPr>
              <a:t>АЛГОРИТМ СОЗДАНИЯ</a:t>
            </a:r>
            <a:endParaRPr sz="2400" b="1" dirty="0">
              <a:solidFill>
                <a:srgbClr val="D65646"/>
              </a:solidFill>
              <a:latin typeface="Arial"/>
              <a:ea typeface="Arial"/>
              <a:cs typeface="Arial"/>
              <a:sym typeface="Fira Sans Extra Condensed"/>
            </a:endParaRPr>
          </a:p>
        </p:txBody>
      </p:sp>
      <p:grpSp>
        <p:nvGrpSpPr>
          <p:cNvPr id="48" name="Google Shape;48;p15"/>
          <p:cNvGrpSpPr/>
          <p:nvPr/>
        </p:nvGrpSpPr>
        <p:grpSpPr>
          <a:xfrm>
            <a:off x="1097405" y="1458713"/>
            <a:ext cx="3071633" cy="1945531"/>
            <a:chOff x="909778" y="1262250"/>
            <a:chExt cx="3351848" cy="2122783"/>
          </a:xfrm>
        </p:grpSpPr>
        <p:sp>
          <p:nvSpPr>
            <p:cNvPr id="49" name="Google Shape;49;p15"/>
            <p:cNvSpPr/>
            <p:nvPr/>
          </p:nvSpPr>
          <p:spPr>
            <a:xfrm flipH="1">
              <a:off x="1448063" y="2932825"/>
              <a:ext cx="195875" cy="340100"/>
            </a:xfrm>
            <a:custGeom>
              <a:avLst/>
              <a:gdLst/>
              <a:ahLst/>
              <a:cxnLst/>
              <a:rect l="l" t="t" r="r" b="b"/>
              <a:pathLst>
                <a:path w="9458" h="16422" extrusionOk="0">
                  <a:moveTo>
                    <a:pt x="1663" y="16422"/>
                  </a:moveTo>
                  <a:lnTo>
                    <a:pt x="0" y="15590"/>
                  </a:lnTo>
                  <a:lnTo>
                    <a:pt x="7795" y="1"/>
                  </a:lnTo>
                  <a:lnTo>
                    <a:pt x="9458" y="833"/>
                  </a:lnTo>
                  <a:lnTo>
                    <a:pt x="1663" y="164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 flipH="1">
              <a:off x="1423544" y="2898964"/>
              <a:ext cx="81742" cy="81763"/>
            </a:xfrm>
            <a:custGeom>
              <a:avLst/>
              <a:gdLst/>
              <a:ahLst/>
              <a:cxnLst/>
              <a:rect l="l" t="t" r="r" b="b"/>
              <a:pathLst>
                <a:path w="3947" h="3948" extrusionOk="0">
                  <a:moveTo>
                    <a:pt x="2862" y="198"/>
                  </a:moveTo>
                  <a:lnTo>
                    <a:pt x="2862" y="198"/>
                  </a:lnTo>
                  <a:lnTo>
                    <a:pt x="2678" y="114"/>
                  </a:lnTo>
                  <a:lnTo>
                    <a:pt x="2481" y="57"/>
                  </a:lnTo>
                  <a:lnTo>
                    <a:pt x="2298" y="15"/>
                  </a:lnTo>
                  <a:lnTo>
                    <a:pt x="2101" y="1"/>
                  </a:lnTo>
                  <a:lnTo>
                    <a:pt x="1903" y="1"/>
                  </a:lnTo>
                  <a:lnTo>
                    <a:pt x="1720" y="15"/>
                  </a:lnTo>
                  <a:lnTo>
                    <a:pt x="1537" y="43"/>
                  </a:lnTo>
                  <a:lnTo>
                    <a:pt x="1353" y="100"/>
                  </a:lnTo>
                  <a:lnTo>
                    <a:pt x="1170" y="170"/>
                  </a:lnTo>
                  <a:lnTo>
                    <a:pt x="1001" y="255"/>
                  </a:lnTo>
                  <a:lnTo>
                    <a:pt x="846" y="353"/>
                  </a:lnTo>
                  <a:lnTo>
                    <a:pt x="691" y="466"/>
                  </a:lnTo>
                  <a:lnTo>
                    <a:pt x="550" y="593"/>
                  </a:lnTo>
                  <a:lnTo>
                    <a:pt x="423" y="748"/>
                  </a:lnTo>
                  <a:lnTo>
                    <a:pt x="310" y="903"/>
                  </a:lnTo>
                  <a:lnTo>
                    <a:pt x="212" y="1086"/>
                  </a:lnTo>
                  <a:lnTo>
                    <a:pt x="212" y="1086"/>
                  </a:lnTo>
                  <a:lnTo>
                    <a:pt x="127" y="1270"/>
                  </a:lnTo>
                  <a:lnTo>
                    <a:pt x="71" y="1453"/>
                  </a:lnTo>
                  <a:lnTo>
                    <a:pt x="29" y="1650"/>
                  </a:lnTo>
                  <a:lnTo>
                    <a:pt x="0" y="1847"/>
                  </a:lnTo>
                  <a:lnTo>
                    <a:pt x="0" y="2031"/>
                  </a:lnTo>
                  <a:lnTo>
                    <a:pt x="14" y="2228"/>
                  </a:lnTo>
                  <a:lnTo>
                    <a:pt x="57" y="2411"/>
                  </a:lnTo>
                  <a:lnTo>
                    <a:pt x="99" y="2594"/>
                  </a:lnTo>
                  <a:lnTo>
                    <a:pt x="169" y="2764"/>
                  </a:lnTo>
                  <a:lnTo>
                    <a:pt x="254" y="2933"/>
                  </a:lnTo>
                  <a:lnTo>
                    <a:pt x="353" y="3102"/>
                  </a:lnTo>
                  <a:lnTo>
                    <a:pt x="480" y="3257"/>
                  </a:lnTo>
                  <a:lnTo>
                    <a:pt x="606" y="3398"/>
                  </a:lnTo>
                  <a:lnTo>
                    <a:pt x="747" y="3525"/>
                  </a:lnTo>
                  <a:lnTo>
                    <a:pt x="917" y="3637"/>
                  </a:lnTo>
                  <a:lnTo>
                    <a:pt x="1086" y="3736"/>
                  </a:lnTo>
                  <a:lnTo>
                    <a:pt x="1086" y="3736"/>
                  </a:lnTo>
                  <a:lnTo>
                    <a:pt x="1283" y="3821"/>
                  </a:lnTo>
                  <a:lnTo>
                    <a:pt x="1466" y="3877"/>
                  </a:lnTo>
                  <a:lnTo>
                    <a:pt x="1649" y="3919"/>
                  </a:lnTo>
                  <a:lnTo>
                    <a:pt x="1847" y="3933"/>
                  </a:lnTo>
                  <a:lnTo>
                    <a:pt x="2044" y="3948"/>
                  </a:lnTo>
                  <a:lnTo>
                    <a:pt x="2227" y="3919"/>
                  </a:lnTo>
                  <a:lnTo>
                    <a:pt x="2411" y="3891"/>
                  </a:lnTo>
                  <a:lnTo>
                    <a:pt x="2594" y="3835"/>
                  </a:lnTo>
                  <a:lnTo>
                    <a:pt x="2777" y="3778"/>
                  </a:lnTo>
                  <a:lnTo>
                    <a:pt x="2946" y="3694"/>
                  </a:lnTo>
                  <a:lnTo>
                    <a:pt x="3101" y="3581"/>
                  </a:lnTo>
                  <a:lnTo>
                    <a:pt x="3256" y="3468"/>
                  </a:lnTo>
                  <a:lnTo>
                    <a:pt x="3397" y="3341"/>
                  </a:lnTo>
                  <a:lnTo>
                    <a:pt x="3524" y="3186"/>
                  </a:lnTo>
                  <a:lnTo>
                    <a:pt x="3637" y="3031"/>
                  </a:lnTo>
                  <a:lnTo>
                    <a:pt x="3736" y="2848"/>
                  </a:lnTo>
                  <a:lnTo>
                    <a:pt x="3736" y="2848"/>
                  </a:lnTo>
                  <a:lnTo>
                    <a:pt x="3820" y="2665"/>
                  </a:lnTo>
                  <a:lnTo>
                    <a:pt x="3876" y="2482"/>
                  </a:lnTo>
                  <a:lnTo>
                    <a:pt x="3919" y="2284"/>
                  </a:lnTo>
                  <a:lnTo>
                    <a:pt x="3947" y="2087"/>
                  </a:lnTo>
                  <a:lnTo>
                    <a:pt x="3947" y="1904"/>
                  </a:lnTo>
                  <a:lnTo>
                    <a:pt x="3933" y="1706"/>
                  </a:lnTo>
                  <a:lnTo>
                    <a:pt x="3905" y="1523"/>
                  </a:lnTo>
                  <a:lnTo>
                    <a:pt x="3848" y="1340"/>
                  </a:lnTo>
                  <a:lnTo>
                    <a:pt x="3778" y="1171"/>
                  </a:lnTo>
                  <a:lnTo>
                    <a:pt x="3693" y="1002"/>
                  </a:lnTo>
                  <a:lnTo>
                    <a:pt x="3595" y="833"/>
                  </a:lnTo>
                  <a:lnTo>
                    <a:pt x="3482" y="678"/>
                  </a:lnTo>
                  <a:lnTo>
                    <a:pt x="3341" y="551"/>
                  </a:lnTo>
                  <a:lnTo>
                    <a:pt x="3200" y="410"/>
                  </a:lnTo>
                  <a:lnTo>
                    <a:pt x="3031" y="297"/>
                  </a:lnTo>
                  <a:lnTo>
                    <a:pt x="2862" y="198"/>
                  </a:lnTo>
                  <a:lnTo>
                    <a:pt x="2862" y="19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 flipH="1">
              <a:off x="1432884" y="2912695"/>
              <a:ext cx="36802" cy="36802"/>
            </a:xfrm>
            <a:custGeom>
              <a:avLst/>
              <a:gdLst/>
              <a:ahLst/>
              <a:cxnLst/>
              <a:rect l="l" t="t" r="r" b="b"/>
              <a:pathLst>
                <a:path w="1777" h="1777" extrusionOk="0">
                  <a:moveTo>
                    <a:pt x="1284" y="85"/>
                  </a:moveTo>
                  <a:lnTo>
                    <a:pt x="1284" y="85"/>
                  </a:lnTo>
                  <a:lnTo>
                    <a:pt x="1213" y="57"/>
                  </a:lnTo>
                  <a:lnTo>
                    <a:pt x="1114" y="29"/>
                  </a:lnTo>
                  <a:lnTo>
                    <a:pt x="1030" y="0"/>
                  </a:lnTo>
                  <a:lnTo>
                    <a:pt x="945" y="0"/>
                  </a:lnTo>
                  <a:lnTo>
                    <a:pt x="776" y="0"/>
                  </a:lnTo>
                  <a:lnTo>
                    <a:pt x="607" y="43"/>
                  </a:lnTo>
                  <a:lnTo>
                    <a:pt x="452" y="113"/>
                  </a:lnTo>
                  <a:lnTo>
                    <a:pt x="311" y="212"/>
                  </a:lnTo>
                  <a:lnTo>
                    <a:pt x="241" y="268"/>
                  </a:lnTo>
                  <a:lnTo>
                    <a:pt x="184" y="339"/>
                  </a:lnTo>
                  <a:lnTo>
                    <a:pt x="128" y="409"/>
                  </a:lnTo>
                  <a:lnTo>
                    <a:pt x="86" y="494"/>
                  </a:lnTo>
                  <a:lnTo>
                    <a:pt x="86" y="494"/>
                  </a:lnTo>
                  <a:lnTo>
                    <a:pt x="57" y="578"/>
                  </a:lnTo>
                  <a:lnTo>
                    <a:pt x="29" y="663"/>
                  </a:lnTo>
                  <a:lnTo>
                    <a:pt x="1" y="747"/>
                  </a:lnTo>
                  <a:lnTo>
                    <a:pt x="1" y="832"/>
                  </a:lnTo>
                  <a:lnTo>
                    <a:pt x="1" y="917"/>
                  </a:lnTo>
                  <a:lnTo>
                    <a:pt x="1" y="1001"/>
                  </a:lnTo>
                  <a:lnTo>
                    <a:pt x="43" y="1170"/>
                  </a:lnTo>
                  <a:lnTo>
                    <a:pt x="114" y="1325"/>
                  </a:lnTo>
                  <a:lnTo>
                    <a:pt x="156" y="1410"/>
                  </a:lnTo>
                  <a:lnTo>
                    <a:pt x="212" y="1466"/>
                  </a:lnTo>
                  <a:lnTo>
                    <a:pt x="269" y="1537"/>
                  </a:lnTo>
                  <a:lnTo>
                    <a:pt x="339" y="1593"/>
                  </a:lnTo>
                  <a:lnTo>
                    <a:pt x="410" y="1650"/>
                  </a:lnTo>
                  <a:lnTo>
                    <a:pt x="494" y="1692"/>
                  </a:lnTo>
                  <a:lnTo>
                    <a:pt x="494" y="1692"/>
                  </a:lnTo>
                  <a:lnTo>
                    <a:pt x="579" y="1720"/>
                  </a:lnTo>
                  <a:lnTo>
                    <a:pt x="663" y="1748"/>
                  </a:lnTo>
                  <a:lnTo>
                    <a:pt x="748" y="1776"/>
                  </a:lnTo>
                  <a:lnTo>
                    <a:pt x="833" y="1776"/>
                  </a:lnTo>
                  <a:lnTo>
                    <a:pt x="1002" y="1776"/>
                  </a:lnTo>
                  <a:lnTo>
                    <a:pt x="1171" y="1734"/>
                  </a:lnTo>
                  <a:lnTo>
                    <a:pt x="1326" y="1664"/>
                  </a:lnTo>
                  <a:lnTo>
                    <a:pt x="1410" y="1621"/>
                  </a:lnTo>
                  <a:lnTo>
                    <a:pt x="1467" y="1565"/>
                  </a:lnTo>
                  <a:lnTo>
                    <a:pt x="1537" y="1509"/>
                  </a:lnTo>
                  <a:lnTo>
                    <a:pt x="1594" y="1438"/>
                  </a:lnTo>
                  <a:lnTo>
                    <a:pt x="1650" y="1368"/>
                  </a:lnTo>
                  <a:lnTo>
                    <a:pt x="1692" y="1283"/>
                  </a:lnTo>
                  <a:lnTo>
                    <a:pt x="1692" y="1283"/>
                  </a:lnTo>
                  <a:lnTo>
                    <a:pt x="1735" y="1213"/>
                  </a:lnTo>
                  <a:lnTo>
                    <a:pt x="1749" y="1114"/>
                  </a:lnTo>
                  <a:lnTo>
                    <a:pt x="1777" y="1029"/>
                  </a:lnTo>
                  <a:lnTo>
                    <a:pt x="1777" y="945"/>
                  </a:lnTo>
                  <a:lnTo>
                    <a:pt x="1777" y="776"/>
                  </a:lnTo>
                  <a:lnTo>
                    <a:pt x="1735" y="607"/>
                  </a:lnTo>
                  <a:lnTo>
                    <a:pt x="1664" y="451"/>
                  </a:lnTo>
                  <a:lnTo>
                    <a:pt x="1566" y="311"/>
                  </a:lnTo>
                  <a:lnTo>
                    <a:pt x="1509" y="240"/>
                  </a:lnTo>
                  <a:lnTo>
                    <a:pt x="1439" y="184"/>
                  </a:lnTo>
                  <a:lnTo>
                    <a:pt x="1368" y="127"/>
                  </a:lnTo>
                  <a:lnTo>
                    <a:pt x="1284" y="85"/>
                  </a:lnTo>
                  <a:lnTo>
                    <a:pt x="1284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 flipH="1">
              <a:off x="1527444" y="3181239"/>
              <a:ext cx="223917" cy="91683"/>
            </a:xfrm>
            <a:custGeom>
              <a:avLst/>
              <a:gdLst/>
              <a:ahLst/>
              <a:cxnLst/>
              <a:rect l="l" t="t" r="r" b="b"/>
              <a:pathLst>
                <a:path w="10812" h="4427" extrusionOk="0">
                  <a:moveTo>
                    <a:pt x="5399" y="1"/>
                  </a:moveTo>
                  <a:lnTo>
                    <a:pt x="5399" y="1"/>
                  </a:lnTo>
                  <a:lnTo>
                    <a:pt x="5159" y="15"/>
                  </a:lnTo>
                  <a:lnTo>
                    <a:pt x="4905" y="29"/>
                  </a:lnTo>
                  <a:lnTo>
                    <a:pt x="4666" y="57"/>
                  </a:lnTo>
                  <a:lnTo>
                    <a:pt x="4426" y="85"/>
                  </a:lnTo>
                  <a:lnTo>
                    <a:pt x="4186" y="142"/>
                  </a:lnTo>
                  <a:lnTo>
                    <a:pt x="3961" y="198"/>
                  </a:lnTo>
                  <a:lnTo>
                    <a:pt x="3721" y="269"/>
                  </a:lnTo>
                  <a:lnTo>
                    <a:pt x="3510" y="339"/>
                  </a:lnTo>
                  <a:lnTo>
                    <a:pt x="3284" y="424"/>
                  </a:lnTo>
                  <a:lnTo>
                    <a:pt x="3073" y="522"/>
                  </a:lnTo>
                  <a:lnTo>
                    <a:pt x="2861" y="621"/>
                  </a:lnTo>
                  <a:lnTo>
                    <a:pt x="2650" y="734"/>
                  </a:lnTo>
                  <a:lnTo>
                    <a:pt x="2453" y="861"/>
                  </a:lnTo>
                  <a:lnTo>
                    <a:pt x="2255" y="988"/>
                  </a:lnTo>
                  <a:lnTo>
                    <a:pt x="2072" y="1129"/>
                  </a:lnTo>
                  <a:lnTo>
                    <a:pt x="1889" y="1269"/>
                  </a:lnTo>
                  <a:lnTo>
                    <a:pt x="1720" y="1425"/>
                  </a:lnTo>
                  <a:lnTo>
                    <a:pt x="1551" y="1580"/>
                  </a:lnTo>
                  <a:lnTo>
                    <a:pt x="1381" y="1749"/>
                  </a:lnTo>
                  <a:lnTo>
                    <a:pt x="1226" y="1918"/>
                  </a:lnTo>
                  <a:lnTo>
                    <a:pt x="1085" y="2101"/>
                  </a:lnTo>
                  <a:lnTo>
                    <a:pt x="945" y="2284"/>
                  </a:lnTo>
                  <a:lnTo>
                    <a:pt x="804" y="2468"/>
                  </a:lnTo>
                  <a:lnTo>
                    <a:pt x="677" y="2665"/>
                  </a:lnTo>
                  <a:lnTo>
                    <a:pt x="564" y="2876"/>
                  </a:lnTo>
                  <a:lnTo>
                    <a:pt x="451" y="3088"/>
                  </a:lnTo>
                  <a:lnTo>
                    <a:pt x="353" y="3299"/>
                  </a:lnTo>
                  <a:lnTo>
                    <a:pt x="268" y="3511"/>
                  </a:lnTo>
                  <a:lnTo>
                    <a:pt x="183" y="3736"/>
                  </a:lnTo>
                  <a:lnTo>
                    <a:pt x="113" y="3962"/>
                  </a:lnTo>
                  <a:lnTo>
                    <a:pt x="42" y="4187"/>
                  </a:lnTo>
                  <a:lnTo>
                    <a:pt x="0" y="4427"/>
                  </a:lnTo>
                  <a:lnTo>
                    <a:pt x="10811" y="4427"/>
                  </a:lnTo>
                  <a:lnTo>
                    <a:pt x="10811" y="4427"/>
                  </a:lnTo>
                  <a:lnTo>
                    <a:pt x="10755" y="4187"/>
                  </a:lnTo>
                  <a:lnTo>
                    <a:pt x="10698" y="3962"/>
                  </a:lnTo>
                  <a:lnTo>
                    <a:pt x="10628" y="3736"/>
                  </a:lnTo>
                  <a:lnTo>
                    <a:pt x="10543" y="3511"/>
                  </a:lnTo>
                  <a:lnTo>
                    <a:pt x="10459" y="3299"/>
                  </a:lnTo>
                  <a:lnTo>
                    <a:pt x="10346" y="3088"/>
                  </a:lnTo>
                  <a:lnTo>
                    <a:pt x="10247" y="2876"/>
                  </a:lnTo>
                  <a:lnTo>
                    <a:pt x="10120" y="2665"/>
                  </a:lnTo>
                  <a:lnTo>
                    <a:pt x="10008" y="2468"/>
                  </a:lnTo>
                  <a:lnTo>
                    <a:pt x="9867" y="2284"/>
                  </a:lnTo>
                  <a:lnTo>
                    <a:pt x="9726" y="2101"/>
                  </a:lnTo>
                  <a:lnTo>
                    <a:pt x="9585" y="1918"/>
                  </a:lnTo>
                  <a:lnTo>
                    <a:pt x="9430" y="1749"/>
                  </a:lnTo>
                  <a:lnTo>
                    <a:pt x="9261" y="1580"/>
                  </a:lnTo>
                  <a:lnTo>
                    <a:pt x="9092" y="1425"/>
                  </a:lnTo>
                  <a:lnTo>
                    <a:pt x="8922" y="1269"/>
                  </a:lnTo>
                  <a:lnTo>
                    <a:pt x="8739" y="1129"/>
                  </a:lnTo>
                  <a:lnTo>
                    <a:pt x="8542" y="988"/>
                  </a:lnTo>
                  <a:lnTo>
                    <a:pt x="8359" y="861"/>
                  </a:lnTo>
                  <a:lnTo>
                    <a:pt x="8161" y="734"/>
                  </a:lnTo>
                  <a:lnTo>
                    <a:pt x="7950" y="621"/>
                  </a:lnTo>
                  <a:lnTo>
                    <a:pt x="7738" y="522"/>
                  </a:lnTo>
                  <a:lnTo>
                    <a:pt x="7527" y="424"/>
                  </a:lnTo>
                  <a:lnTo>
                    <a:pt x="7301" y="339"/>
                  </a:lnTo>
                  <a:lnTo>
                    <a:pt x="7076" y="269"/>
                  </a:lnTo>
                  <a:lnTo>
                    <a:pt x="6850" y="198"/>
                  </a:lnTo>
                  <a:lnTo>
                    <a:pt x="6625" y="142"/>
                  </a:lnTo>
                  <a:lnTo>
                    <a:pt x="6385" y="85"/>
                  </a:lnTo>
                  <a:lnTo>
                    <a:pt x="6146" y="57"/>
                  </a:lnTo>
                  <a:lnTo>
                    <a:pt x="5892" y="29"/>
                  </a:lnTo>
                  <a:lnTo>
                    <a:pt x="5652" y="15"/>
                  </a:lnTo>
                  <a:lnTo>
                    <a:pt x="5399" y="1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 flipH="1">
              <a:off x="2406036" y="3244571"/>
              <a:ext cx="329241" cy="30877"/>
            </a:xfrm>
            <a:custGeom>
              <a:avLst/>
              <a:gdLst/>
              <a:ahLst/>
              <a:cxnLst/>
              <a:rect l="l" t="t" r="r" b="b"/>
              <a:pathLst>
                <a:path w="24653" h="2312" extrusionOk="0">
                  <a:moveTo>
                    <a:pt x="0" y="2312"/>
                  </a:moveTo>
                  <a:lnTo>
                    <a:pt x="24653" y="2312"/>
                  </a:lnTo>
                  <a:lnTo>
                    <a:pt x="24653" y="0"/>
                  </a:lnTo>
                  <a:lnTo>
                    <a:pt x="0" y="0"/>
                  </a:lnTo>
                  <a:lnTo>
                    <a:pt x="0" y="2312"/>
                  </a:lnTo>
                  <a:close/>
                </a:path>
              </a:pathLst>
            </a:custGeom>
            <a:solidFill>
              <a:srgbClr val="264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 flipH="1">
              <a:off x="2878701" y="2609981"/>
              <a:ext cx="23941" cy="23961"/>
            </a:xfrm>
            <a:custGeom>
              <a:avLst/>
              <a:gdLst/>
              <a:ahLst/>
              <a:cxnLst/>
              <a:rect l="l" t="t" r="r" b="b"/>
              <a:pathLst>
                <a:path w="1156" h="1157" extrusionOk="0">
                  <a:moveTo>
                    <a:pt x="578" y="1156"/>
                  </a:moveTo>
                  <a:lnTo>
                    <a:pt x="578" y="1156"/>
                  </a:lnTo>
                  <a:lnTo>
                    <a:pt x="691" y="1142"/>
                  </a:lnTo>
                  <a:lnTo>
                    <a:pt x="804" y="1114"/>
                  </a:lnTo>
                  <a:lnTo>
                    <a:pt x="902" y="1058"/>
                  </a:lnTo>
                  <a:lnTo>
                    <a:pt x="987" y="987"/>
                  </a:lnTo>
                  <a:lnTo>
                    <a:pt x="1057" y="903"/>
                  </a:lnTo>
                  <a:lnTo>
                    <a:pt x="1114" y="804"/>
                  </a:lnTo>
                  <a:lnTo>
                    <a:pt x="1156" y="691"/>
                  </a:lnTo>
                  <a:lnTo>
                    <a:pt x="1156" y="578"/>
                  </a:lnTo>
                  <a:lnTo>
                    <a:pt x="1156" y="578"/>
                  </a:lnTo>
                  <a:lnTo>
                    <a:pt x="1156" y="466"/>
                  </a:lnTo>
                  <a:lnTo>
                    <a:pt x="1114" y="353"/>
                  </a:lnTo>
                  <a:lnTo>
                    <a:pt x="1057" y="254"/>
                  </a:lnTo>
                  <a:lnTo>
                    <a:pt x="987" y="170"/>
                  </a:lnTo>
                  <a:lnTo>
                    <a:pt x="902" y="99"/>
                  </a:lnTo>
                  <a:lnTo>
                    <a:pt x="804" y="43"/>
                  </a:lnTo>
                  <a:lnTo>
                    <a:pt x="691" y="1"/>
                  </a:lnTo>
                  <a:lnTo>
                    <a:pt x="578" y="1"/>
                  </a:lnTo>
                  <a:lnTo>
                    <a:pt x="578" y="1"/>
                  </a:lnTo>
                  <a:lnTo>
                    <a:pt x="465" y="1"/>
                  </a:lnTo>
                  <a:lnTo>
                    <a:pt x="352" y="43"/>
                  </a:lnTo>
                  <a:lnTo>
                    <a:pt x="254" y="99"/>
                  </a:lnTo>
                  <a:lnTo>
                    <a:pt x="169" y="170"/>
                  </a:lnTo>
                  <a:lnTo>
                    <a:pt x="99" y="254"/>
                  </a:lnTo>
                  <a:lnTo>
                    <a:pt x="42" y="353"/>
                  </a:lnTo>
                  <a:lnTo>
                    <a:pt x="14" y="466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14" y="691"/>
                  </a:lnTo>
                  <a:lnTo>
                    <a:pt x="42" y="804"/>
                  </a:lnTo>
                  <a:lnTo>
                    <a:pt x="99" y="903"/>
                  </a:lnTo>
                  <a:lnTo>
                    <a:pt x="169" y="987"/>
                  </a:lnTo>
                  <a:lnTo>
                    <a:pt x="254" y="1058"/>
                  </a:lnTo>
                  <a:lnTo>
                    <a:pt x="352" y="1114"/>
                  </a:lnTo>
                  <a:lnTo>
                    <a:pt x="465" y="1142"/>
                  </a:lnTo>
                  <a:lnTo>
                    <a:pt x="578" y="1156"/>
                  </a:lnTo>
                  <a:lnTo>
                    <a:pt x="578" y="115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 flipH="1">
              <a:off x="2852710" y="2571751"/>
              <a:ext cx="24251" cy="23941"/>
            </a:xfrm>
            <a:custGeom>
              <a:avLst/>
              <a:gdLst/>
              <a:ahLst/>
              <a:cxnLst/>
              <a:rect l="l" t="t" r="r" b="b"/>
              <a:pathLst>
                <a:path w="1171" h="1156" extrusionOk="0">
                  <a:moveTo>
                    <a:pt x="592" y="1156"/>
                  </a:moveTo>
                  <a:lnTo>
                    <a:pt x="592" y="1156"/>
                  </a:lnTo>
                  <a:lnTo>
                    <a:pt x="705" y="1142"/>
                  </a:lnTo>
                  <a:lnTo>
                    <a:pt x="818" y="1114"/>
                  </a:lnTo>
                  <a:lnTo>
                    <a:pt x="917" y="1057"/>
                  </a:lnTo>
                  <a:lnTo>
                    <a:pt x="1001" y="987"/>
                  </a:lnTo>
                  <a:lnTo>
                    <a:pt x="1072" y="902"/>
                  </a:lnTo>
                  <a:lnTo>
                    <a:pt x="1128" y="804"/>
                  </a:lnTo>
                  <a:lnTo>
                    <a:pt x="1156" y="691"/>
                  </a:lnTo>
                  <a:lnTo>
                    <a:pt x="1170" y="578"/>
                  </a:lnTo>
                  <a:lnTo>
                    <a:pt x="1170" y="578"/>
                  </a:lnTo>
                  <a:lnTo>
                    <a:pt x="1156" y="465"/>
                  </a:lnTo>
                  <a:lnTo>
                    <a:pt x="1128" y="352"/>
                  </a:lnTo>
                  <a:lnTo>
                    <a:pt x="1072" y="254"/>
                  </a:lnTo>
                  <a:lnTo>
                    <a:pt x="1001" y="169"/>
                  </a:lnTo>
                  <a:lnTo>
                    <a:pt x="917" y="99"/>
                  </a:lnTo>
                  <a:lnTo>
                    <a:pt x="818" y="42"/>
                  </a:lnTo>
                  <a:lnTo>
                    <a:pt x="705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480" y="0"/>
                  </a:lnTo>
                  <a:lnTo>
                    <a:pt x="367" y="42"/>
                  </a:lnTo>
                  <a:lnTo>
                    <a:pt x="268" y="99"/>
                  </a:lnTo>
                  <a:lnTo>
                    <a:pt x="184" y="169"/>
                  </a:lnTo>
                  <a:lnTo>
                    <a:pt x="113" y="254"/>
                  </a:lnTo>
                  <a:lnTo>
                    <a:pt x="57" y="352"/>
                  </a:lnTo>
                  <a:lnTo>
                    <a:pt x="15" y="465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15" y="691"/>
                  </a:lnTo>
                  <a:lnTo>
                    <a:pt x="57" y="804"/>
                  </a:lnTo>
                  <a:lnTo>
                    <a:pt x="113" y="902"/>
                  </a:lnTo>
                  <a:lnTo>
                    <a:pt x="184" y="987"/>
                  </a:lnTo>
                  <a:lnTo>
                    <a:pt x="268" y="1057"/>
                  </a:lnTo>
                  <a:lnTo>
                    <a:pt x="367" y="1114"/>
                  </a:lnTo>
                  <a:lnTo>
                    <a:pt x="480" y="1142"/>
                  </a:lnTo>
                  <a:lnTo>
                    <a:pt x="592" y="1156"/>
                  </a:lnTo>
                  <a:lnTo>
                    <a:pt x="592" y="115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 flipH="1">
              <a:off x="2847450" y="2525630"/>
              <a:ext cx="24251" cy="23941"/>
            </a:xfrm>
            <a:custGeom>
              <a:avLst/>
              <a:gdLst/>
              <a:ahLst/>
              <a:cxnLst/>
              <a:rect l="l" t="t" r="r" b="b"/>
              <a:pathLst>
                <a:path w="1171" h="1156" extrusionOk="0">
                  <a:moveTo>
                    <a:pt x="592" y="1156"/>
                  </a:moveTo>
                  <a:lnTo>
                    <a:pt x="592" y="1156"/>
                  </a:lnTo>
                  <a:lnTo>
                    <a:pt x="705" y="1142"/>
                  </a:lnTo>
                  <a:lnTo>
                    <a:pt x="818" y="1114"/>
                  </a:lnTo>
                  <a:lnTo>
                    <a:pt x="916" y="1057"/>
                  </a:lnTo>
                  <a:lnTo>
                    <a:pt x="1001" y="987"/>
                  </a:lnTo>
                  <a:lnTo>
                    <a:pt x="1071" y="902"/>
                  </a:lnTo>
                  <a:lnTo>
                    <a:pt x="1128" y="803"/>
                  </a:lnTo>
                  <a:lnTo>
                    <a:pt x="1156" y="691"/>
                  </a:lnTo>
                  <a:lnTo>
                    <a:pt x="1170" y="578"/>
                  </a:lnTo>
                  <a:lnTo>
                    <a:pt x="1170" y="578"/>
                  </a:lnTo>
                  <a:lnTo>
                    <a:pt x="1156" y="465"/>
                  </a:lnTo>
                  <a:lnTo>
                    <a:pt x="1128" y="352"/>
                  </a:lnTo>
                  <a:lnTo>
                    <a:pt x="1071" y="254"/>
                  </a:lnTo>
                  <a:lnTo>
                    <a:pt x="1001" y="169"/>
                  </a:lnTo>
                  <a:lnTo>
                    <a:pt x="916" y="99"/>
                  </a:lnTo>
                  <a:lnTo>
                    <a:pt x="818" y="42"/>
                  </a:lnTo>
                  <a:lnTo>
                    <a:pt x="705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465" y="0"/>
                  </a:lnTo>
                  <a:lnTo>
                    <a:pt x="367" y="42"/>
                  </a:lnTo>
                  <a:lnTo>
                    <a:pt x="268" y="99"/>
                  </a:lnTo>
                  <a:lnTo>
                    <a:pt x="169" y="169"/>
                  </a:lnTo>
                  <a:lnTo>
                    <a:pt x="99" y="254"/>
                  </a:lnTo>
                  <a:lnTo>
                    <a:pt x="57" y="352"/>
                  </a:lnTo>
                  <a:lnTo>
                    <a:pt x="14" y="465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14" y="691"/>
                  </a:lnTo>
                  <a:lnTo>
                    <a:pt x="57" y="803"/>
                  </a:lnTo>
                  <a:lnTo>
                    <a:pt x="99" y="902"/>
                  </a:lnTo>
                  <a:lnTo>
                    <a:pt x="169" y="987"/>
                  </a:lnTo>
                  <a:lnTo>
                    <a:pt x="268" y="1057"/>
                  </a:lnTo>
                  <a:lnTo>
                    <a:pt x="367" y="1114"/>
                  </a:lnTo>
                  <a:lnTo>
                    <a:pt x="465" y="1142"/>
                  </a:lnTo>
                  <a:lnTo>
                    <a:pt x="592" y="1156"/>
                  </a:lnTo>
                  <a:lnTo>
                    <a:pt x="592" y="115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 flipH="1">
              <a:off x="2871971" y="2483589"/>
              <a:ext cx="24251" cy="23961"/>
            </a:xfrm>
            <a:custGeom>
              <a:avLst/>
              <a:gdLst/>
              <a:ahLst/>
              <a:cxnLst/>
              <a:rect l="l" t="t" r="r" b="b"/>
              <a:pathLst>
                <a:path w="1171" h="1157" extrusionOk="0">
                  <a:moveTo>
                    <a:pt x="592" y="1156"/>
                  </a:moveTo>
                  <a:lnTo>
                    <a:pt x="592" y="1156"/>
                  </a:lnTo>
                  <a:lnTo>
                    <a:pt x="705" y="1156"/>
                  </a:lnTo>
                  <a:lnTo>
                    <a:pt x="818" y="1114"/>
                  </a:lnTo>
                  <a:lnTo>
                    <a:pt x="916" y="1058"/>
                  </a:lnTo>
                  <a:lnTo>
                    <a:pt x="1001" y="987"/>
                  </a:lnTo>
                  <a:lnTo>
                    <a:pt x="1071" y="902"/>
                  </a:lnTo>
                  <a:lnTo>
                    <a:pt x="1128" y="804"/>
                  </a:lnTo>
                  <a:lnTo>
                    <a:pt x="1156" y="691"/>
                  </a:lnTo>
                  <a:lnTo>
                    <a:pt x="1170" y="578"/>
                  </a:lnTo>
                  <a:lnTo>
                    <a:pt x="1170" y="578"/>
                  </a:lnTo>
                  <a:lnTo>
                    <a:pt x="1156" y="466"/>
                  </a:lnTo>
                  <a:lnTo>
                    <a:pt x="1128" y="353"/>
                  </a:lnTo>
                  <a:lnTo>
                    <a:pt x="1071" y="254"/>
                  </a:lnTo>
                  <a:lnTo>
                    <a:pt x="1001" y="170"/>
                  </a:lnTo>
                  <a:lnTo>
                    <a:pt x="916" y="99"/>
                  </a:lnTo>
                  <a:lnTo>
                    <a:pt x="818" y="43"/>
                  </a:lnTo>
                  <a:lnTo>
                    <a:pt x="705" y="14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465" y="14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83" y="170"/>
                  </a:lnTo>
                  <a:lnTo>
                    <a:pt x="113" y="254"/>
                  </a:lnTo>
                  <a:lnTo>
                    <a:pt x="57" y="353"/>
                  </a:lnTo>
                  <a:lnTo>
                    <a:pt x="14" y="466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14" y="691"/>
                  </a:lnTo>
                  <a:lnTo>
                    <a:pt x="57" y="804"/>
                  </a:lnTo>
                  <a:lnTo>
                    <a:pt x="113" y="902"/>
                  </a:lnTo>
                  <a:lnTo>
                    <a:pt x="183" y="987"/>
                  </a:lnTo>
                  <a:lnTo>
                    <a:pt x="268" y="1058"/>
                  </a:lnTo>
                  <a:lnTo>
                    <a:pt x="367" y="1114"/>
                  </a:lnTo>
                  <a:lnTo>
                    <a:pt x="465" y="1156"/>
                  </a:lnTo>
                  <a:lnTo>
                    <a:pt x="592" y="1156"/>
                  </a:lnTo>
                  <a:lnTo>
                    <a:pt x="592" y="115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 flipH="1">
              <a:off x="3147536" y="2454678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92" y="1171"/>
                  </a:moveTo>
                  <a:lnTo>
                    <a:pt x="592" y="1171"/>
                  </a:lnTo>
                  <a:lnTo>
                    <a:pt x="705" y="1157"/>
                  </a:lnTo>
                  <a:lnTo>
                    <a:pt x="818" y="1114"/>
                  </a:lnTo>
                  <a:lnTo>
                    <a:pt x="917" y="1072"/>
                  </a:lnTo>
                  <a:lnTo>
                    <a:pt x="1001" y="988"/>
                  </a:lnTo>
                  <a:lnTo>
                    <a:pt x="1072" y="903"/>
                  </a:lnTo>
                  <a:lnTo>
                    <a:pt x="1128" y="804"/>
                  </a:lnTo>
                  <a:lnTo>
                    <a:pt x="1156" y="706"/>
                  </a:lnTo>
                  <a:lnTo>
                    <a:pt x="1170" y="579"/>
                  </a:lnTo>
                  <a:lnTo>
                    <a:pt x="1170" y="579"/>
                  </a:lnTo>
                  <a:lnTo>
                    <a:pt x="1156" y="466"/>
                  </a:lnTo>
                  <a:lnTo>
                    <a:pt x="1128" y="353"/>
                  </a:lnTo>
                  <a:lnTo>
                    <a:pt x="1072" y="255"/>
                  </a:lnTo>
                  <a:lnTo>
                    <a:pt x="1001" y="170"/>
                  </a:lnTo>
                  <a:lnTo>
                    <a:pt x="917" y="100"/>
                  </a:lnTo>
                  <a:lnTo>
                    <a:pt x="818" y="43"/>
                  </a:lnTo>
                  <a:lnTo>
                    <a:pt x="705" y="15"/>
                  </a:lnTo>
                  <a:lnTo>
                    <a:pt x="592" y="1"/>
                  </a:lnTo>
                  <a:lnTo>
                    <a:pt x="592" y="1"/>
                  </a:lnTo>
                  <a:lnTo>
                    <a:pt x="466" y="15"/>
                  </a:lnTo>
                  <a:lnTo>
                    <a:pt x="367" y="43"/>
                  </a:lnTo>
                  <a:lnTo>
                    <a:pt x="268" y="100"/>
                  </a:lnTo>
                  <a:lnTo>
                    <a:pt x="170" y="170"/>
                  </a:lnTo>
                  <a:lnTo>
                    <a:pt x="99" y="255"/>
                  </a:lnTo>
                  <a:lnTo>
                    <a:pt x="57" y="353"/>
                  </a:lnTo>
                  <a:lnTo>
                    <a:pt x="14" y="466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14" y="706"/>
                  </a:lnTo>
                  <a:lnTo>
                    <a:pt x="57" y="804"/>
                  </a:lnTo>
                  <a:lnTo>
                    <a:pt x="99" y="903"/>
                  </a:lnTo>
                  <a:lnTo>
                    <a:pt x="170" y="988"/>
                  </a:lnTo>
                  <a:lnTo>
                    <a:pt x="268" y="1072"/>
                  </a:lnTo>
                  <a:lnTo>
                    <a:pt x="367" y="1114"/>
                  </a:lnTo>
                  <a:lnTo>
                    <a:pt x="466" y="1157"/>
                  </a:lnTo>
                  <a:lnTo>
                    <a:pt x="592" y="1171"/>
                  </a:lnTo>
                  <a:lnTo>
                    <a:pt x="592" y="1171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 flipH="1">
              <a:off x="2967443" y="2454678"/>
              <a:ext cx="24231" cy="24251"/>
            </a:xfrm>
            <a:custGeom>
              <a:avLst/>
              <a:gdLst/>
              <a:ahLst/>
              <a:cxnLst/>
              <a:rect l="l" t="t" r="r" b="b"/>
              <a:pathLst>
                <a:path w="1170" h="1171" extrusionOk="0">
                  <a:moveTo>
                    <a:pt x="578" y="1171"/>
                  </a:moveTo>
                  <a:lnTo>
                    <a:pt x="578" y="1171"/>
                  </a:lnTo>
                  <a:lnTo>
                    <a:pt x="691" y="1157"/>
                  </a:lnTo>
                  <a:lnTo>
                    <a:pt x="803" y="1114"/>
                  </a:lnTo>
                  <a:lnTo>
                    <a:pt x="902" y="1072"/>
                  </a:lnTo>
                  <a:lnTo>
                    <a:pt x="987" y="988"/>
                  </a:lnTo>
                  <a:lnTo>
                    <a:pt x="1057" y="903"/>
                  </a:lnTo>
                  <a:lnTo>
                    <a:pt x="1114" y="804"/>
                  </a:lnTo>
                  <a:lnTo>
                    <a:pt x="1156" y="706"/>
                  </a:lnTo>
                  <a:lnTo>
                    <a:pt x="1170" y="579"/>
                  </a:lnTo>
                  <a:lnTo>
                    <a:pt x="1170" y="579"/>
                  </a:lnTo>
                  <a:lnTo>
                    <a:pt x="1156" y="466"/>
                  </a:lnTo>
                  <a:lnTo>
                    <a:pt x="1114" y="353"/>
                  </a:lnTo>
                  <a:lnTo>
                    <a:pt x="1057" y="255"/>
                  </a:lnTo>
                  <a:lnTo>
                    <a:pt x="987" y="170"/>
                  </a:lnTo>
                  <a:lnTo>
                    <a:pt x="902" y="100"/>
                  </a:lnTo>
                  <a:lnTo>
                    <a:pt x="803" y="43"/>
                  </a:lnTo>
                  <a:lnTo>
                    <a:pt x="691" y="15"/>
                  </a:lnTo>
                  <a:lnTo>
                    <a:pt x="578" y="1"/>
                  </a:lnTo>
                  <a:lnTo>
                    <a:pt x="578" y="1"/>
                  </a:lnTo>
                  <a:lnTo>
                    <a:pt x="465" y="15"/>
                  </a:lnTo>
                  <a:lnTo>
                    <a:pt x="352" y="43"/>
                  </a:lnTo>
                  <a:lnTo>
                    <a:pt x="254" y="100"/>
                  </a:lnTo>
                  <a:lnTo>
                    <a:pt x="169" y="170"/>
                  </a:lnTo>
                  <a:lnTo>
                    <a:pt x="99" y="255"/>
                  </a:lnTo>
                  <a:lnTo>
                    <a:pt x="42" y="353"/>
                  </a:lnTo>
                  <a:lnTo>
                    <a:pt x="14" y="466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14" y="706"/>
                  </a:lnTo>
                  <a:lnTo>
                    <a:pt x="42" y="804"/>
                  </a:lnTo>
                  <a:lnTo>
                    <a:pt x="99" y="903"/>
                  </a:lnTo>
                  <a:lnTo>
                    <a:pt x="169" y="988"/>
                  </a:lnTo>
                  <a:lnTo>
                    <a:pt x="254" y="1072"/>
                  </a:lnTo>
                  <a:lnTo>
                    <a:pt x="352" y="1114"/>
                  </a:lnTo>
                  <a:lnTo>
                    <a:pt x="465" y="1157"/>
                  </a:lnTo>
                  <a:lnTo>
                    <a:pt x="578" y="1171"/>
                  </a:lnTo>
                  <a:lnTo>
                    <a:pt x="578" y="1171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 flipH="1">
              <a:off x="2929482" y="2627791"/>
              <a:ext cx="24251" cy="23961"/>
            </a:xfrm>
            <a:custGeom>
              <a:avLst/>
              <a:gdLst/>
              <a:ahLst/>
              <a:cxnLst/>
              <a:rect l="l" t="t" r="r" b="b"/>
              <a:pathLst>
                <a:path w="1171" h="1157" extrusionOk="0">
                  <a:moveTo>
                    <a:pt x="592" y="1156"/>
                  </a:moveTo>
                  <a:lnTo>
                    <a:pt x="592" y="1156"/>
                  </a:lnTo>
                  <a:lnTo>
                    <a:pt x="705" y="1142"/>
                  </a:lnTo>
                  <a:lnTo>
                    <a:pt x="818" y="1114"/>
                  </a:lnTo>
                  <a:lnTo>
                    <a:pt x="917" y="1057"/>
                  </a:lnTo>
                  <a:lnTo>
                    <a:pt x="1001" y="987"/>
                  </a:lnTo>
                  <a:lnTo>
                    <a:pt x="1072" y="902"/>
                  </a:lnTo>
                  <a:lnTo>
                    <a:pt x="1128" y="804"/>
                  </a:lnTo>
                  <a:lnTo>
                    <a:pt x="1156" y="691"/>
                  </a:lnTo>
                  <a:lnTo>
                    <a:pt x="1170" y="578"/>
                  </a:lnTo>
                  <a:lnTo>
                    <a:pt x="1170" y="578"/>
                  </a:lnTo>
                  <a:lnTo>
                    <a:pt x="1156" y="465"/>
                  </a:lnTo>
                  <a:lnTo>
                    <a:pt x="1128" y="353"/>
                  </a:lnTo>
                  <a:lnTo>
                    <a:pt x="1072" y="254"/>
                  </a:lnTo>
                  <a:lnTo>
                    <a:pt x="1001" y="169"/>
                  </a:lnTo>
                  <a:lnTo>
                    <a:pt x="917" y="99"/>
                  </a:lnTo>
                  <a:lnTo>
                    <a:pt x="818" y="43"/>
                  </a:lnTo>
                  <a:lnTo>
                    <a:pt x="705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466" y="0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70" y="169"/>
                  </a:lnTo>
                  <a:lnTo>
                    <a:pt x="99" y="254"/>
                  </a:lnTo>
                  <a:lnTo>
                    <a:pt x="57" y="353"/>
                  </a:lnTo>
                  <a:lnTo>
                    <a:pt x="15" y="465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15" y="691"/>
                  </a:lnTo>
                  <a:lnTo>
                    <a:pt x="57" y="804"/>
                  </a:lnTo>
                  <a:lnTo>
                    <a:pt x="99" y="902"/>
                  </a:lnTo>
                  <a:lnTo>
                    <a:pt x="170" y="987"/>
                  </a:lnTo>
                  <a:lnTo>
                    <a:pt x="268" y="1057"/>
                  </a:lnTo>
                  <a:lnTo>
                    <a:pt x="367" y="1114"/>
                  </a:lnTo>
                  <a:lnTo>
                    <a:pt x="466" y="1142"/>
                  </a:lnTo>
                  <a:lnTo>
                    <a:pt x="592" y="1156"/>
                  </a:lnTo>
                  <a:lnTo>
                    <a:pt x="592" y="115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 flipH="1">
              <a:off x="3109305" y="2627791"/>
              <a:ext cx="24251" cy="23961"/>
            </a:xfrm>
            <a:custGeom>
              <a:avLst/>
              <a:gdLst/>
              <a:ahLst/>
              <a:cxnLst/>
              <a:rect l="l" t="t" r="r" b="b"/>
              <a:pathLst>
                <a:path w="1171" h="1157" extrusionOk="0">
                  <a:moveTo>
                    <a:pt x="579" y="1156"/>
                  </a:moveTo>
                  <a:lnTo>
                    <a:pt x="579" y="1156"/>
                  </a:lnTo>
                  <a:lnTo>
                    <a:pt x="692" y="1142"/>
                  </a:lnTo>
                  <a:lnTo>
                    <a:pt x="804" y="1114"/>
                  </a:lnTo>
                  <a:lnTo>
                    <a:pt x="903" y="1057"/>
                  </a:lnTo>
                  <a:lnTo>
                    <a:pt x="988" y="987"/>
                  </a:lnTo>
                  <a:lnTo>
                    <a:pt x="1058" y="902"/>
                  </a:lnTo>
                  <a:lnTo>
                    <a:pt x="1114" y="804"/>
                  </a:lnTo>
                  <a:lnTo>
                    <a:pt x="1157" y="691"/>
                  </a:lnTo>
                  <a:lnTo>
                    <a:pt x="1171" y="578"/>
                  </a:lnTo>
                  <a:lnTo>
                    <a:pt x="1171" y="578"/>
                  </a:lnTo>
                  <a:lnTo>
                    <a:pt x="1157" y="465"/>
                  </a:lnTo>
                  <a:lnTo>
                    <a:pt x="1114" y="353"/>
                  </a:lnTo>
                  <a:lnTo>
                    <a:pt x="1058" y="254"/>
                  </a:lnTo>
                  <a:lnTo>
                    <a:pt x="988" y="169"/>
                  </a:lnTo>
                  <a:lnTo>
                    <a:pt x="903" y="99"/>
                  </a:lnTo>
                  <a:lnTo>
                    <a:pt x="804" y="43"/>
                  </a:lnTo>
                  <a:lnTo>
                    <a:pt x="692" y="0"/>
                  </a:lnTo>
                  <a:lnTo>
                    <a:pt x="579" y="0"/>
                  </a:lnTo>
                  <a:lnTo>
                    <a:pt x="579" y="0"/>
                  </a:lnTo>
                  <a:lnTo>
                    <a:pt x="466" y="0"/>
                  </a:lnTo>
                  <a:lnTo>
                    <a:pt x="353" y="43"/>
                  </a:lnTo>
                  <a:lnTo>
                    <a:pt x="255" y="99"/>
                  </a:lnTo>
                  <a:lnTo>
                    <a:pt x="170" y="169"/>
                  </a:lnTo>
                  <a:lnTo>
                    <a:pt x="100" y="254"/>
                  </a:lnTo>
                  <a:lnTo>
                    <a:pt x="43" y="353"/>
                  </a:lnTo>
                  <a:lnTo>
                    <a:pt x="15" y="465"/>
                  </a:lnTo>
                  <a:lnTo>
                    <a:pt x="1" y="578"/>
                  </a:lnTo>
                  <a:lnTo>
                    <a:pt x="1" y="578"/>
                  </a:lnTo>
                  <a:lnTo>
                    <a:pt x="15" y="691"/>
                  </a:lnTo>
                  <a:lnTo>
                    <a:pt x="43" y="804"/>
                  </a:lnTo>
                  <a:lnTo>
                    <a:pt x="100" y="902"/>
                  </a:lnTo>
                  <a:lnTo>
                    <a:pt x="170" y="987"/>
                  </a:lnTo>
                  <a:lnTo>
                    <a:pt x="255" y="1057"/>
                  </a:lnTo>
                  <a:lnTo>
                    <a:pt x="353" y="1114"/>
                  </a:lnTo>
                  <a:lnTo>
                    <a:pt x="466" y="1142"/>
                  </a:lnTo>
                  <a:lnTo>
                    <a:pt x="579" y="1156"/>
                  </a:lnTo>
                  <a:lnTo>
                    <a:pt x="579" y="115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 flipH="1">
              <a:off x="3103175" y="2454678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79" y="1171"/>
                  </a:moveTo>
                  <a:lnTo>
                    <a:pt x="579" y="1171"/>
                  </a:lnTo>
                  <a:lnTo>
                    <a:pt x="706" y="1157"/>
                  </a:lnTo>
                  <a:lnTo>
                    <a:pt x="804" y="1114"/>
                  </a:lnTo>
                  <a:lnTo>
                    <a:pt x="917" y="1072"/>
                  </a:lnTo>
                  <a:lnTo>
                    <a:pt x="1002" y="988"/>
                  </a:lnTo>
                  <a:lnTo>
                    <a:pt x="1072" y="903"/>
                  </a:lnTo>
                  <a:lnTo>
                    <a:pt x="1128" y="804"/>
                  </a:lnTo>
                  <a:lnTo>
                    <a:pt x="1157" y="706"/>
                  </a:lnTo>
                  <a:lnTo>
                    <a:pt x="1171" y="579"/>
                  </a:lnTo>
                  <a:lnTo>
                    <a:pt x="1171" y="579"/>
                  </a:lnTo>
                  <a:lnTo>
                    <a:pt x="1157" y="466"/>
                  </a:lnTo>
                  <a:lnTo>
                    <a:pt x="1128" y="353"/>
                  </a:lnTo>
                  <a:lnTo>
                    <a:pt x="1072" y="255"/>
                  </a:lnTo>
                  <a:lnTo>
                    <a:pt x="1002" y="170"/>
                  </a:lnTo>
                  <a:lnTo>
                    <a:pt x="917" y="100"/>
                  </a:lnTo>
                  <a:lnTo>
                    <a:pt x="804" y="43"/>
                  </a:lnTo>
                  <a:lnTo>
                    <a:pt x="706" y="15"/>
                  </a:lnTo>
                  <a:lnTo>
                    <a:pt x="579" y="1"/>
                  </a:lnTo>
                  <a:lnTo>
                    <a:pt x="579" y="1"/>
                  </a:lnTo>
                  <a:lnTo>
                    <a:pt x="466" y="15"/>
                  </a:lnTo>
                  <a:lnTo>
                    <a:pt x="353" y="43"/>
                  </a:lnTo>
                  <a:lnTo>
                    <a:pt x="255" y="100"/>
                  </a:lnTo>
                  <a:lnTo>
                    <a:pt x="170" y="170"/>
                  </a:lnTo>
                  <a:lnTo>
                    <a:pt x="100" y="255"/>
                  </a:lnTo>
                  <a:lnTo>
                    <a:pt x="43" y="353"/>
                  </a:lnTo>
                  <a:lnTo>
                    <a:pt x="15" y="466"/>
                  </a:lnTo>
                  <a:lnTo>
                    <a:pt x="1" y="579"/>
                  </a:lnTo>
                  <a:lnTo>
                    <a:pt x="1" y="579"/>
                  </a:lnTo>
                  <a:lnTo>
                    <a:pt x="15" y="706"/>
                  </a:lnTo>
                  <a:lnTo>
                    <a:pt x="43" y="804"/>
                  </a:lnTo>
                  <a:lnTo>
                    <a:pt x="100" y="903"/>
                  </a:lnTo>
                  <a:lnTo>
                    <a:pt x="170" y="988"/>
                  </a:lnTo>
                  <a:lnTo>
                    <a:pt x="255" y="1072"/>
                  </a:lnTo>
                  <a:lnTo>
                    <a:pt x="353" y="1114"/>
                  </a:lnTo>
                  <a:lnTo>
                    <a:pt x="466" y="1157"/>
                  </a:lnTo>
                  <a:lnTo>
                    <a:pt x="579" y="1171"/>
                  </a:lnTo>
                  <a:lnTo>
                    <a:pt x="579" y="1171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 flipH="1">
              <a:off x="2973863" y="2627791"/>
              <a:ext cx="23941" cy="23961"/>
            </a:xfrm>
            <a:custGeom>
              <a:avLst/>
              <a:gdLst/>
              <a:ahLst/>
              <a:cxnLst/>
              <a:rect l="l" t="t" r="r" b="b"/>
              <a:pathLst>
                <a:path w="1156" h="1157" extrusionOk="0">
                  <a:moveTo>
                    <a:pt x="578" y="1156"/>
                  </a:moveTo>
                  <a:lnTo>
                    <a:pt x="578" y="1156"/>
                  </a:lnTo>
                  <a:lnTo>
                    <a:pt x="691" y="1142"/>
                  </a:lnTo>
                  <a:lnTo>
                    <a:pt x="803" y="1114"/>
                  </a:lnTo>
                  <a:lnTo>
                    <a:pt x="902" y="1057"/>
                  </a:lnTo>
                  <a:lnTo>
                    <a:pt x="987" y="987"/>
                  </a:lnTo>
                  <a:lnTo>
                    <a:pt x="1057" y="902"/>
                  </a:lnTo>
                  <a:lnTo>
                    <a:pt x="1114" y="804"/>
                  </a:lnTo>
                  <a:lnTo>
                    <a:pt x="1142" y="691"/>
                  </a:lnTo>
                  <a:lnTo>
                    <a:pt x="1156" y="578"/>
                  </a:lnTo>
                  <a:lnTo>
                    <a:pt x="1156" y="578"/>
                  </a:lnTo>
                  <a:lnTo>
                    <a:pt x="1142" y="465"/>
                  </a:lnTo>
                  <a:lnTo>
                    <a:pt x="1114" y="353"/>
                  </a:lnTo>
                  <a:lnTo>
                    <a:pt x="1057" y="254"/>
                  </a:lnTo>
                  <a:lnTo>
                    <a:pt x="987" y="169"/>
                  </a:lnTo>
                  <a:lnTo>
                    <a:pt x="902" y="99"/>
                  </a:lnTo>
                  <a:lnTo>
                    <a:pt x="803" y="43"/>
                  </a:lnTo>
                  <a:lnTo>
                    <a:pt x="691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465" y="0"/>
                  </a:lnTo>
                  <a:lnTo>
                    <a:pt x="352" y="43"/>
                  </a:lnTo>
                  <a:lnTo>
                    <a:pt x="254" y="99"/>
                  </a:lnTo>
                  <a:lnTo>
                    <a:pt x="169" y="169"/>
                  </a:lnTo>
                  <a:lnTo>
                    <a:pt x="99" y="254"/>
                  </a:lnTo>
                  <a:lnTo>
                    <a:pt x="42" y="353"/>
                  </a:lnTo>
                  <a:lnTo>
                    <a:pt x="0" y="465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0" y="691"/>
                  </a:lnTo>
                  <a:lnTo>
                    <a:pt x="42" y="804"/>
                  </a:lnTo>
                  <a:lnTo>
                    <a:pt x="99" y="902"/>
                  </a:lnTo>
                  <a:lnTo>
                    <a:pt x="169" y="987"/>
                  </a:lnTo>
                  <a:lnTo>
                    <a:pt x="254" y="1057"/>
                  </a:lnTo>
                  <a:lnTo>
                    <a:pt x="352" y="1114"/>
                  </a:lnTo>
                  <a:lnTo>
                    <a:pt x="465" y="1142"/>
                  </a:lnTo>
                  <a:lnTo>
                    <a:pt x="578" y="1156"/>
                  </a:lnTo>
                  <a:lnTo>
                    <a:pt x="578" y="115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 flipH="1">
              <a:off x="3153666" y="2627791"/>
              <a:ext cx="24251" cy="23961"/>
            </a:xfrm>
            <a:custGeom>
              <a:avLst/>
              <a:gdLst/>
              <a:ahLst/>
              <a:cxnLst/>
              <a:rect l="l" t="t" r="r" b="b"/>
              <a:pathLst>
                <a:path w="1171" h="1157" extrusionOk="0">
                  <a:moveTo>
                    <a:pt x="578" y="1156"/>
                  </a:moveTo>
                  <a:lnTo>
                    <a:pt x="578" y="1156"/>
                  </a:lnTo>
                  <a:lnTo>
                    <a:pt x="705" y="1142"/>
                  </a:lnTo>
                  <a:lnTo>
                    <a:pt x="818" y="1114"/>
                  </a:lnTo>
                  <a:lnTo>
                    <a:pt x="917" y="1057"/>
                  </a:lnTo>
                  <a:lnTo>
                    <a:pt x="1001" y="987"/>
                  </a:lnTo>
                  <a:lnTo>
                    <a:pt x="1072" y="902"/>
                  </a:lnTo>
                  <a:lnTo>
                    <a:pt x="1128" y="804"/>
                  </a:lnTo>
                  <a:lnTo>
                    <a:pt x="1156" y="691"/>
                  </a:lnTo>
                  <a:lnTo>
                    <a:pt x="1170" y="578"/>
                  </a:lnTo>
                  <a:lnTo>
                    <a:pt x="1170" y="578"/>
                  </a:lnTo>
                  <a:lnTo>
                    <a:pt x="1156" y="465"/>
                  </a:lnTo>
                  <a:lnTo>
                    <a:pt x="1128" y="353"/>
                  </a:lnTo>
                  <a:lnTo>
                    <a:pt x="1072" y="254"/>
                  </a:lnTo>
                  <a:lnTo>
                    <a:pt x="1001" y="169"/>
                  </a:lnTo>
                  <a:lnTo>
                    <a:pt x="917" y="99"/>
                  </a:lnTo>
                  <a:lnTo>
                    <a:pt x="818" y="43"/>
                  </a:lnTo>
                  <a:lnTo>
                    <a:pt x="705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466" y="0"/>
                  </a:lnTo>
                  <a:lnTo>
                    <a:pt x="353" y="43"/>
                  </a:lnTo>
                  <a:lnTo>
                    <a:pt x="254" y="99"/>
                  </a:lnTo>
                  <a:lnTo>
                    <a:pt x="170" y="169"/>
                  </a:lnTo>
                  <a:lnTo>
                    <a:pt x="99" y="254"/>
                  </a:lnTo>
                  <a:lnTo>
                    <a:pt x="43" y="353"/>
                  </a:lnTo>
                  <a:lnTo>
                    <a:pt x="14" y="465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14" y="691"/>
                  </a:lnTo>
                  <a:lnTo>
                    <a:pt x="43" y="804"/>
                  </a:lnTo>
                  <a:lnTo>
                    <a:pt x="99" y="902"/>
                  </a:lnTo>
                  <a:lnTo>
                    <a:pt x="170" y="987"/>
                  </a:lnTo>
                  <a:lnTo>
                    <a:pt x="254" y="1057"/>
                  </a:lnTo>
                  <a:lnTo>
                    <a:pt x="353" y="1114"/>
                  </a:lnTo>
                  <a:lnTo>
                    <a:pt x="466" y="1142"/>
                  </a:lnTo>
                  <a:lnTo>
                    <a:pt x="578" y="1156"/>
                  </a:lnTo>
                  <a:lnTo>
                    <a:pt x="578" y="115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 flipH="1">
              <a:off x="3238908" y="2454678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93" y="1171"/>
                  </a:moveTo>
                  <a:lnTo>
                    <a:pt x="593" y="1171"/>
                  </a:lnTo>
                  <a:lnTo>
                    <a:pt x="705" y="1157"/>
                  </a:lnTo>
                  <a:lnTo>
                    <a:pt x="818" y="1114"/>
                  </a:lnTo>
                  <a:lnTo>
                    <a:pt x="917" y="1072"/>
                  </a:lnTo>
                  <a:lnTo>
                    <a:pt x="1001" y="988"/>
                  </a:lnTo>
                  <a:lnTo>
                    <a:pt x="1072" y="903"/>
                  </a:lnTo>
                  <a:lnTo>
                    <a:pt x="1128" y="804"/>
                  </a:lnTo>
                  <a:lnTo>
                    <a:pt x="1156" y="706"/>
                  </a:lnTo>
                  <a:lnTo>
                    <a:pt x="1171" y="579"/>
                  </a:lnTo>
                  <a:lnTo>
                    <a:pt x="1171" y="579"/>
                  </a:lnTo>
                  <a:lnTo>
                    <a:pt x="1156" y="466"/>
                  </a:lnTo>
                  <a:lnTo>
                    <a:pt x="1128" y="353"/>
                  </a:lnTo>
                  <a:lnTo>
                    <a:pt x="1072" y="255"/>
                  </a:lnTo>
                  <a:lnTo>
                    <a:pt x="1001" y="170"/>
                  </a:lnTo>
                  <a:lnTo>
                    <a:pt x="917" y="100"/>
                  </a:lnTo>
                  <a:lnTo>
                    <a:pt x="818" y="43"/>
                  </a:lnTo>
                  <a:lnTo>
                    <a:pt x="705" y="15"/>
                  </a:lnTo>
                  <a:lnTo>
                    <a:pt x="593" y="1"/>
                  </a:lnTo>
                  <a:lnTo>
                    <a:pt x="593" y="1"/>
                  </a:lnTo>
                  <a:lnTo>
                    <a:pt x="466" y="15"/>
                  </a:lnTo>
                  <a:lnTo>
                    <a:pt x="367" y="43"/>
                  </a:lnTo>
                  <a:lnTo>
                    <a:pt x="268" y="100"/>
                  </a:lnTo>
                  <a:lnTo>
                    <a:pt x="170" y="170"/>
                  </a:lnTo>
                  <a:lnTo>
                    <a:pt x="99" y="255"/>
                  </a:lnTo>
                  <a:lnTo>
                    <a:pt x="57" y="353"/>
                  </a:lnTo>
                  <a:lnTo>
                    <a:pt x="15" y="466"/>
                  </a:lnTo>
                  <a:lnTo>
                    <a:pt x="1" y="579"/>
                  </a:lnTo>
                  <a:lnTo>
                    <a:pt x="1" y="579"/>
                  </a:lnTo>
                  <a:lnTo>
                    <a:pt x="15" y="706"/>
                  </a:lnTo>
                  <a:lnTo>
                    <a:pt x="57" y="804"/>
                  </a:lnTo>
                  <a:lnTo>
                    <a:pt x="99" y="903"/>
                  </a:lnTo>
                  <a:lnTo>
                    <a:pt x="170" y="988"/>
                  </a:lnTo>
                  <a:lnTo>
                    <a:pt x="268" y="1072"/>
                  </a:lnTo>
                  <a:lnTo>
                    <a:pt x="367" y="1114"/>
                  </a:lnTo>
                  <a:lnTo>
                    <a:pt x="466" y="1157"/>
                  </a:lnTo>
                  <a:lnTo>
                    <a:pt x="593" y="1171"/>
                  </a:lnTo>
                  <a:lnTo>
                    <a:pt x="593" y="1171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 flipH="1">
              <a:off x="3059084" y="2454678"/>
              <a:ext cx="23961" cy="24251"/>
            </a:xfrm>
            <a:custGeom>
              <a:avLst/>
              <a:gdLst/>
              <a:ahLst/>
              <a:cxnLst/>
              <a:rect l="l" t="t" r="r" b="b"/>
              <a:pathLst>
                <a:path w="1157" h="1171" extrusionOk="0">
                  <a:moveTo>
                    <a:pt x="578" y="1171"/>
                  </a:moveTo>
                  <a:lnTo>
                    <a:pt x="578" y="1171"/>
                  </a:lnTo>
                  <a:lnTo>
                    <a:pt x="691" y="1157"/>
                  </a:lnTo>
                  <a:lnTo>
                    <a:pt x="804" y="1114"/>
                  </a:lnTo>
                  <a:lnTo>
                    <a:pt x="902" y="1072"/>
                  </a:lnTo>
                  <a:lnTo>
                    <a:pt x="987" y="988"/>
                  </a:lnTo>
                  <a:lnTo>
                    <a:pt x="1057" y="903"/>
                  </a:lnTo>
                  <a:lnTo>
                    <a:pt x="1114" y="804"/>
                  </a:lnTo>
                  <a:lnTo>
                    <a:pt x="1156" y="706"/>
                  </a:lnTo>
                  <a:lnTo>
                    <a:pt x="1156" y="579"/>
                  </a:lnTo>
                  <a:lnTo>
                    <a:pt x="1156" y="579"/>
                  </a:lnTo>
                  <a:lnTo>
                    <a:pt x="1156" y="466"/>
                  </a:lnTo>
                  <a:lnTo>
                    <a:pt x="1114" y="353"/>
                  </a:lnTo>
                  <a:lnTo>
                    <a:pt x="1057" y="255"/>
                  </a:lnTo>
                  <a:lnTo>
                    <a:pt x="987" y="170"/>
                  </a:lnTo>
                  <a:lnTo>
                    <a:pt x="902" y="100"/>
                  </a:lnTo>
                  <a:lnTo>
                    <a:pt x="804" y="43"/>
                  </a:lnTo>
                  <a:lnTo>
                    <a:pt x="691" y="15"/>
                  </a:lnTo>
                  <a:lnTo>
                    <a:pt x="578" y="1"/>
                  </a:lnTo>
                  <a:lnTo>
                    <a:pt x="578" y="1"/>
                  </a:lnTo>
                  <a:lnTo>
                    <a:pt x="465" y="15"/>
                  </a:lnTo>
                  <a:lnTo>
                    <a:pt x="353" y="43"/>
                  </a:lnTo>
                  <a:lnTo>
                    <a:pt x="254" y="100"/>
                  </a:lnTo>
                  <a:lnTo>
                    <a:pt x="169" y="170"/>
                  </a:lnTo>
                  <a:lnTo>
                    <a:pt x="99" y="255"/>
                  </a:lnTo>
                  <a:lnTo>
                    <a:pt x="43" y="353"/>
                  </a:lnTo>
                  <a:lnTo>
                    <a:pt x="14" y="466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14" y="706"/>
                  </a:lnTo>
                  <a:lnTo>
                    <a:pt x="43" y="804"/>
                  </a:lnTo>
                  <a:lnTo>
                    <a:pt x="99" y="903"/>
                  </a:lnTo>
                  <a:lnTo>
                    <a:pt x="169" y="988"/>
                  </a:lnTo>
                  <a:lnTo>
                    <a:pt x="254" y="1072"/>
                  </a:lnTo>
                  <a:lnTo>
                    <a:pt x="353" y="1114"/>
                  </a:lnTo>
                  <a:lnTo>
                    <a:pt x="465" y="1157"/>
                  </a:lnTo>
                  <a:lnTo>
                    <a:pt x="578" y="1171"/>
                  </a:lnTo>
                  <a:lnTo>
                    <a:pt x="578" y="1171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 flipH="1">
              <a:off x="3017934" y="2627791"/>
              <a:ext cx="24251" cy="23961"/>
            </a:xfrm>
            <a:custGeom>
              <a:avLst/>
              <a:gdLst/>
              <a:ahLst/>
              <a:cxnLst/>
              <a:rect l="l" t="t" r="r" b="b"/>
              <a:pathLst>
                <a:path w="1171" h="1157" extrusionOk="0">
                  <a:moveTo>
                    <a:pt x="579" y="1156"/>
                  </a:moveTo>
                  <a:lnTo>
                    <a:pt x="579" y="1156"/>
                  </a:lnTo>
                  <a:lnTo>
                    <a:pt x="705" y="1142"/>
                  </a:lnTo>
                  <a:lnTo>
                    <a:pt x="804" y="1114"/>
                  </a:lnTo>
                  <a:lnTo>
                    <a:pt x="903" y="1057"/>
                  </a:lnTo>
                  <a:lnTo>
                    <a:pt x="987" y="987"/>
                  </a:lnTo>
                  <a:lnTo>
                    <a:pt x="1058" y="902"/>
                  </a:lnTo>
                  <a:lnTo>
                    <a:pt x="1114" y="804"/>
                  </a:lnTo>
                  <a:lnTo>
                    <a:pt x="1156" y="691"/>
                  </a:lnTo>
                  <a:lnTo>
                    <a:pt x="1171" y="578"/>
                  </a:lnTo>
                  <a:lnTo>
                    <a:pt x="1171" y="578"/>
                  </a:lnTo>
                  <a:lnTo>
                    <a:pt x="1156" y="465"/>
                  </a:lnTo>
                  <a:lnTo>
                    <a:pt x="1114" y="353"/>
                  </a:lnTo>
                  <a:lnTo>
                    <a:pt x="1058" y="254"/>
                  </a:lnTo>
                  <a:lnTo>
                    <a:pt x="987" y="169"/>
                  </a:lnTo>
                  <a:lnTo>
                    <a:pt x="903" y="99"/>
                  </a:lnTo>
                  <a:lnTo>
                    <a:pt x="804" y="43"/>
                  </a:lnTo>
                  <a:lnTo>
                    <a:pt x="705" y="0"/>
                  </a:lnTo>
                  <a:lnTo>
                    <a:pt x="579" y="0"/>
                  </a:lnTo>
                  <a:lnTo>
                    <a:pt x="579" y="0"/>
                  </a:lnTo>
                  <a:lnTo>
                    <a:pt x="466" y="0"/>
                  </a:lnTo>
                  <a:lnTo>
                    <a:pt x="353" y="43"/>
                  </a:lnTo>
                  <a:lnTo>
                    <a:pt x="254" y="99"/>
                  </a:lnTo>
                  <a:lnTo>
                    <a:pt x="170" y="169"/>
                  </a:lnTo>
                  <a:lnTo>
                    <a:pt x="99" y="254"/>
                  </a:lnTo>
                  <a:lnTo>
                    <a:pt x="43" y="353"/>
                  </a:lnTo>
                  <a:lnTo>
                    <a:pt x="15" y="465"/>
                  </a:lnTo>
                  <a:lnTo>
                    <a:pt x="1" y="578"/>
                  </a:lnTo>
                  <a:lnTo>
                    <a:pt x="1" y="578"/>
                  </a:lnTo>
                  <a:lnTo>
                    <a:pt x="15" y="691"/>
                  </a:lnTo>
                  <a:lnTo>
                    <a:pt x="43" y="804"/>
                  </a:lnTo>
                  <a:lnTo>
                    <a:pt x="99" y="902"/>
                  </a:lnTo>
                  <a:lnTo>
                    <a:pt x="170" y="987"/>
                  </a:lnTo>
                  <a:lnTo>
                    <a:pt x="254" y="1057"/>
                  </a:lnTo>
                  <a:lnTo>
                    <a:pt x="353" y="1114"/>
                  </a:lnTo>
                  <a:lnTo>
                    <a:pt x="466" y="1142"/>
                  </a:lnTo>
                  <a:lnTo>
                    <a:pt x="579" y="1156"/>
                  </a:lnTo>
                  <a:lnTo>
                    <a:pt x="579" y="115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flipH="1">
              <a:off x="3198047" y="2627791"/>
              <a:ext cx="24251" cy="23961"/>
            </a:xfrm>
            <a:custGeom>
              <a:avLst/>
              <a:gdLst/>
              <a:ahLst/>
              <a:cxnLst/>
              <a:rect l="l" t="t" r="r" b="b"/>
              <a:pathLst>
                <a:path w="1171" h="1157" extrusionOk="0">
                  <a:moveTo>
                    <a:pt x="593" y="1156"/>
                  </a:moveTo>
                  <a:lnTo>
                    <a:pt x="593" y="1156"/>
                  </a:lnTo>
                  <a:lnTo>
                    <a:pt x="706" y="1142"/>
                  </a:lnTo>
                  <a:lnTo>
                    <a:pt x="818" y="1114"/>
                  </a:lnTo>
                  <a:lnTo>
                    <a:pt x="917" y="1057"/>
                  </a:lnTo>
                  <a:lnTo>
                    <a:pt x="1002" y="987"/>
                  </a:lnTo>
                  <a:lnTo>
                    <a:pt x="1072" y="902"/>
                  </a:lnTo>
                  <a:lnTo>
                    <a:pt x="1129" y="804"/>
                  </a:lnTo>
                  <a:lnTo>
                    <a:pt x="1157" y="691"/>
                  </a:lnTo>
                  <a:lnTo>
                    <a:pt x="1171" y="578"/>
                  </a:lnTo>
                  <a:lnTo>
                    <a:pt x="1171" y="578"/>
                  </a:lnTo>
                  <a:lnTo>
                    <a:pt x="1157" y="465"/>
                  </a:lnTo>
                  <a:lnTo>
                    <a:pt x="1129" y="353"/>
                  </a:lnTo>
                  <a:lnTo>
                    <a:pt x="1072" y="254"/>
                  </a:lnTo>
                  <a:lnTo>
                    <a:pt x="1002" y="169"/>
                  </a:lnTo>
                  <a:lnTo>
                    <a:pt x="917" y="99"/>
                  </a:lnTo>
                  <a:lnTo>
                    <a:pt x="818" y="43"/>
                  </a:lnTo>
                  <a:lnTo>
                    <a:pt x="706" y="0"/>
                  </a:lnTo>
                  <a:lnTo>
                    <a:pt x="593" y="0"/>
                  </a:lnTo>
                  <a:lnTo>
                    <a:pt x="593" y="0"/>
                  </a:lnTo>
                  <a:lnTo>
                    <a:pt x="466" y="0"/>
                  </a:lnTo>
                  <a:lnTo>
                    <a:pt x="367" y="43"/>
                  </a:lnTo>
                  <a:lnTo>
                    <a:pt x="269" y="99"/>
                  </a:lnTo>
                  <a:lnTo>
                    <a:pt x="170" y="169"/>
                  </a:lnTo>
                  <a:lnTo>
                    <a:pt x="100" y="254"/>
                  </a:lnTo>
                  <a:lnTo>
                    <a:pt x="57" y="353"/>
                  </a:lnTo>
                  <a:lnTo>
                    <a:pt x="15" y="465"/>
                  </a:lnTo>
                  <a:lnTo>
                    <a:pt x="1" y="578"/>
                  </a:lnTo>
                  <a:lnTo>
                    <a:pt x="1" y="578"/>
                  </a:lnTo>
                  <a:lnTo>
                    <a:pt x="15" y="691"/>
                  </a:lnTo>
                  <a:lnTo>
                    <a:pt x="57" y="804"/>
                  </a:lnTo>
                  <a:lnTo>
                    <a:pt x="100" y="902"/>
                  </a:lnTo>
                  <a:lnTo>
                    <a:pt x="170" y="987"/>
                  </a:lnTo>
                  <a:lnTo>
                    <a:pt x="269" y="1057"/>
                  </a:lnTo>
                  <a:lnTo>
                    <a:pt x="367" y="1114"/>
                  </a:lnTo>
                  <a:lnTo>
                    <a:pt x="466" y="1142"/>
                  </a:lnTo>
                  <a:lnTo>
                    <a:pt x="593" y="1156"/>
                  </a:lnTo>
                  <a:lnTo>
                    <a:pt x="593" y="115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flipH="1">
              <a:off x="2915772" y="2456728"/>
              <a:ext cx="24251" cy="23961"/>
            </a:xfrm>
            <a:custGeom>
              <a:avLst/>
              <a:gdLst/>
              <a:ahLst/>
              <a:cxnLst/>
              <a:rect l="l" t="t" r="r" b="b"/>
              <a:pathLst>
                <a:path w="1171" h="1157" extrusionOk="0">
                  <a:moveTo>
                    <a:pt x="579" y="1156"/>
                  </a:moveTo>
                  <a:lnTo>
                    <a:pt x="579" y="1156"/>
                  </a:lnTo>
                  <a:lnTo>
                    <a:pt x="706" y="1156"/>
                  </a:lnTo>
                  <a:lnTo>
                    <a:pt x="818" y="1114"/>
                  </a:lnTo>
                  <a:lnTo>
                    <a:pt x="917" y="1058"/>
                  </a:lnTo>
                  <a:lnTo>
                    <a:pt x="1002" y="987"/>
                  </a:lnTo>
                  <a:lnTo>
                    <a:pt x="1072" y="903"/>
                  </a:lnTo>
                  <a:lnTo>
                    <a:pt x="1129" y="804"/>
                  </a:lnTo>
                  <a:lnTo>
                    <a:pt x="1157" y="691"/>
                  </a:lnTo>
                  <a:lnTo>
                    <a:pt x="1171" y="579"/>
                  </a:lnTo>
                  <a:lnTo>
                    <a:pt x="1171" y="579"/>
                  </a:lnTo>
                  <a:lnTo>
                    <a:pt x="1157" y="466"/>
                  </a:lnTo>
                  <a:lnTo>
                    <a:pt x="1129" y="353"/>
                  </a:lnTo>
                  <a:lnTo>
                    <a:pt x="1072" y="254"/>
                  </a:lnTo>
                  <a:lnTo>
                    <a:pt x="1002" y="170"/>
                  </a:lnTo>
                  <a:lnTo>
                    <a:pt x="917" y="99"/>
                  </a:lnTo>
                  <a:lnTo>
                    <a:pt x="818" y="43"/>
                  </a:lnTo>
                  <a:lnTo>
                    <a:pt x="706" y="1"/>
                  </a:lnTo>
                  <a:lnTo>
                    <a:pt x="579" y="1"/>
                  </a:lnTo>
                  <a:lnTo>
                    <a:pt x="579" y="1"/>
                  </a:lnTo>
                  <a:lnTo>
                    <a:pt x="466" y="1"/>
                  </a:lnTo>
                  <a:lnTo>
                    <a:pt x="353" y="43"/>
                  </a:lnTo>
                  <a:lnTo>
                    <a:pt x="255" y="99"/>
                  </a:lnTo>
                  <a:lnTo>
                    <a:pt x="170" y="170"/>
                  </a:lnTo>
                  <a:lnTo>
                    <a:pt x="100" y="254"/>
                  </a:lnTo>
                  <a:lnTo>
                    <a:pt x="43" y="353"/>
                  </a:lnTo>
                  <a:lnTo>
                    <a:pt x="15" y="466"/>
                  </a:lnTo>
                  <a:lnTo>
                    <a:pt x="1" y="579"/>
                  </a:lnTo>
                  <a:lnTo>
                    <a:pt x="1" y="579"/>
                  </a:lnTo>
                  <a:lnTo>
                    <a:pt x="15" y="691"/>
                  </a:lnTo>
                  <a:lnTo>
                    <a:pt x="43" y="804"/>
                  </a:lnTo>
                  <a:lnTo>
                    <a:pt x="100" y="903"/>
                  </a:lnTo>
                  <a:lnTo>
                    <a:pt x="170" y="987"/>
                  </a:lnTo>
                  <a:lnTo>
                    <a:pt x="255" y="1058"/>
                  </a:lnTo>
                  <a:lnTo>
                    <a:pt x="353" y="1114"/>
                  </a:lnTo>
                  <a:lnTo>
                    <a:pt x="466" y="1156"/>
                  </a:lnTo>
                  <a:lnTo>
                    <a:pt x="579" y="1156"/>
                  </a:lnTo>
                  <a:lnTo>
                    <a:pt x="579" y="115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flipH="1">
              <a:off x="3194547" y="2454678"/>
              <a:ext cx="24231" cy="24251"/>
            </a:xfrm>
            <a:custGeom>
              <a:avLst/>
              <a:gdLst/>
              <a:ahLst/>
              <a:cxnLst/>
              <a:rect l="l" t="t" r="r" b="b"/>
              <a:pathLst>
                <a:path w="1170" h="1171" extrusionOk="0">
                  <a:moveTo>
                    <a:pt x="578" y="1171"/>
                  </a:moveTo>
                  <a:lnTo>
                    <a:pt x="578" y="1171"/>
                  </a:lnTo>
                  <a:lnTo>
                    <a:pt x="705" y="1157"/>
                  </a:lnTo>
                  <a:lnTo>
                    <a:pt x="804" y="1114"/>
                  </a:lnTo>
                  <a:lnTo>
                    <a:pt x="916" y="1072"/>
                  </a:lnTo>
                  <a:lnTo>
                    <a:pt x="1001" y="988"/>
                  </a:lnTo>
                  <a:lnTo>
                    <a:pt x="1071" y="903"/>
                  </a:lnTo>
                  <a:lnTo>
                    <a:pt x="1114" y="804"/>
                  </a:lnTo>
                  <a:lnTo>
                    <a:pt x="1156" y="706"/>
                  </a:lnTo>
                  <a:lnTo>
                    <a:pt x="1170" y="579"/>
                  </a:lnTo>
                  <a:lnTo>
                    <a:pt x="1170" y="579"/>
                  </a:lnTo>
                  <a:lnTo>
                    <a:pt x="1156" y="466"/>
                  </a:lnTo>
                  <a:lnTo>
                    <a:pt x="1114" y="353"/>
                  </a:lnTo>
                  <a:lnTo>
                    <a:pt x="1071" y="255"/>
                  </a:lnTo>
                  <a:lnTo>
                    <a:pt x="1001" y="170"/>
                  </a:lnTo>
                  <a:lnTo>
                    <a:pt x="916" y="100"/>
                  </a:lnTo>
                  <a:lnTo>
                    <a:pt x="804" y="43"/>
                  </a:lnTo>
                  <a:lnTo>
                    <a:pt x="705" y="15"/>
                  </a:lnTo>
                  <a:lnTo>
                    <a:pt x="578" y="1"/>
                  </a:lnTo>
                  <a:lnTo>
                    <a:pt x="578" y="1"/>
                  </a:lnTo>
                  <a:lnTo>
                    <a:pt x="465" y="15"/>
                  </a:lnTo>
                  <a:lnTo>
                    <a:pt x="352" y="43"/>
                  </a:lnTo>
                  <a:lnTo>
                    <a:pt x="254" y="100"/>
                  </a:lnTo>
                  <a:lnTo>
                    <a:pt x="169" y="170"/>
                  </a:lnTo>
                  <a:lnTo>
                    <a:pt x="99" y="255"/>
                  </a:lnTo>
                  <a:lnTo>
                    <a:pt x="42" y="353"/>
                  </a:lnTo>
                  <a:lnTo>
                    <a:pt x="14" y="466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14" y="706"/>
                  </a:lnTo>
                  <a:lnTo>
                    <a:pt x="42" y="804"/>
                  </a:lnTo>
                  <a:lnTo>
                    <a:pt x="99" y="903"/>
                  </a:lnTo>
                  <a:lnTo>
                    <a:pt x="169" y="988"/>
                  </a:lnTo>
                  <a:lnTo>
                    <a:pt x="254" y="1072"/>
                  </a:lnTo>
                  <a:lnTo>
                    <a:pt x="352" y="1114"/>
                  </a:lnTo>
                  <a:lnTo>
                    <a:pt x="465" y="1157"/>
                  </a:lnTo>
                  <a:lnTo>
                    <a:pt x="578" y="1171"/>
                  </a:lnTo>
                  <a:lnTo>
                    <a:pt x="578" y="1171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flipH="1">
              <a:off x="3014724" y="2454678"/>
              <a:ext cx="23961" cy="24251"/>
            </a:xfrm>
            <a:custGeom>
              <a:avLst/>
              <a:gdLst/>
              <a:ahLst/>
              <a:cxnLst/>
              <a:rect l="l" t="t" r="r" b="b"/>
              <a:pathLst>
                <a:path w="1157" h="1171" extrusionOk="0">
                  <a:moveTo>
                    <a:pt x="579" y="1171"/>
                  </a:moveTo>
                  <a:lnTo>
                    <a:pt x="579" y="1171"/>
                  </a:lnTo>
                  <a:lnTo>
                    <a:pt x="691" y="1157"/>
                  </a:lnTo>
                  <a:lnTo>
                    <a:pt x="804" y="1114"/>
                  </a:lnTo>
                  <a:lnTo>
                    <a:pt x="903" y="1072"/>
                  </a:lnTo>
                  <a:lnTo>
                    <a:pt x="987" y="988"/>
                  </a:lnTo>
                  <a:lnTo>
                    <a:pt x="1058" y="903"/>
                  </a:lnTo>
                  <a:lnTo>
                    <a:pt x="1114" y="804"/>
                  </a:lnTo>
                  <a:lnTo>
                    <a:pt x="1142" y="706"/>
                  </a:lnTo>
                  <a:lnTo>
                    <a:pt x="1157" y="579"/>
                  </a:lnTo>
                  <a:lnTo>
                    <a:pt x="1157" y="579"/>
                  </a:lnTo>
                  <a:lnTo>
                    <a:pt x="1142" y="466"/>
                  </a:lnTo>
                  <a:lnTo>
                    <a:pt x="1114" y="353"/>
                  </a:lnTo>
                  <a:lnTo>
                    <a:pt x="1058" y="255"/>
                  </a:lnTo>
                  <a:lnTo>
                    <a:pt x="987" y="170"/>
                  </a:lnTo>
                  <a:lnTo>
                    <a:pt x="903" y="100"/>
                  </a:lnTo>
                  <a:lnTo>
                    <a:pt x="804" y="43"/>
                  </a:lnTo>
                  <a:lnTo>
                    <a:pt x="691" y="15"/>
                  </a:lnTo>
                  <a:lnTo>
                    <a:pt x="579" y="1"/>
                  </a:lnTo>
                  <a:lnTo>
                    <a:pt x="579" y="1"/>
                  </a:lnTo>
                  <a:lnTo>
                    <a:pt x="466" y="15"/>
                  </a:lnTo>
                  <a:lnTo>
                    <a:pt x="353" y="43"/>
                  </a:lnTo>
                  <a:lnTo>
                    <a:pt x="254" y="100"/>
                  </a:lnTo>
                  <a:lnTo>
                    <a:pt x="170" y="170"/>
                  </a:lnTo>
                  <a:lnTo>
                    <a:pt x="99" y="255"/>
                  </a:lnTo>
                  <a:lnTo>
                    <a:pt x="43" y="353"/>
                  </a:lnTo>
                  <a:lnTo>
                    <a:pt x="1" y="466"/>
                  </a:lnTo>
                  <a:lnTo>
                    <a:pt x="1" y="579"/>
                  </a:lnTo>
                  <a:lnTo>
                    <a:pt x="1" y="579"/>
                  </a:lnTo>
                  <a:lnTo>
                    <a:pt x="1" y="706"/>
                  </a:lnTo>
                  <a:lnTo>
                    <a:pt x="43" y="804"/>
                  </a:lnTo>
                  <a:lnTo>
                    <a:pt x="99" y="903"/>
                  </a:lnTo>
                  <a:lnTo>
                    <a:pt x="170" y="988"/>
                  </a:lnTo>
                  <a:lnTo>
                    <a:pt x="254" y="1072"/>
                  </a:lnTo>
                  <a:lnTo>
                    <a:pt x="353" y="1114"/>
                  </a:lnTo>
                  <a:lnTo>
                    <a:pt x="466" y="1157"/>
                  </a:lnTo>
                  <a:lnTo>
                    <a:pt x="579" y="1171"/>
                  </a:lnTo>
                  <a:lnTo>
                    <a:pt x="579" y="1171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 flipH="1">
              <a:off x="3062294" y="2627791"/>
              <a:ext cx="24251" cy="23961"/>
            </a:xfrm>
            <a:custGeom>
              <a:avLst/>
              <a:gdLst/>
              <a:ahLst/>
              <a:cxnLst/>
              <a:rect l="l" t="t" r="r" b="b"/>
              <a:pathLst>
                <a:path w="1171" h="1157" extrusionOk="0">
                  <a:moveTo>
                    <a:pt x="578" y="1156"/>
                  </a:moveTo>
                  <a:lnTo>
                    <a:pt x="578" y="1156"/>
                  </a:lnTo>
                  <a:lnTo>
                    <a:pt x="705" y="1142"/>
                  </a:lnTo>
                  <a:lnTo>
                    <a:pt x="818" y="1114"/>
                  </a:lnTo>
                  <a:lnTo>
                    <a:pt x="916" y="1057"/>
                  </a:lnTo>
                  <a:lnTo>
                    <a:pt x="1001" y="987"/>
                  </a:lnTo>
                  <a:lnTo>
                    <a:pt x="1071" y="902"/>
                  </a:lnTo>
                  <a:lnTo>
                    <a:pt x="1128" y="804"/>
                  </a:lnTo>
                  <a:lnTo>
                    <a:pt x="1156" y="691"/>
                  </a:lnTo>
                  <a:lnTo>
                    <a:pt x="1170" y="578"/>
                  </a:lnTo>
                  <a:lnTo>
                    <a:pt x="1170" y="578"/>
                  </a:lnTo>
                  <a:lnTo>
                    <a:pt x="1156" y="465"/>
                  </a:lnTo>
                  <a:lnTo>
                    <a:pt x="1128" y="353"/>
                  </a:lnTo>
                  <a:lnTo>
                    <a:pt x="1071" y="254"/>
                  </a:lnTo>
                  <a:lnTo>
                    <a:pt x="1001" y="169"/>
                  </a:lnTo>
                  <a:lnTo>
                    <a:pt x="916" y="99"/>
                  </a:lnTo>
                  <a:lnTo>
                    <a:pt x="818" y="43"/>
                  </a:lnTo>
                  <a:lnTo>
                    <a:pt x="705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465" y="0"/>
                  </a:lnTo>
                  <a:lnTo>
                    <a:pt x="353" y="43"/>
                  </a:lnTo>
                  <a:lnTo>
                    <a:pt x="254" y="99"/>
                  </a:lnTo>
                  <a:lnTo>
                    <a:pt x="169" y="169"/>
                  </a:lnTo>
                  <a:lnTo>
                    <a:pt x="99" y="254"/>
                  </a:lnTo>
                  <a:lnTo>
                    <a:pt x="42" y="353"/>
                  </a:lnTo>
                  <a:lnTo>
                    <a:pt x="14" y="465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14" y="691"/>
                  </a:lnTo>
                  <a:lnTo>
                    <a:pt x="42" y="804"/>
                  </a:lnTo>
                  <a:lnTo>
                    <a:pt x="99" y="902"/>
                  </a:lnTo>
                  <a:lnTo>
                    <a:pt x="169" y="987"/>
                  </a:lnTo>
                  <a:lnTo>
                    <a:pt x="254" y="1057"/>
                  </a:lnTo>
                  <a:lnTo>
                    <a:pt x="353" y="1114"/>
                  </a:lnTo>
                  <a:lnTo>
                    <a:pt x="465" y="1142"/>
                  </a:lnTo>
                  <a:lnTo>
                    <a:pt x="578" y="1156"/>
                  </a:lnTo>
                  <a:lnTo>
                    <a:pt x="578" y="115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 flipH="1">
              <a:off x="3242408" y="2627791"/>
              <a:ext cx="23961" cy="23961"/>
            </a:xfrm>
            <a:custGeom>
              <a:avLst/>
              <a:gdLst/>
              <a:ahLst/>
              <a:cxnLst/>
              <a:rect l="l" t="t" r="r" b="b"/>
              <a:pathLst>
                <a:path w="1157" h="1157" extrusionOk="0">
                  <a:moveTo>
                    <a:pt x="578" y="1156"/>
                  </a:moveTo>
                  <a:lnTo>
                    <a:pt x="578" y="1156"/>
                  </a:lnTo>
                  <a:lnTo>
                    <a:pt x="691" y="1142"/>
                  </a:lnTo>
                  <a:lnTo>
                    <a:pt x="804" y="1114"/>
                  </a:lnTo>
                  <a:lnTo>
                    <a:pt x="903" y="1057"/>
                  </a:lnTo>
                  <a:lnTo>
                    <a:pt x="987" y="987"/>
                  </a:lnTo>
                  <a:lnTo>
                    <a:pt x="1058" y="902"/>
                  </a:lnTo>
                  <a:lnTo>
                    <a:pt x="1114" y="804"/>
                  </a:lnTo>
                  <a:lnTo>
                    <a:pt x="1142" y="691"/>
                  </a:lnTo>
                  <a:lnTo>
                    <a:pt x="1156" y="578"/>
                  </a:lnTo>
                  <a:lnTo>
                    <a:pt x="1156" y="578"/>
                  </a:lnTo>
                  <a:lnTo>
                    <a:pt x="1142" y="465"/>
                  </a:lnTo>
                  <a:lnTo>
                    <a:pt x="1114" y="353"/>
                  </a:lnTo>
                  <a:lnTo>
                    <a:pt x="1058" y="254"/>
                  </a:lnTo>
                  <a:lnTo>
                    <a:pt x="987" y="169"/>
                  </a:lnTo>
                  <a:lnTo>
                    <a:pt x="903" y="99"/>
                  </a:lnTo>
                  <a:lnTo>
                    <a:pt x="804" y="43"/>
                  </a:lnTo>
                  <a:lnTo>
                    <a:pt x="691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466" y="0"/>
                  </a:lnTo>
                  <a:lnTo>
                    <a:pt x="353" y="43"/>
                  </a:lnTo>
                  <a:lnTo>
                    <a:pt x="254" y="99"/>
                  </a:lnTo>
                  <a:lnTo>
                    <a:pt x="170" y="169"/>
                  </a:lnTo>
                  <a:lnTo>
                    <a:pt x="99" y="254"/>
                  </a:lnTo>
                  <a:lnTo>
                    <a:pt x="43" y="353"/>
                  </a:lnTo>
                  <a:lnTo>
                    <a:pt x="1" y="465"/>
                  </a:lnTo>
                  <a:lnTo>
                    <a:pt x="1" y="578"/>
                  </a:lnTo>
                  <a:lnTo>
                    <a:pt x="1" y="578"/>
                  </a:lnTo>
                  <a:lnTo>
                    <a:pt x="1" y="691"/>
                  </a:lnTo>
                  <a:lnTo>
                    <a:pt x="43" y="804"/>
                  </a:lnTo>
                  <a:lnTo>
                    <a:pt x="99" y="902"/>
                  </a:lnTo>
                  <a:lnTo>
                    <a:pt x="170" y="987"/>
                  </a:lnTo>
                  <a:lnTo>
                    <a:pt x="254" y="1057"/>
                  </a:lnTo>
                  <a:lnTo>
                    <a:pt x="353" y="1114"/>
                  </a:lnTo>
                  <a:lnTo>
                    <a:pt x="466" y="1142"/>
                  </a:lnTo>
                  <a:lnTo>
                    <a:pt x="578" y="1156"/>
                  </a:lnTo>
                  <a:lnTo>
                    <a:pt x="578" y="115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 flipH="1">
              <a:off x="2868180" y="2467249"/>
              <a:ext cx="169926" cy="169905"/>
            </a:xfrm>
            <a:custGeom>
              <a:avLst/>
              <a:gdLst/>
              <a:ahLst/>
              <a:cxnLst/>
              <a:rect l="l" t="t" r="r" b="b"/>
              <a:pathLst>
                <a:path w="8205" h="8204" extrusionOk="0">
                  <a:moveTo>
                    <a:pt x="7119" y="5117"/>
                  </a:moveTo>
                  <a:lnTo>
                    <a:pt x="7767" y="5878"/>
                  </a:lnTo>
                  <a:lnTo>
                    <a:pt x="7161" y="6808"/>
                  </a:lnTo>
                  <a:lnTo>
                    <a:pt x="6273" y="6568"/>
                  </a:lnTo>
                  <a:lnTo>
                    <a:pt x="6442" y="7442"/>
                  </a:lnTo>
                  <a:lnTo>
                    <a:pt x="5442" y="7964"/>
                  </a:lnTo>
                  <a:lnTo>
                    <a:pt x="4723" y="7231"/>
                  </a:lnTo>
                  <a:lnTo>
                    <a:pt x="4385" y="8203"/>
                  </a:lnTo>
                  <a:lnTo>
                    <a:pt x="3257" y="8147"/>
                  </a:lnTo>
                  <a:lnTo>
                    <a:pt x="3017" y="7189"/>
                  </a:lnTo>
                  <a:lnTo>
                    <a:pt x="2341" y="7766"/>
                  </a:lnTo>
                  <a:lnTo>
                    <a:pt x="1396" y="7174"/>
                  </a:lnTo>
                  <a:lnTo>
                    <a:pt x="1650" y="6258"/>
                  </a:lnTo>
                  <a:lnTo>
                    <a:pt x="663" y="6442"/>
                  </a:lnTo>
                  <a:lnTo>
                    <a:pt x="156" y="5441"/>
                  </a:lnTo>
                  <a:lnTo>
                    <a:pt x="903" y="4708"/>
                  </a:lnTo>
                  <a:lnTo>
                    <a:pt x="1" y="4384"/>
                  </a:lnTo>
                  <a:lnTo>
                    <a:pt x="57" y="3270"/>
                  </a:lnTo>
                  <a:lnTo>
                    <a:pt x="931" y="3045"/>
                  </a:lnTo>
                  <a:lnTo>
                    <a:pt x="339" y="2340"/>
                  </a:lnTo>
                  <a:lnTo>
                    <a:pt x="945" y="1395"/>
                  </a:lnTo>
                  <a:lnTo>
                    <a:pt x="1960" y="1677"/>
                  </a:lnTo>
                  <a:lnTo>
                    <a:pt x="1777" y="677"/>
                  </a:lnTo>
                  <a:lnTo>
                    <a:pt x="2764" y="155"/>
                  </a:lnTo>
                  <a:lnTo>
                    <a:pt x="3426" y="832"/>
                  </a:lnTo>
                  <a:lnTo>
                    <a:pt x="3722" y="0"/>
                  </a:lnTo>
                  <a:lnTo>
                    <a:pt x="4850" y="56"/>
                  </a:lnTo>
                  <a:lnTo>
                    <a:pt x="5089" y="1015"/>
                  </a:lnTo>
                  <a:lnTo>
                    <a:pt x="5879" y="338"/>
                  </a:lnTo>
                  <a:lnTo>
                    <a:pt x="6809" y="944"/>
                  </a:lnTo>
                  <a:lnTo>
                    <a:pt x="6541" y="1945"/>
                  </a:lnTo>
                  <a:lnTo>
                    <a:pt x="7443" y="1776"/>
                  </a:lnTo>
                  <a:lnTo>
                    <a:pt x="7951" y="2763"/>
                  </a:lnTo>
                  <a:lnTo>
                    <a:pt x="7302" y="3411"/>
                  </a:lnTo>
                  <a:lnTo>
                    <a:pt x="8204" y="3735"/>
                  </a:lnTo>
                  <a:lnTo>
                    <a:pt x="8148" y="4849"/>
                  </a:lnTo>
                  <a:lnTo>
                    <a:pt x="7119" y="5117"/>
                  </a:lnTo>
                  <a:lnTo>
                    <a:pt x="7119" y="5117"/>
                  </a:lnTo>
                  <a:close/>
                  <a:moveTo>
                    <a:pt x="4272" y="3763"/>
                  </a:moveTo>
                  <a:lnTo>
                    <a:pt x="4272" y="3763"/>
                  </a:lnTo>
                  <a:lnTo>
                    <a:pt x="4201" y="3721"/>
                  </a:lnTo>
                  <a:lnTo>
                    <a:pt x="4131" y="3693"/>
                  </a:lnTo>
                  <a:lnTo>
                    <a:pt x="4046" y="3693"/>
                  </a:lnTo>
                  <a:lnTo>
                    <a:pt x="3962" y="3707"/>
                  </a:lnTo>
                  <a:lnTo>
                    <a:pt x="3891" y="3721"/>
                  </a:lnTo>
                  <a:lnTo>
                    <a:pt x="3821" y="3763"/>
                  </a:lnTo>
                  <a:lnTo>
                    <a:pt x="3750" y="3820"/>
                  </a:lnTo>
                  <a:lnTo>
                    <a:pt x="3708" y="3876"/>
                  </a:lnTo>
                  <a:lnTo>
                    <a:pt x="3708" y="3876"/>
                  </a:lnTo>
                  <a:lnTo>
                    <a:pt x="3666" y="3961"/>
                  </a:lnTo>
                  <a:lnTo>
                    <a:pt x="3637" y="4031"/>
                  </a:lnTo>
                  <a:lnTo>
                    <a:pt x="3637" y="4116"/>
                  </a:lnTo>
                  <a:lnTo>
                    <a:pt x="3652" y="4200"/>
                  </a:lnTo>
                  <a:lnTo>
                    <a:pt x="3666" y="4271"/>
                  </a:lnTo>
                  <a:lnTo>
                    <a:pt x="3708" y="4341"/>
                  </a:lnTo>
                  <a:lnTo>
                    <a:pt x="3764" y="4398"/>
                  </a:lnTo>
                  <a:lnTo>
                    <a:pt x="3821" y="4454"/>
                  </a:lnTo>
                  <a:lnTo>
                    <a:pt x="3821" y="4454"/>
                  </a:lnTo>
                  <a:lnTo>
                    <a:pt x="3905" y="4496"/>
                  </a:lnTo>
                  <a:lnTo>
                    <a:pt x="3976" y="4510"/>
                  </a:lnTo>
                  <a:lnTo>
                    <a:pt x="4060" y="4525"/>
                  </a:lnTo>
                  <a:lnTo>
                    <a:pt x="4145" y="4510"/>
                  </a:lnTo>
                  <a:lnTo>
                    <a:pt x="4215" y="4482"/>
                  </a:lnTo>
                  <a:lnTo>
                    <a:pt x="4286" y="4454"/>
                  </a:lnTo>
                  <a:lnTo>
                    <a:pt x="4342" y="4398"/>
                  </a:lnTo>
                  <a:lnTo>
                    <a:pt x="4399" y="4327"/>
                  </a:lnTo>
                  <a:lnTo>
                    <a:pt x="4399" y="4327"/>
                  </a:lnTo>
                  <a:lnTo>
                    <a:pt x="4441" y="4257"/>
                  </a:lnTo>
                  <a:lnTo>
                    <a:pt x="4455" y="4172"/>
                  </a:lnTo>
                  <a:lnTo>
                    <a:pt x="4469" y="4102"/>
                  </a:lnTo>
                  <a:lnTo>
                    <a:pt x="4455" y="4017"/>
                  </a:lnTo>
                  <a:lnTo>
                    <a:pt x="4427" y="3947"/>
                  </a:lnTo>
                  <a:lnTo>
                    <a:pt x="4399" y="3876"/>
                  </a:lnTo>
                  <a:lnTo>
                    <a:pt x="4342" y="3806"/>
                  </a:lnTo>
                  <a:lnTo>
                    <a:pt x="4272" y="3763"/>
                  </a:lnTo>
                  <a:lnTo>
                    <a:pt x="4272" y="3763"/>
                  </a:lnTo>
                  <a:close/>
                </a:path>
              </a:pathLst>
            </a:custGeom>
            <a:solidFill>
              <a:srgbClr val="7EA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 flipH="1">
              <a:off x="2868180" y="2513059"/>
              <a:ext cx="161745" cy="124094"/>
            </a:xfrm>
            <a:custGeom>
              <a:avLst/>
              <a:gdLst/>
              <a:ahLst/>
              <a:cxnLst/>
              <a:rect l="l" t="t" r="r" b="b"/>
              <a:pathLst>
                <a:path w="7810" h="5992" extrusionOk="0">
                  <a:moveTo>
                    <a:pt x="6724" y="2905"/>
                  </a:moveTo>
                  <a:lnTo>
                    <a:pt x="7372" y="3666"/>
                  </a:lnTo>
                  <a:lnTo>
                    <a:pt x="6766" y="4596"/>
                  </a:lnTo>
                  <a:lnTo>
                    <a:pt x="5878" y="4356"/>
                  </a:lnTo>
                  <a:lnTo>
                    <a:pt x="6047" y="5230"/>
                  </a:lnTo>
                  <a:lnTo>
                    <a:pt x="5047" y="5752"/>
                  </a:lnTo>
                  <a:lnTo>
                    <a:pt x="4328" y="5019"/>
                  </a:lnTo>
                  <a:lnTo>
                    <a:pt x="3990" y="5991"/>
                  </a:lnTo>
                  <a:lnTo>
                    <a:pt x="2862" y="5935"/>
                  </a:lnTo>
                  <a:lnTo>
                    <a:pt x="2622" y="4977"/>
                  </a:lnTo>
                  <a:lnTo>
                    <a:pt x="1946" y="5554"/>
                  </a:lnTo>
                  <a:lnTo>
                    <a:pt x="1001" y="4962"/>
                  </a:lnTo>
                  <a:lnTo>
                    <a:pt x="1255" y="4046"/>
                  </a:lnTo>
                  <a:lnTo>
                    <a:pt x="268" y="4230"/>
                  </a:lnTo>
                  <a:lnTo>
                    <a:pt x="1" y="3708"/>
                  </a:lnTo>
                  <a:lnTo>
                    <a:pt x="3271" y="2045"/>
                  </a:lnTo>
                  <a:lnTo>
                    <a:pt x="3271" y="2045"/>
                  </a:lnTo>
                  <a:lnTo>
                    <a:pt x="3299" y="2101"/>
                  </a:lnTo>
                  <a:lnTo>
                    <a:pt x="3327" y="2158"/>
                  </a:lnTo>
                  <a:lnTo>
                    <a:pt x="3383" y="2200"/>
                  </a:lnTo>
                  <a:lnTo>
                    <a:pt x="3426" y="2242"/>
                  </a:lnTo>
                  <a:lnTo>
                    <a:pt x="3426" y="2242"/>
                  </a:lnTo>
                  <a:lnTo>
                    <a:pt x="3510" y="2284"/>
                  </a:lnTo>
                  <a:lnTo>
                    <a:pt x="3581" y="2298"/>
                  </a:lnTo>
                  <a:lnTo>
                    <a:pt x="3665" y="2313"/>
                  </a:lnTo>
                  <a:lnTo>
                    <a:pt x="3750" y="2298"/>
                  </a:lnTo>
                  <a:lnTo>
                    <a:pt x="3820" y="2270"/>
                  </a:lnTo>
                  <a:lnTo>
                    <a:pt x="3891" y="2242"/>
                  </a:lnTo>
                  <a:lnTo>
                    <a:pt x="3947" y="2186"/>
                  </a:lnTo>
                  <a:lnTo>
                    <a:pt x="4004" y="2115"/>
                  </a:lnTo>
                  <a:lnTo>
                    <a:pt x="4004" y="2115"/>
                  </a:lnTo>
                  <a:lnTo>
                    <a:pt x="4032" y="2059"/>
                  </a:lnTo>
                  <a:lnTo>
                    <a:pt x="4060" y="2002"/>
                  </a:lnTo>
                  <a:lnTo>
                    <a:pt x="4074" y="1946"/>
                  </a:lnTo>
                  <a:lnTo>
                    <a:pt x="4074" y="1890"/>
                  </a:lnTo>
                  <a:lnTo>
                    <a:pt x="4060" y="1777"/>
                  </a:lnTo>
                  <a:lnTo>
                    <a:pt x="4004" y="1664"/>
                  </a:lnTo>
                  <a:lnTo>
                    <a:pt x="7274" y="1"/>
                  </a:lnTo>
                  <a:lnTo>
                    <a:pt x="7556" y="551"/>
                  </a:lnTo>
                  <a:lnTo>
                    <a:pt x="6907" y="1199"/>
                  </a:lnTo>
                  <a:lnTo>
                    <a:pt x="7809" y="1523"/>
                  </a:lnTo>
                  <a:lnTo>
                    <a:pt x="7753" y="2637"/>
                  </a:lnTo>
                  <a:lnTo>
                    <a:pt x="6724" y="2905"/>
                  </a:lnTo>
                  <a:close/>
                </a:path>
              </a:pathLst>
            </a:custGeom>
            <a:solidFill>
              <a:srgbClr val="639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 flipH="1">
              <a:off x="2921011" y="2518899"/>
              <a:ext cx="70373" cy="70373"/>
            </a:xfrm>
            <a:custGeom>
              <a:avLst/>
              <a:gdLst/>
              <a:ahLst/>
              <a:cxnLst/>
              <a:rect l="l" t="t" r="r" b="b"/>
              <a:pathLst>
                <a:path w="3398" h="3398" extrusionOk="0">
                  <a:moveTo>
                    <a:pt x="1776" y="1"/>
                  </a:moveTo>
                  <a:lnTo>
                    <a:pt x="1776" y="1"/>
                  </a:lnTo>
                  <a:lnTo>
                    <a:pt x="1959" y="15"/>
                  </a:lnTo>
                  <a:lnTo>
                    <a:pt x="2129" y="57"/>
                  </a:lnTo>
                  <a:lnTo>
                    <a:pt x="2284" y="100"/>
                  </a:lnTo>
                  <a:lnTo>
                    <a:pt x="2439" y="170"/>
                  </a:lnTo>
                  <a:lnTo>
                    <a:pt x="2580" y="241"/>
                  </a:lnTo>
                  <a:lnTo>
                    <a:pt x="2721" y="339"/>
                  </a:lnTo>
                  <a:lnTo>
                    <a:pt x="2847" y="438"/>
                  </a:lnTo>
                  <a:lnTo>
                    <a:pt x="2960" y="565"/>
                  </a:lnTo>
                  <a:lnTo>
                    <a:pt x="3059" y="677"/>
                  </a:lnTo>
                  <a:lnTo>
                    <a:pt x="3157" y="818"/>
                  </a:lnTo>
                  <a:lnTo>
                    <a:pt x="3228" y="959"/>
                  </a:lnTo>
                  <a:lnTo>
                    <a:pt x="3298" y="1114"/>
                  </a:lnTo>
                  <a:lnTo>
                    <a:pt x="3341" y="1269"/>
                  </a:lnTo>
                  <a:lnTo>
                    <a:pt x="3383" y="1439"/>
                  </a:lnTo>
                  <a:lnTo>
                    <a:pt x="3397" y="1608"/>
                  </a:lnTo>
                  <a:lnTo>
                    <a:pt x="3397" y="1777"/>
                  </a:lnTo>
                  <a:lnTo>
                    <a:pt x="3397" y="1777"/>
                  </a:lnTo>
                  <a:lnTo>
                    <a:pt x="3383" y="1960"/>
                  </a:lnTo>
                  <a:lnTo>
                    <a:pt x="3341" y="2115"/>
                  </a:lnTo>
                  <a:lnTo>
                    <a:pt x="3298" y="2284"/>
                  </a:lnTo>
                  <a:lnTo>
                    <a:pt x="3228" y="2439"/>
                  </a:lnTo>
                  <a:lnTo>
                    <a:pt x="3157" y="2580"/>
                  </a:lnTo>
                  <a:lnTo>
                    <a:pt x="3059" y="2721"/>
                  </a:lnTo>
                  <a:lnTo>
                    <a:pt x="2960" y="2848"/>
                  </a:lnTo>
                  <a:lnTo>
                    <a:pt x="2847" y="2961"/>
                  </a:lnTo>
                  <a:lnTo>
                    <a:pt x="2721" y="3060"/>
                  </a:lnTo>
                  <a:lnTo>
                    <a:pt x="2580" y="3158"/>
                  </a:lnTo>
                  <a:lnTo>
                    <a:pt x="2439" y="3229"/>
                  </a:lnTo>
                  <a:lnTo>
                    <a:pt x="2284" y="3299"/>
                  </a:lnTo>
                  <a:lnTo>
                    <a:pt x="2129" y="3341"/>
                  </a:lnTo>
                  <a:lnTo>
                    <a:pt x="1959" y="3384"/>
                  </a:lnTo>
                  <a:lnTo>
                    <a:pt x="1790" y="3398"/>
                  </a:lnTo>
                  <a:lnTo>
                    <a:pt x="1621" y="3398"/>
                  </a:lnTo>
                  <a:lnTo>
                    <a:pt x="1621" y="3398"/>
                  </a:lnTo>
                  <a:lnTo>
                    <a:pt x="1438" y="3384"/>
                  </a:lnTo>
                  <a:lnTo>
                    <a:pt x="1283" y="3341"/>
                  </a:lnTo>
                  <a:lnTo>
                    <a:pt x="1114" y="3299"/>
                  </a:lnTo>
                  <a:lnTo>
                    <a:pt x="959" y="3229"/>
                  </a:lnTo>
                  <a:lnTo>
                    <a:pt x="818" y="3158"/>
                  </a:lnTo>
                  <a:lnTo>
                    <a:pt x="677" y="3060"/>
                  </a:lnTo>
                  <a:lnTo>
                    <a:pt x="550" y="2961"/>
                  </a:lnTo>
                  <a:lnTo>
                    <a:pt x="437" y="2848"/>
                  </a:lnTo>
                  <a:lnTo>
                    <a:pt x="338" y="2721"/>
                  </a:lnTo>
                  <a:lnTo>
                    <a:pt x="240" y="2580"/>
                  </a:lnTo>
                  <a:lnTo>
                    <a:pt x="169" y="2439"/>
                  </a:lnTo>
                  <a:lnTo>
                    <a:pt x="99" y="2284"/>
                  </a:lnTo>
                  <a:lnTo>
                    <a:pt x="57" y="2129"/>
                  </a:lnTo>
                  <a:lnTo>
                    <a:pt x="14" y="1960"/>
                  </a:lnTo>
                  <a:lnTo>
                    <a:pt x="0" y="1791"/>
                  </a:lnTo>
                  <a:lnTo>
                    <a:pt x="0" y="1622"/>
                  </a:lnTo>
                  <a:lnTo>
                    <a:pt x="0" y="1622"/>
                  </a:lnTo>
                  <a:lnTo>
                    <a:pt x="14" y="1439"/>
                  </a:lnTo>
                  <a:lnTo>
                    <a:pt x="57" y="1284"/>
                  </a:lnTo>
                  <a:lnTo>
                    <a:pt x="99" y="1114"/>
                  </a:lnTo>
                  <a:lnTo>
                    <a:pt x="169" y="959"/>
                  </a:lnTo>
                  <a:lnTo>
                    <a:pt x="240" y="818"/>
                  </a:lnTo>
                  <a:lnTo>
                    <a:pt x="338" y="677"/>
                  </a:lnTo>
                  <a:lnTo>
                    <a:pt x="437" y="551"/>
                  </a:lnTo>
                  <a:lnTo>
                    <a:pt x="564" y="438"/>
                  </a:lnTo>
                  <a:lnTo>
                    <a:pt x="677" y="339"/>
                  </a:lnTo>
                  <a:lnTo>
                    <a:pt x="818" y="241"/>
                  </a:lnTo>
                  <a:lnTo>
                    <a:pt x="959" y="170"/>
                  </a:lnTo>
                  <a:lnTo>
                    <a:pt x="1114" y="100"/>
                  </a:lnTo>
                  <a:lnTo>
                    <a:pt x="1269" y="57"/>
                  </a:lnTo>
                  <a:lnTo>
                    <a:pt x="1438" y="15"/>
                  </a:lnTo>
                  <a:lnTo>
                    <a:pt x="1607" y="1"/>
                  </a:lnTo>
                  <a:lnTo>
                    <a:pt x="1776" y="1"/>
                  </a:lnTo>
                  <a:lnTo>
                    <a:pt x="1776" y="1"/>
                  </a:lnTo>
                  <a:close/>
                </a:path>
              </a:pathLst>
            </a:custGeom>
            <a:solidFill>
              <a:srgbClr val="99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 flipH="1">
              <a:off x="2936792" y="2532920"/>
              <a:ext cx="37382" cy="41772"/>
            </a:xfrm>
            <a:custGeom>
              <a:avLst/>
              <a:gdLst/>
              <a:ahLst/>
              <a:cxnLst/>
              <a:rect l="l" t="t" r="r" b="b"/>
              <a:pathLst>
                <a:path w="1805" h="2017" extrusionOk="0">
                  <a:moveTo>
                    <a:pt x="494" y="0"/>
                  </a:moveTo>
                  <a:lnTo>
                    <a:pt x="1805" y="1621"/>
                  </a:lnTo>
                  <a:lnTo>
                    <a:pt x="1312" y="2016"/>
                  </a:lnTo>
                  <a:lnTo>
                    <a:pt x="1" y="39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1E3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flipH="1">
              <a:off x="927865" y="2492929"/>
              <a:ext cx="1327035" cy="190636"/>
            </a:xfrm>
            <a:custGeom>
              <a:avLst/>
              <a:gdLst/>
              <a:ahLst/>
              <a:cxnLst/>
              <a:rect l="l" t="t" r="r" b="b"/>
              <a:pathLst>
                <a:path w="64077" h="9205" extrusionOk="0">
                  <a:moveTo>
                    <a:pt x="4370" y="0"/>
                  </a:moveTo>
                  <a:lnTo>
                    <a:pt x="4130" y="15"/>
                  </a:lnTo>
                  <a:lnTo>
                    <a:pt x="3904" y="43"/>
                  </a:lnTo>
                  <a:lnTo>
                    <a:pt x="3679" y="85"/>
                  </a:lnTo>
                  <a:lnTo>
                    <a:pt x="3453" y="141"/>
                  </a:lnTo>
                  <a:lnTo>
                    <a:pt x="3242" y="198"/>
                  </a:lnTo>
                  <a:lnTo>
                    <a:pt x="3031" y="268"/>
                  </a:lnTo>
                  <a:lnTo>
                    <a:pt x="2819" y="353"/>
                  </a:lnTo>
                  <a:lnTo>
                    <a:pt x="2608" y="451"/>
                  </a:lnTo>
                  <a:lnTo>
                    <a:pt x="2410" y="550"/>
                  </a:lnTo>
                  <a:lnTo>
                    <a:pt x="2227" y="663"/>
                  </a:lnTo>
                  <a:lnTo>
                    <a:pt x="2030" y="776"/>
                  </a:lnTo>
                  <a:lnTo>
                    <a:pt x="1861" y="917"/>
                  </a:lnTo>
                  <a:lnTo>
                    <a:pt x="1677" y="1043"/>
                  </a:lnTo>
                  <a:lnTo>
                    <a:pt x="1508" y="1199"/>
                  </a:lnTo>
                  <a:lnTo>
                    <a:pt x="1353" y="1339"/>
                  </a:lnTo>
                  <a:lnTo>
                    <a:pt x="1198" y="1509"/>
                  </a:lnTo>
                  <a:lnTo>
                    <a:pt x="1057" y="1678"/>
                  </a:lnTo>
                  <a:lnTo>
                    <a:pt x="916" y="1847"/>
                  </a:lnTo>
                  <a:lnTo>
                    <a:pt x="789" y="2030"/>
                  </a:lnTo>
                  <a:lnTo>
                    <a:pt x="677" y="2213"/>
                  </a:lnTo>
                  <a:lnTo>
                    <a:pt x="564" y="2411"/>
                  </a:lnTo>
                  <a:lnTo>
                    <a:pt x="451" y="2608"/>
                  </a:lnTo>
                  <a:lnTo>
                    <a:pt x="367" y="2805"/>
                  </a:lnTo>
                  <a:lnTo>
                    <a:pt x="282" y="3017"/>
                  </a:lnTo>
                  <a:lnTo>
                    <a:pt x="212" y="3228"/>
                  </a:lnTo>
                  <a:lnTo>
                    <a:pt x="141" y="3454"/>
                  </a:lnTo>
                  <a:lnTo>
                    <a:pt x="99" y="3665"/>
                  </a:lnTo>
                  <a:lnTo>
                    <a:pt x="56" y="3891"/>
                  </a:lnTo>
                  <a:lnTo>
                    <a:pt x="28" y="4130"/>
                  </a:lnTo>
                  <a:lnTo>
                    <a:pt x="14" y="4356"/>
                  </a:lnTo>
                  <a:lnTo>
                    <a:pt x="0" y="4595"/>
                  </a:lnTo>
                  <a:lnTo>
                    <a:pt x="14" y="4835"/>
                  </a:lnTo>
                  <a:lnTo>
                    <a:pt x="28" y="5061"/>
                  </a:lnTo>
                  <a:lnTo>
                    <a:pt x="56" y="5300"/>
                  </a:lnTo>
                  <a:lnTo>
                    <a:pt x="99" y="5526"/>
                  </a:lnTo>
                  <a:lnTo>
                    <a:pt x="141" y="5737"/>
                  </a:lnTo>
                  <a:lnTo>
                    <a:pt x="212" y="5963"/>
                  </a:lnTo>
                  <a:lnTo>
                    <a:pt x="282" y="6174"/>
                  </a:lnTo>
                  <a:lnTo>
                    <a:pt x="367" y="6386"/>
                  </a:lnTo>
                  <a:lnTo>
                    <a:pt x="451" y="6583"/>
                  </a:lnTo>
                  <a:lnTo>
                    <a:pt x="564" y="6780"/>
                  </a:lnTo>
                  <a:lnTo>
                    <a:pt x="677" y="6977"/>
                  </a:lnTo>
                  <a:lnTo>
                    <a:pt x="789" y="7161"/>
                  </a:lnTo>
                  <a:lnTo>
                    <a:pt x="916" y="7344"/>
                  </a:lnTo>
                  <a:lnTo>
                    <a:pt x="1057" y="7513"/>
                  </a:lnTo>
                  <a:lnTo>
                    <a:pt x="1198" y="7682"/>
                  </a:lnTo>
                  <a:lnTo>
                    <a:pt x="1353" y="7851"/>
                  </a:lnTo>
                  <a:lnTo>
                    <a:pt x="1508" y="8006"/>
                  </a:lnTo>
                  <a:lnTo>
                    <a:pt x="1677" y="8147"/>
                  </a:lnTo>
                  <a:lnTo>
                    <a:pt x="1861" y="8288"/>
                  </a:lnTo>
                  <a:lnTo>
                    <a:pt x="2030" y="8415"/>
                  </a:lnTo>
                  <a:lnTo>
                    <a:pt x="2227" y="8528"/>
                  </a:lnTo>
                  <a:lnTo>
                    <a:pt x="2410" y="8641"/>
                  </a:lnTo>
                  <a:lnTo>
                    <a:pt x="2608" y="8739"/>
                  </a:lnTo>
                  <a:lnTo>
                    <a:pt x="2819" y="8838"/>
                  </a:lnTo>
                  <a:lnTo>
                    <a:pt x="3031" y="8923"/>
                  </a:lnTo>
                  <a:lnTo>
                    <a:pt x="3242" y="8993"/>
                  </a:lnTo>
                  <a:lnTo>
                    <a:pt x="3453" y="9049"/>
                  </a:lnTo>
                  <a:lnTo>
                    <a:pt x="3679" y="9106"/>
                  </a:lnTo>
                  <a:lnTo>
                    <a:pt x="3904" y="9148"/>
                  </a:lnTo>
                  <a:lnTo>
                    <a:pt x="4130" y="9176"/>
                  </a:lnTo>
                  <a:lnTo>
                    <a:pt x="4370" y="9190"/>
                  </a:lnTo>
                  <a:lnTo>
                    <a:pt x="4609" y="9205"/>
                  </a:lnTo>
                  <a:lnTo>
                    <a:pt x="59467" y="9205"/>
                  </a:lnTo>
                  <a:lnTo>
                    <a:pt x="59707" y="9190"/>
                  </a:lnTo>
                  <a:lnTo>
                    <a:pt x="59932" y="9176"/>
                  </a:lnTo>
                  <a:lnTo>
                    <a:pt x="60172" y="9148"/>
                  </a:lnTo>
                  <a:lnTo>
                    <a:pt x="60398" y="9106"/>
                  </a:lnTo>
                  <a:lnTo>
                    <a:pt x="60609" y="9049"/>
                  </a:lnTo>
                  <a:lnTo>
                    <a:pt x="60835" y="8993"/>
                  </a:lnTo>
                  <a:lnTo>
                    <a:pt x="61046" y="8923"/>
                  </a:lnTo>
                  <a:lnTo>
                    <a:pt x="61257" y="8838"/>
                  </a:lnTo>
                  <a:lnTo>
                    <a:pt x="61455" y="8739"/>
                  </a:lnTo>
                  <a:lnTo>
                    <a:pt x="61652" y="8641"/>
                  </a:lnTo>
                  <a:lnTo>
                    <a:pt x="61849" y="8528"/>
                  </a:lnTo>
                  <a:lnTo>
                    <a:pt x="62033" y="8415"/>
                  </a:lnTo>
                  <a:lnTo>
                    <a:pt x="62216" y="8288"/>
                  </a:lnTo>
                  <a:lnTo>
                    <a:pt x="62385" y="8147"/>
                  </a:lnTo>
                  <a:lnTo>
                    <a:pt x="62554" y="8006"/>
                  </a:lnTo>
                  <a:lnTo>
                    <a:pt x="62723" y="7851"/>
                  </a:lnTo>
                  <a:lnTo>
                    <a:pt x="62878" y="7682"/>
                  </a:lnTo>
                  <a:lnTo>
                    <a:pt x="63019" y="7513"/>
                  </a:lnTo>
                  <a:lnTo>
                    <a:pt x="63160" y="7344"/>
                  </a:lnTo>
                  <a:lnTo>
                    <a:pt x="63287" y="7161"/>
                  </a:lnTo>
                  <a:lnTo>
                    <a:pt x="63400" y="6977"/>
                  </a:lnTo>
                  <a:lnTo>
                    <a:pt x="63513" y="6780"/>
                  </a:lnTo>
                  <a:lnTo>
                    <a:pt x="63611" y="6583"/>
                  </a:lnTo>
                  <a:lnTo>
                    <a:pt x="63710" y="6386"/>
                  </a:lnTo>
                  <a:lnTo>
                    <a:pt x="63795" y="6174"/>
                  </a:lnTo>
                  <a:lnTo>
                    <a:pt x="63865" y="5963"/>
                  </a:lnTo>
                  <a:lnTo>
                    <a:pt x="63921" y="5737"/>
                  </a:lnTo>
                  <a:lnTo>
                    <a:pt x="63978" y="5526"/>
                  </a:lnTo>
                  <a:lnTo>
                    <a:pt x="64020" y="5300"/>
                  </a:lnTo>
                  <a:lnTo>
                    <a:pt x="64048" y="5061"/>
                  </a:lnTo>
                  <a:lnTo>
                    <a:pt x="64062" y="4835"/>
                  </a:lnTo>
                  <a:lnTo>
                    <a:pt x="64076" y="4595"/>
                  </a:lnTo>
                  <a:lnTo>
                    <a:pt x="64062" y="4356"/>
                  </a:lnTo>
                  <a:lnTo>
                    <a:pt x="64048" y="4130"/>
                  </a:lnTo>
                  <a:lnTo>
                    <a:pt x="64020" y="3891"/>
                  </a:lnTo>
                  <a:lnTo>
                    <a:pt x="63978" y="3665"/>
                  </a:lnTo>
                  <a:lnTo>
                    <a:pt x="63921" y="3454"/>
                  </a:lnTo>
                  <a:lnTo>
                    <a:pt x="63865" y="3228"/>
                  </a:lnTo>
                  <a:lnTo>
                    <a:pt x="63795" y="3017"/>
                  </a:lnTo>
                  <a:lnTo>
                    <a:pt x="63710" y="2805"/>
                  </a:lnTo>
                  <a:lnTo>
                    <a:pt x="63611" y="2608"/>
                  </a:lnTo>
                  <a:lnTo>
                    <a:pt x="63513" y="2411"/>
                  </a:lnTo>
                  <a:lnTo>
                    <a:pt x="63400" y="2213"/>
                  </a:lnTo>
                  <a:lnTo>
                    <a:pt x="63287" y="2030"/>
                  </a:lnTo>
                  <a:lnTo>
                    <a:pt x="63160" y="1847"/>
                  </a:lnTo>
                  <a:lnTo>
                    <a:pt x="63019" y="1678"/>
                  </a:lnTo>
                  <a:lnTo>
                    <a:pt x="62878" y="1509"/>
                  </a:lnTo>
                  <a:lnTo>
                    <a:pt x="62723" y="1339"/>
                  </a:lnTo>
                  <a:lnTo>
                    <a:pt x="62554" y="1199"/>
                  </a:lnTo>
                  <a:lnTo>
                    <a:pt x="62385" y="1043"/>
                  </a:lnTo>
                  <a:lnTo>
                    <a:pt x="62216" y="917"/>
                  </a:lnTo>
                  <a:lnTo>
                    <a:pt x="62033" y="776"/>
                  </a:lnTo>
                  <a:lnTo>
                    <a:pt x="61849" y="663"/>
                  </a:lnTo>
                  <a:lnTo>
                    <a:pt x="61652" y="550"/>
                  </a:lnTo>
                  <a:lnTo>
                    <a:pt x="61455" y="451"/>
                  </a:lnTo>
                  <a:lnTo>
                    <a:pt x="61257" y="353"/>
                  </a:lnTo>
                  <a:lnTo>
                    <a:pt x="61046" y="268"/>
                  </a:lnTo>
                  <a:lnTo>
                    <a:pt x="60835" y="198"/>
                  </a:lnTo>
                  <a:lnTo>
                    <a:pt x="60609" y="141"/>
                  </a:lnTo>
                  <a:lnTo>
                    <a:pt x="60398" y="85"/>
                  </a:lnTo>
                  <a:lnTo>
                    <a:pt x="60172" y="43"/>
                  </a:lnTo>
                  <a:lnTo>
                    <a:pt x="59932" y="15"/>
                  </a:lnTo>
                  <a:lnTo>
                    <a:pt x="5970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 flipH="1">
              <a:off x="2161478" y="2484169"/>
              <a:ext cx="24831" cy="25121"/>
            </a:xfrm>
            <a:custGeom>
              <a:avLst/>
              <a:gdLst/>
              <a:ahLst/>
              <a:cxnLst/>
              <a:rect l="l" t="t" r="r" b="b"/>
              <a:pathLst>
                <a:path w="1199" h="1213" extrusionOk="0">
                  <a:moveTo>
                    <a:pt x="592" y="1213"/>
                  </a:moveTo>
                  <a:lnTo>
                    <a:pt x="592" y="1213"/>
                  </a:lnTo>
                  <a:lnTo>
                    <a:pt x="719" y="1199"/>
                  </a:lnTo>
                  <a:lnTo>
                    <a:pt x="832" y="1156"/>
                  </a:lnTo>
                  <a:lnTo>
                    <a:pt x="931" y="1100"/>
                  </a:lnTo>
                  <a:lnTo>
                    <a:pt x="1029" y="1030"/>
                  </a:lnTo>
                  <a:lnTo>
                    <a:pt x="1100" y="945"/>
                  </a:lnTo>
                  <a:lnTo>
                    <a:pt x="1156" y="846"/>
                  </a:lnTo>
                  <a:lnTo>
                    <a:pt x="1199" y="734"/>
                  </a:lnTo>
                  <a:lnTo>
                    <a:pt x="1199" y="607"/>
                  </a:lnTo>
                  <a:lnTo>
                    <a:pt x="1199" y="607"/>
                  </a:lnTo>
                  <a:lnTo>
                    <a:pt x="1199" y="480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84"/>
                  </a:lnTo>
                  <a:lnTo>
                    <a:pt x="931" y="99"/>
                  </a:lnTo>
                  <a:lnTo>
                    <a:pt x="832" y="43"/>
                  </a:lnTo>
                  <a:lnTo>
                    <a:pt x="719" y="15"/>
                  </a:lnTo>
                  <a:lnTo>
                    <a:pt x="592" y="1"/>
                  </a:lnTo>
                  <a:lnTo>
                    <a:pt x="592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54" y="99"/>
                  </a:lnTo>
                  <a:lnTo>
                    <a:pt x="170" y="184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0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0" y="734"/>
                  </a:lnTo>
                  <a:lnTo>
                    <a:pt x="43" y="846"/>
                  </a:lnTo>
                  <a:lnTo>
                    <a:pt x="99" y="945"/>
                  </a:lnTo>
                  <a:lnTo>
                    <a:pt x="170" y="1030"/>
                  </a:lnTo>
                  <a:lnTo>
                    <a:pt x="254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592" y="1213"/>
                  </a:lnTo>
                  <a:lnTo>
                    <a:pt x="592" y="1213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 flipH="1">
              <a:off x="2203519" y="2507530"/>
              <a:ext cx="25121" cy="24831"/>
            </a:xfrm>
            <a:custGeom>
              <a:avLst/>
              <a:gdLst/>
              <a:ahLst/>
              <a:cxnLst/>
              <a:rect l="l" t="t" r="r" b="b"/>
              <a:pathLst>
                <a:path w="1213" h="1199" extrusionOk="0">
                  <a:moveTo>
                    <a:pt x="607" y="1198"/>
                  </a:moveTo>
                  <a:lnTo>
                    <a:pt x="607" y="1198"/>
                  </a:lnTo>
                  <a:lnTo>
                    <a:pt x="734" y="1198"/>
                  </a:lnTo>
                  <a:lnTo>
                    <a:pt x="846" y="1156"/>
                  </a:lnTo>
                  <a:lnTo>
                    <a:pt x="945" y="1100"/>
                  </a:lnTo>
                  <a:lnTo>
                    <a:pt x="1030" y="1029"/>
                  </a:lnTo>
                  <a:lnTo>
                    <a:pt x="1114" y="930"/>
                  </a:lnTo>
                  <a:lnTo>
                    <a:pt x="1171" y="832"/>
                  </a:lnTo>
                  <a:lnTo>
                    <a:pt x="1199" y="719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9" y="479"/>
                  </a:lnTo>
                  <a:lnTo>
                    <a:pt x="1171" y="367"/>
                  </a:lnTo>
                  <a:lnTo>
                    <a:pt x="1114" y="268"/>
                  </a:lnTo>
                  <a:lnTo>
                    <a:pt x="1030" y="169"/>
                  </a:lnTo>
                  <a:lnTo>
                    <a:pt x="945" y="99"/>
                  </a:lnTo>
                  <a:lnTo>
                    <a:pt x="846" y="42"/>
                  </a:lnTo>
                  <a:lnTo>
                    <a:pt x="734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80" y="14"/>
                  </a:lnTo>
                  <a:lnTo>
                    <a:pt x="367" y="42"/>
                  </a:lnTo>
                  <a:lnTo>
                    <a:pt x="268" y="99"/>
                  </a:lnTo>
                  <a:lnTo>
                    <a:pt x="184" y="169"/>
                  </a:lnTo>
                  <a:lnTo>
                    <a:pt x="113" y="268"/>
                  </a:lnTo>
                  <a:lnTo>
                    <a:pt x="57" y="367"/>
                  </a:lnTo>
                  <a:lnTo>
                    <a:pt x="15" y="479"/>
                  </a:lnTo>
                  <a:lnTo>
                    <a:pt x="1" y="606"/>
                  </a:lnTo>
                  <a:lnTo>
                    <a:pt x="1" y="606"/>
                  </a:lnTo>
                  <a:lnTo>
                    <a:pt x="15" y="719"/>
                  </a:lnTo>
                  <a:lnTo>
                    <a:pt x="57" y="832"/>
                  </a:lnTo>
                  <a:lnTo>
                    <a:pt x="113" y="930"/>
                  </a:lnTo>
                  <a:lnTo>
                    <a:pt x="184" y="1029"/>
                  </a:lnTo>
                  <a:lnTo>
                    <a:pt x="268" y="1100"/>
                  </a:lnTo>
                  <a:lnTo>
                    <a:pt x="367" y="1156"/>
                  </a:lnTo>
                  <a:lnTo>
                    <a:pt x="480" y="1198"/>
                  </a:lnTo>
                  <a:lnTo>
                    <a:pt x="607" y="1198"/>
                  </a:lnTo>
                  <a:lnTo>
                    <a:pt x="607" y="1198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 flipH="1">
              <a:off x="953865" y="2643841"/>
              <a:ext cx="24831" cy="25121"/>
            </a:xfrm>
            <a:custGeom>
              <a:avLst/>
              <a:gdLst/>
              <a:ahLst/>
              <a:cxnLst/>
              <a:rect l="l" t="t" r="r" b="b"/>
              <a:pathLst>
                <a:path w="1199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20" y="1199"/>
                  </a:lnTo>
                  <a:lnTo>
                    <a:pt x="833" y="1170"/>
                  </a:lnTo>
                  <a:lnTo>
                    <a:pt x="931" y="1114"/>
                  </a:lnTo>
                  <a:lnTo>
                    <a:pt x="1030" y="1044"/>
                  </a:lnTo>
                  <a:lnTo>
                    <a:pt x="1100" y="945"/>
                  </a:lnTo>
                  <a:lnTo>
                    <a:pt x="1157" y="846"/>
                  </a:lnTo>
                  <a:lnTo>
                    <a:pt x="1199" y="734"/>
                  </a:lnTo>
                  <a:lnTo>
                    <a:pt x="1199" y="607"/>
                  </a:lnTo>
                  <a:lnTo>
                    <a:pt x="1199" y="607"/>
                  </a:lnTo>
                  <a:lnTo>
                    <a:pt x="1199" y="494"/>
                  </a:lnTo>
                  <a:lnTo>
                    <a:pt x="1157" y="381"/>
                  </a:lnTo>
                  <a:lnTo>
                    <a:pt x="1100" y="268"/>
                  </a:lnTo>
                  <a:lnTo>
                    <a:pt x="1030" y="184"/>
                  </a:lnTo>
                  <a:lnTo>
                    <a:pt x="931" y="113"/>
                  </a:lnTo>
                  <a:lnTo>
                    <a:pt x="833" y="57"/>
                  </a:lnTo>
                  <a:lnTo>
                    <a:pt x="720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80" y="15"/>
                  </a:lnTo>
                  <a:lnTo>
                    <a:pt x="367" y="57"/>
                  </a:lnTo>
                  <a:lnTo>
                    <a:pt x="269" y="113"/>
                  </a:lnTo>
                  <a:lnTo>
                    <a:pt x="170" y="184"/>
                  </a:lnTo>
                  <a:lnTo>
                    <a:pt x="100" y="268"/>
                  </a:lnTo>
                  <a:lnTo>
                    <a:pt x="43" y="381"/>
                  </a:lnTo>
                  <a:lnTo>
                    <a:pt x="1" y="494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" y="734"/>
                  </a:lnTo>
                  <a:lnTo>
                    <a:pt x="43" y="846"/>
                  </a:lnTo>
                  <a:lnTo>
                    <a:pt x="100" y="945"/>
                  </a:lnTo>
                  <a:lnTo>
                    <a:pt x="170" y="1044"/>
                  </a:lnTo>
                  <a:lnTo>
                    <a:pt x="269" y="1114"/>
                  </a:lnTo>
                  <a:lnTo>
                    <a:pt x="367" y="1170"/>
                  </a:lnTo>
                  <a:lnTo>
                    <a:pt x="480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 flipH="1">
              <a:off x="2230359" y="2546940"/>
              <a:ext cx="25142" cy="25121"/>
            </a:xfrm>
            <a:custGeom>
              <a:avLst/>
              <a:gdLst/>
              <a:ahLst/>
              <a:cxnLst/>
              <a:rect l="l" t="t" r="r" b="b"/>
              <a:pathLst>
                <a:path w="1214" h="1213" extrusionOk="0">
                  <a:moveTo>
                    <a:pt x="607" y="1212"/>
                  </a:moveTo>
                  <a:lnTo>
                    <a:pt x="607" y="1212"/>
                  </a:lnTo>
                  <a:lnTo>
                    <a:pt x="734" y="1198"/>
                  </a:lnTo>
                  <a:lnTo>
                    <a:pt x="847" y="1170"/>
                  </a:lnTo>
                  <a:lnTo>
                    <a:pt x="945" y="1114"/>
                  </a:lnTo>
                  <a:lnTo>
                    <a:pt x="1030" y="1043"/>
                  </a:lnTo>
                  <a:lnTo>
                    <a:pt x="1114" y="944"/>
                  </a:lnTo>
                  <a:lnTo>
                    <a:pt x="1157" y="846"/>
                  </a:lnTo>
                  <a:lnTo>
                    <a:pt x="1199" y="733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9" y="493"/>
                  </a:lnTo>
                  <a:lnTo>
                    <a:pt x="1157" y="381"/>
                  </a:lnTo>
                  <a:lnTo>
                    <a:pt x="1114" y="268"/>
                  </a:lnTo>
                  <a:lnTo>
                    <a:pt x="1030" y="183"/>
                  </a:lnTo>
                  <a:lnTo>
                    <a:pt x="945" y="113"/>
                  </a:lnTo>
                  <a:lnTo>
                    <a:pt x="847" y="56"/>
                  </a:lnTo>
                  <a:lnTo>
                    <a:pt x="734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80" y="14"/>
                  </a:lnTo>
                  <a:lnTo>
                    <a:pt x="367" y="56"/>
                  </a:lnTo>
                  <a:lnTo>
                    <a:pt x="269" y="113"/>
                  </a:lnTo>
                  <a:lnTo>
                    <a:pt x="184" y="183"/>
                  </a:lnTo>
                  <a:lnTo>
                    <a:pt x="100" y="268"/>
                  </a:lnTo>
                  <a:lnTo>
                    <a:pt x="43" y="381"/>
                  </a:lnTo>
                  <a:lnTo>
                    <a:pt x="15" y="493"/>
                  </a:lnTo>
                  <a:lnTo>
                    <a:pt x="1" y="606"/>
                  </a:lnTo>
                  <a:lnTo>
                    <a:pt x="1" y="606"/>
                  </a:lnTo>
                  <a:lnTo>
                    <a:pt x="15" y="733"/>
                  </a:lnTo>
                  <a:lnTo>
                    <a:pt x="43" y="846"/>
                  </a:lnTo>
                  <a:lnTo>
                    <a:pt x="100" y="944"/>
                  </a:lnTo>
                  <a:lnTo>
                    <a:pt x="184" y="1043"/>
                  </a:lnTo>
                  <a:lnTo>
                    <a:pt x="269" y="1114"/>
                  </a:lnTo>
                  <a:lnTo>
                    <a:pt x="367" y="1170"/>
                  </a:lnTo>
                  <a:lnTo>
                    <a:pt x="480" y="1198"/>
                  </a:lnTo>
                  <a:lnTo>
                    <a:pt x="607" y="1212"/>
                  </a:lnTo>
                  <a:lnTo>
                    <a:pt x="607" y="1212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 flipH="1">
              <a:off x="926715" y="2604431"/>
              <a:ext cx="25121" cy="24831"/>
            </a:xfrm>
            <a:custGeom>
              <a:avLst/>
              <a:gdLst/>
              <a:ahLst/>
              <a:cxnLst/>
              <a:rect l="l" t="t" r="r" b="b"/>
              <a:pathLst>
                <a:path w="1213" h="1199" extrusionOk="0">
                  <a:moveTo>
                    <a:pt x="607" y="1199"/>
                  </a:moveTo>
                  <a:lnTo>
                    <a:pt x="607" y="1199"/>
                  </a:lnTo>
                  <a:lnTo>
                    <a:pt x="720" y="1185"/>
                  </a:lnTo>
                  <a:lnTo>
                    <a:pt x="832" y="1157"/>
                  </a:lnTo>
                  <a:lnTo>
                    <a:pt x="945" y="1100"/>
                  </a:lnTo>
                  <a:lnTo>
                    <a:pt x="1030" y="1030"/>
                  </a:lnTo>
                  <a:lnTo>
                    <a:pt x="1100" y="931"/>
                  </a:lnTo>
                  <a:lnTo>
                    <a:pt x="1156" y="832"/>
                  </a:lnTo>
                  <a:lnTo>
                    <a:pt x="1199" y="720"/>
                  </a:lnTo>
                  <a:lnTo>
                    <a:pt x="1213" y="593"/>
                  </a:lnTo>
                  <a:lnTo>
                    <a:pt x="1213" y="593"/>
                  </a:lnTo>
                  <a:lnTo>
                    <a:pt x="1199" y="480"/>
                  </a:lnTo>
                  <a:lnTo>
                    <a:pt x="1156" y="367"/>
                  </a:lnTo>
                  <a:lnTo>
                    <a:pt x="1100" y="254"/>
                  </a:lnTo>
                  <a:lnTo>
                    <a:pt x="1030" y="170"/>
                  </a:lnTo>
                  <a:lnTo>
                    <a:pt x="945" y="99"/>
                  </a:lnTo>
                  <a:lnTo>
                    <a:pt x="832" y="43"/>
                  </a:lnTo>
                  <a:lnTo>
                    <a:pt x="720" y="1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80" y="1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70" y="170"/>
                  </a:lnTo>
                  <a:lnTo>
                    <a:pt x="99" y="254"/>
                  </a:lnTo>
                  <a:lnTo>
                    <a:pt x="43" y="367"/>
                  </a:lnTo>
                  <a:lnTo>
                    <a:pt x="15" y="480"/>
                  </a:lnTo>
                  <a:lnTo>
                    <a:pt x="1" y="593"/>
                  </a:lnTo>
                  <a:lnTo>
                    <a:pt x="1" y="593"/>
                  </a:lnTo>
                  <a:lnTo>
                    <a:pt x="15" y="720"/>
                  </a:lnTo>
                  <a:lnTo>
                    <a:pt x="43" y="832"/>
                  </a:lnTo>
                  <a:lnTo>
                    <a:pt x="99" y="931"/>
                  </a:lnTo>
                  <a:lnTo>
                    <a:pt x="170" y="1030"/>
                  </a:lnTo>
                  <a:lnTo>
                    <a:pt x="268" y="1100"/>
                  </a:lnTo>
                  <a:lnTo>
                    <a:pt x="367" y="1157"/>
                  </a:lnTo>
                  <a:lnTo>
                    <a:pt x="480" y="1185"/>
                  </a:lnTo>
                  <a:lnTo>
                    <a:pt x="607" y="1199"/>
                  </a:lnTo>
                  <a:lnTo>
                    <a:pt x="607" y="119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2235909" y="2594801"/>
              <a:ext cx="24831" cy="25121"/>
            </a:xfrm>
            <a:custGeom>
              <a:avLst/>
              <a:gdLst/>
              <a:ahLst/>
              <a:cxnLst/>
              <a:rect l="l" t="t" r="r" b="b"/>
              <a:pathLst>
                <a:path w="1199" h="1213" extrusionOk="0">
                  <a:moveTo>
                    <a:pt x="606" y="1213"/>
                  </a:moveTo>
                  <a:lnTo>
                    <a:pt x="606" y="1213"/>
                  </a:lnTo>
                  <a:lnTo>
                    <a:pt x="719" y="1199"/>
                  </a:lnTo>
                  <a:lnTo>
                    <a:pt x="832" y="1171"/>
                  </a:lnTo>
                  <a:lnTo>
                    <a:pt x="930" y="1114"/>
                  </a:lnTo>
                  <a:lnTo>
                    <a:pt x="1029" y="1030"/>
                  </a:lnTo>
                  <a:lnTo>
                    <a:pt x="1100" y="945"/>
                  </a:lnTo>
                  <a:lnTo>
                    <a:pt x="1156" y="846"/>
                  </a:lnTo>
                  <a:lnTo>
                    <a:pt x="1198" y="734"/>
                  </a:lnTo>
                  <a:lnTo>
                    <a:pt x="1198" y="607"/>
                  </a:lnTo>
                  <a:lnTo>
                    <a:pt x="1198" y="607"/>
                  </a:lnTo>
                  <a:lnTo>
                    <a:pt x="1198" y="480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84"/>
                  </a:lnTo>
                  <a:lnTo>
                    <a:pt x="930" y="113"/>
                  </a:lnTo>
                  <a:lnTo>
                    <a:pt x="832" y="57"/>
                  </a:lnTo>
                  <a:lnTo>
                    <a:pt x="719" y="15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479" y="15"/>
                  </a:lnTo>
                  <a:lnTo>
                    <a:pt x="367" y="57"/>
                  </a:lnTo>
                  <a:lnTo>
                    <a:pt x="268" y="113"/>
                  </a:lnTo>
                  <a:lnTo>
                    <a:pt x="169" y="184"/>
                  </a:lnTo>
                  <a:lnTo>
                    <a:pt x="99" y="268"/>
                  </a:lnTo>
                  <a:lnTo>
                    <a:pt x="42" y="367"/>
                  </a:lnTo>
                  <a:lnTo>
                    <a:pt x="14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4" y="734"/>
                  </a:lnTo>
                  <a:lnTo>
                    <a:pt x="42" y="846"/>
                  </a:lnTo>
                  <a:lnTo>
                    <a:pt x="99" y="945"/>
                  </a:lnTo>
                  <a:lnTo>
                    <a:pt x="169" y="1030"/>
                  </a:lnTo>
                  <a:lnTo>
                    <a:pt x="268" y="1114"/>
                  </a:lnTo>
                  <a:lnTo>
                    <a:pt x="367" y="1171"/>
                  </a:lnTo>
                  <a:lnTo>
                    <a:pt x="479" y="1199"/>
                  </a:lnTo>
                  <a:lnTo>
                    <a:pt x="606" y="1213"/>
                  </a:lnTo>
                  <a:lnTo>
                    <a:pt x="606" y="1213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921454" y="2556570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2"/>
                  </a:moveTo>
                  <a:lnTo>
                    <a:pt x="606" y="1212"/>
                  </a:lnTo>
                  <a:lnTo>
                    <a:pt x="733" y="1198"/>
                  </a:lnTo>
                  <a:lnTo>
                    <a:pt x="846" y="1156"/>
                  </a:lnTo>
                  <a:lnTo>
                    <a:pt x="945" y="1100"/>
                  </a:lnTo>
                  <a:lnTo>
                    <a:pt x="1029" y="1029"/>
                  </a:lnTo>
                  <a:lnTo>
                    <a:pt x="1114" y="945"/>
                  </a:lnTo>
                  <a:lnTo>
                    <a:pt x="1170" y="832"/>
                  </a:lnTo>
                  <a:lnTo>
                    <a:pt x="1198" y="719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8" y="479"/>
                  </a:lnTo>
                  <a:lnTo>
                    <a:pt x="1170" y="367"/>
                  </a:lnTo>
                  <a:lnTo>
                    <a:pt x="1114" y="268"/>
                  </a:lnTo>
                  <a:lnTo>
                    <a:pt x="1029" y="169"/>
                  </a:lnTo>
                  <a:lnTo>
                    <a:pt x="945" y="99"/>
                  </a:lnTo>
                  <a:lnTo>
                    <a:pt x="846" y="42"/>
                  </a:lnTo>
                  <a:lnTo>
                    <a:pt x="733" y="14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480" y="14"/>
                  </a:lnTo>
                  <a:lnTo>
                    <a:pt x="367" y="42"/>
                  </a:lnTo>
                  <a:lnTo>
                    <a:pt x="268" y="99"/>
                  </a:lnTo>
                  <a:lnTo>
                    <a:pt x="184" y="169"/>
                  </a:lnTo>
                  <a:lnTo>
                    <a:pt x="99" y="268"/>
                  </a:lnTo>
                  <a:lnTo>
                    <a:pt x="57" y="367"/>
                  </a:lnTo>
                  <a:lnTo>
                    <a:pt x="14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14" y="719"/>
                  </a:lnTo>
                  <a:lnTo>
                    <a:pt x="57" y="832"/>
                  </a:lnTo>
                  <a:lnTo>
                    <a:pt x="99" y="945"/>
                  </a:lnTo>
                  <a:lnTo>
                    <a:pt x="184" y="1029"/>
                  </a:lnTo>
                  <a:lnTo>
                    <a:pt x="268" y="1100"/>
                  </a:lnTo>
                  <a:lnTo>
                    <a:pt x="367" y="1156"/>
                  </a:lnTo>
                  <a:lnTo>
                    <a:pt x="480" y="1198"/>
                  </a:lnTo>
                  <a:lnTo>
                    <a:pt x="606" y="1212"/>
                  </a:lnTo>
                  <a:lnTo>
                    <a:pt x="606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 flipH="1">
              <a:off x="2210519" y="2638291"/>
              <a:ext cx="24831" cy="25121"/>
            </a:xfrm>
            <a:custGeom>
              <a:avLst/>
              <a:gdLst/>
              <a:ahLst/>
              <a:cxnLst/>
              <a:rect l="l" t="t" r="r" b="b"/>
              <a:pathLst>
                <a:path w="1199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19" y="1199"/>
                  </a:lnTo>
                  <a:lnTo>
                    <a:pt x="832" y="1171"/>
                  </a:lnTo>
                  <a:lnTo>
                    <a:pt x="931" y="1114"/>
                  </a:lnTo>
                  <a:lnTo>
                    <a:pt x="1029" y="1044"/>
                  </a:lnTo>
                  <a:lnTo>
                    <a:pt x="1100" y="945"/>
                  </a:lnTo>
                  <a:lnTo>
                    <a:pt x="1156" y="846"/>
                  </a:lnTo>
                  <a:lnTo>
                    <a:pt x="1199" y="734"/>
                  </a:lnTo>
                  <a:lnTo>
                    <a:pt x="1199" y="607"/>
                  </a:lnTo>
                  <a:lnTo>
                    <a:pt x="1199" y="607"/>
                  </a:lnTo>
                  <a:lnTo>
                    <a:pt x="1199" y="494"/>
                  </a:lnTo>
                  <a:lnTo>
                    <a:pt x="1156" y="381"/>
                  </a:lnTo>
                  <a:lnTo>
                    <a:pt x="1100" y="269"/>
                  </a:lnTo>
                  <a:lnTo>
                    <a:pt x="1029" y="184"/>
                  </a:lnTo>
                  <a:lnTo>
                    <a:pt x="931" y="114"/>
                  </a:lnTo>
                  <a:lnTo>
                    <a:pt x="832" y="57"/>
                  </a:lnTo>
                  <a:lnTo>
                    <a:pt x="719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80" y="15"/>
                  </a:lnTo>
                  <a:lnTo>
                    <a:pt x="367" y="57"/>
                  </a:lnTo>
                  <a:lnTo>
                    <a:pt x="268" y="114"/>
                  </a:lnTo>
                  <a:lnTo>
                    <a:pt x="170" y="184"/>
                  </a:lnTo>
                  <a:lnTo>
                    <a:pt x="99" y="269"/>
                  </a:lnTo>
                  <a:lnTo>
                    <a:pt x="43" y="381"/>
                  </a:lnTo>
                  <a:lnTo>
                    <a:pt x="15" y="494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5" y="734"/>
                  </a:lnTo>
                  <a:lnTo>
                    <a:pt x="43" y="846"/>
                  </a:lnTo>
                  <a:lnTo>
                    <a:pt x="99" y="945"/>
                  </a:lnTo>
                  <a:lnTo>
                    <a:pt x="170" y="1044"/>
                  </a:lnTo>
                  <a:lnTo>
                    <a:pt x="268" y="1114"/>
                  </a:lnTo>
                  <a:lnTo>
                    <a:pt x="367" y="1171"/>
                  </a:lnTo>
                  <a:lnTo>
                    <a:pt x="480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 flipH="1">
              <a:off x="946845" y="2513059"/>
              <a:ext cx="25121" cy="24852"/>
            </a:xfrm>
            <a:custGeom>
              <a:avLst/>
              <a:gdLst/>
              <a:ahLst/>
              <a:cxnLst/>
              <a:rect l="l" t="t" r="r" b="b"/>
              <a:pathLst>
                <a:path w="1213" h="1200" extrusionOk="0">
                  <a:moveTo>
                    <a:pt x="606" y="1199"/>
                  </a:moveTo>
                  <a:lnTo>
                    <a:pt x="606" y="1199"/>
                  </a:lnTo>
                  <a:lnTo>
                    <a:pt x="733" y="1185"/>
                  </a:lnTo>
                  <a:lnTo>
                    <a:pt x="846" y="1157"/>
                  </a:lnTo>
                  <a:lnTo>
                    <a:pt x="944" y="1100"/>
                  </a:lnTo>
                  <a:lnTo>
                    <a:pt x="1029" y="1030"/>
                  </a:lnTo>
                  <a:lnTo>
                    <a:pt x="1114" y="931"/>
                  </a:lnTo>
                  <a:lnTo>
                    <a:pt x="1170" y="833"/>
                  </a:lnTo>
                  <a:lnTo>
                    <a:pt x="1198" y="720"/>
                  </a:lnTo>
                  <a:lnTo>
                    <a:pt x="1212" y="593"/>
                  </a:lnTo>
                  <a:lnTo>
                    <a:pt x="1212" y="593"/>
                  </a:lnTo>
                  <a:lnTo>
                    <a:pt x="1198" y="480"/>
                  </a:lnTo>
                  <a:lnTo>
                    <a:pt x="1170" y="367"/>
                  </a:lnTo>
                  <a:lnTo>
                    <a:pt x="1114" y="255"/>
                  </a:lnTo>
                  <a:lnTo>
                    <a:pt x="1029" y="170"/>
                  </a:lnTo>
                  <a:lnTo>
                    <a:pt x="944" y="100"/>
                  </a:lnTo>
                  <a:lnTo>
                    <a:pt x="846" y="43"/>
                  </a:lnTo>
                  <a:lnTo>
                    <a:pt x="733" y="1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479" y="1"/>
                  </a:lnTo>
                  <a:lnTo>
                    <a:pt x="367" y="43"/>
                  </a:lnTo>
                  <a:lnTo>
                    <a:pt x="268" y="100"/>
                  </a:lnTo>
                  <a:lnTo>
                    <a:pt x="183" y="170"/>
                  </a:lnTo>
                  <a:lnTo>
                    <a:pt x="99" y="255"/>
                  </a:lnTo>
                  <a:lnTo>
                    <a:pt x="56" y="367"/>
                  </a:lnTo>
                  <a:lnTo>
                    <a:pt x="14" y="480"/>
                  </a:lnTo>
                  <a:lnTo>
                    <a:pt x="0" y="593"/>
                  </a:lnTo>
                  <a:lnTo>
                    <a:pt x="0" y="593"/>
                  </a:lnTo>
                  <a:lnTo>
                    <a:pt x="14" y="720"/>
                  </a:lnTo>
                  <a:lnTo>
                    <a:pt x="56" y="833"/>
                  </a:lnTo>
                  <a:lnTo>
                    <a:pt x="99" y="931"/>
                  </a:lnTo>
                  <a:lnTo>
                    <a:pt x="183" y="1030"/>
                  </a:lnTo>
                  <a:lnTo>
                    <a:pt x="268" y="1100"/>
                  </a:lnTo>
                  <a:lnTo>
                    <a:pt x="367" y="1157"/>
                  </a:lnTo>
                  <a:lnTo>
                    <a:pt x="479" y="1185"/>
                  </a:lnTo>
                  <a:lnTo>
                    <a:pt x="606" y="1199"/>
                  </a:lnTo>
                  <a:lnTo>
                    <a:pt x="606" y="119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 flipH="1">
              <a:off x="2170238" y="2663391"/>
              <a:ext cx="25121" cy="25142"/>
            </a:xfrm>
            <a:custGeom>
              <a:avLst/>
              <a:gdLst/>
              <a:ahLst/>
              <a:cxnLst/>
              <a:rect l="l" t="t" r="r" b="b"/>
              <a:pathLst>
                <a:path w="1213" h="1214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33" y="1199"/>
                  </a:lnTo>
                  <a:lnTo>
                    <a:pt x="846" y="1157"/>
                  </a:lnTo>
                  <a:lnTo>
                    <a:pt x="945" y="1100"/>
                  </a:lnTo>
                  <a:lnTo>
                    <a:pt x="1029" y="1030"/>
                  </a:lnTo>
                  <a:lnTo>
                    <a:pt x="1114" y="945"/>
                  </a:lnTo>
                  <a:lnTo>
                    <a:pt x="1170" y="833"/>
                  </a:lnTo>
                  <a:lnTo>
                    <a:pt x="1199" y="720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9" y="480"/>
                  </a:lnTo>
                  <a:lnTo>
                    <a:pt x="1170" y="367"/>
                  </a:lnTo>
                  <a:lnTo>
                    <a:pt x="1114" y="269"/>
                  </a:lnTo>
                  <a:lnTo>
                    <a:pt x="1029" y="170"/>
                  </a:lnTo>
                  <a:lnTo>
                    <a:pt x="945" y="100"/>
                  </a:lnTo>
                  <a:lnTo>
                    <a:pt x="846" y="43"/>
                  </a:lnTo>
                  <a:lnTo>
                    <a:pt x="733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68" y="100"/>
                  </a:lnTo>
                  <a:lnTo>
                    <a:pt x="184" y="170"/>
                  </a:lnTo>
                  <a:lnTo>
                    <a:pt x="99" y="269"/>
                  </a:lnTo>
                  <a:lnTo>
                    <a:pt x="57" y="367"/>
                  </a:lnTo>
                  <a:lnTo>
                    <a:pt x="15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5" y="720"/>
                  </a:lnTo>
                  <a:lnTo>
                    <a:pt x="57" y="833"/>
                  </a:lnTo>
                  <a:lnTo>
                    <a:pt x="99" y="945"/>
                  </a:lnTo>
                  <a:lnTo>
                    <a:pt x="184" y="1030"/>
                  </a:lnTo>
                  <a:lnTo>
                    <a:pt x="268" y="1100"/>
                  </a:lnTo>
                  <a:lnTo>
                    <a:pt x="367" y="1157"/>
                  </a:lnTo>
                  <a:lnTo>
                    <a:pt x="480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 flipH="1">
              <a:off x="2113017" y="2483879"/>
              <a:ext cx="24831" cy="25121"/>
            </a:xfrm>
            <a:custGeom>
              <a:avLst/>
              <a:gdLst/>
              <a:ahLst/>
              <a:cxnLst/>
              <a:rect l="l" t="t" r="r" b="b"/>
              <a:pathLst>
                <a:path w="1199" h="1213" extrusionOk="0">
                  <a:moveTo>
                    <a:pt x="592" y="1213"/>
                  </a:moveTo>
                  <a:lnTo>
                    <a:pt x="592" y="1213"/>
                  </a:lnTo>
                  <a:lnTo>
                    <a:pt x="719" y="1199"/>
                  </a:lnTo>
                  <a:lnTo>
                    <a:pt x="832" y="1170"/>
                  </a:lnTo>
                  <a:lnTo>
                    <a:pt x="931" y="1114"/>
                  </a:lnTo>
                  <a:lnTo>
                    <a:pt x="1029" y="1044"/>
                  </a:lnTo>
                  <a:lnTo>
                    <a:pt x="1100" y="945"/>
                  </a:lnTo>
                  <a:lnTo>
                    <a:pt x="1156" y="846"/>
                  </a:lnTo>
                  <a:lnTo>
                    <a:pt x="1184" y="733"/>
                  </a:lnTo>
                  <a:lnTo>
                    <a:pt x="1198" y="607"/>
                  </a:lnTo>
                  <a:lnTo>
                    <a:pt x="1198" y="607"/>
                  </a:lnTo>
                  <a:lnTo>
                    <a:pt x="1184" y="494"/>
                  </a:lnTo>
                  <a:lnTo>
                    <a:pt x="1156" y="381"/>
                  </a:lnTo>
                  <a:lnTo>
                    <a:pt x="1100" y="268"/>
                  </a:lnTo>
                  <a:lnTo>
                    <a:pt x="1029" y="184"/>
                  </a:lnTo>
                  <a:lnTo>
                    <a:pt x="931" y="113"/>
                  </a:lnTo>
                  <a:lnTo>
                    <a:pt x="832" y="57"/>
                  </a:lnTo>
                  <a:lnTo>
                    <a:pt x="719" y="15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479" y="15"/>
                  </a:lnTo>
                  <a:lnTo>
                    <a:pt x="367" y="57"/>
                  </a:lnTo>
                  <a:lnTo>
                    <a:pt x="268" y="113"/>
                  </a:lnTo>
                  <a:lnTo>
                    <a:pt x="169" y="184"/>
                  </a:lnTo>
                  <a:lnTo>
                    <a:pt x="99" y="268"/>
                  </a:lnTo>
                  <a:lnTo>
                    <a:pt x="43" y="381"/>
                  </a:lnTo>
                  <a:lnTo>
                    <a:pt x="0" y="494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0" y="733"/>
                  </a:lnTo>
                  <a:lnTo>
                    <a:pt x="43" y="846"/>
                  </a:lnTo>
                  <a:lnTo>
                    <a:pt x="99" y="945"/>
                  </a:lnTo>
                  <a:lnTo>
                    <a:pt x="169" y="1044"/>
                  </a:lnTo>
                  <a:lnTo>
                    <a:pt x="268" y="1114"/>
                  </a:lnTo>
                  <a:lnTo>
                    <a:pt x="367" y="1170"/>
                  </a:lnTo>
                  <a:lnTo>
                    <a:pt x="479" y="1199"/>
                  </a:lnTo>
                  <a:lnTo>
                    <a:pt x="592" y="1213"/>
                  </a:lnTo>
                  <a:lnTo>
                    <a:pt x="592" y="1213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 flipH="1">
              <a:off x="1926193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2"/>
                  </a:moveTo>
                  <a:lnTo>
                    <a:pt x="606" y="1212"/>
                  </a:lnTo>
                  <a:lnTo>
                    <a:pt x="719" y="1198"/>
                  </a:lnTo>
                  <a:lnTo>
                    <a:pt x="832" y="1170"/>
                  </a:lnTo>
                  <a:lnTo>
                    <a:pt x="944" y="1114"/>
                  </a:lnTo>
                  <a:lnTo>
                    <a:pt x="1029" y="1029"/>
                  </a:lnTo>
                  <a:lnTo>
                    <a:pt x="1099" y="945"/>
                  </a:lnTo>
                  <a:lnTo>
                    <a:pt x="1156" y="846"/>
                  </a:lnTo>
                  <a:lnTo>
                    <a:pt x="1198" y="733"/>
                  </a:lnTo>
                  <a:lnTo>
                    <a:pt x="1212" y="606"/>
                  </a:lnTo>
                  <a:lnTo>
                    <a:pt x="1212" y="606"/>
                  </a:lnTo>
                  <a:lnTo>
                    <a:pt x="1198" y="479"/>
                  </a:lnTo>
                  <a:lnTo>
                    <a:pt x="1156" y="367"/>
                  </a:lnTo>
                  <a:lnTo>
                    <a:pt x="1099" y="268"/>
                  </a:lnTo>
                  <a:lnTo>
                    <a:pt x="1029" y="183"/>
                  </a:lnTo>
                  <a:lnTo>
                    <a:pt x="944" y="99"/>
                  </a:lnTo>
                  <a:lnTo>
                    <a:pt x="832" y="57"/>
                  </a:lnTo>
                  <a:lnTo>
                    <a:pt x="719" y="14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479" y="14"/>
                  </a:lnTo>
                  <a:lnTo>
                    <a:pt x="366" y="57"/>
                  </a:lnTo>
                  <a:lnTo>
                    <a:pt x="268" y="99"/>
                  </a:lnTo>
                  <a:lnTo>
                    <a:pt x="183" y="183"/>
                  </a:lnTo>
                  <a:lnTo>
                    <a:pt x="99" y="268"/>
                  </a:lnTo>
                  <a:lnTo>
                    <a:pt x="42" y="367"/>
                  </a:lnTo>
                  <a:lnTo>
                    <a:pt x="14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14" y="733"/>
                  </a:lnTo>
                  <a:lnTo>
                    <a:pt x="42" y="846"/>
                  </a:lnTo>
                  <a:lnTo>
                    <a:pt x="99" y="945"/>
                  </a:lnTo>
                  <a:lnTo>
                    <a:pt x="183" y="1029"/>
                  </a:lnTo>
                  <a:lnTo>
                    <a:pt x="268" y="1114"/>
                  </a:lnTo>
                  <a:lnTo>
                    <a:pt x="366" y="1170"/>
                  </a:lnTo>
                  <a:lnTo>
                    <a:pt x="479" y="1198"/>
                  </a:lnTo>
                  <a:lnTo>
                    <a:pt x="606" y="1212"/>
                  </a:lnTo>
                  <a:lnTo>
                    <a:pt x="606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 flipH="1">
              <a:off x="1739680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2"/>
                  </a:moveTo>
                  <a:lnTo>
                    <a:pt x="607" y="1212"/>
                  </a:lnTo>
                  <a:lnTo>
                    <a:pt x="734" y="1198"/>
                  </a:lnTo>
                  <a:lnTo>
                    <a:pt x="846" y="1170"/>
                  </a:lnTo>
                  <a:lnTo>
                    <a:pt x="945" y="1114"/>
                  </a:lnTo>
                  <a:lnTo>
                    <a:pt x="1044" y="1029"/>
                  </a:lnTo>
                  <a:lnTo>
                    <a:pt x="1114" y="945"/>
                  </a:lnTo>
                  <a:lnTo>
                    <a:pt x="1171" y="846"/>
                  </a:lnTo>
                  <a:lnTo>
                    <a:pt x="1199" y="733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9" y="479"/>
                  </a:lnTo>
                  <a:lnTo>
                    <a:pt x="1171" y="367"/>
                  </a:lnTo>
                  <a:lnTo>
                    <a:pt x="1114" y="268"/>
                  </a:lnTo>
                  <a:lnTo>
                    <a:pt x="1044" y="183"/>
                  </a:lnTo>
                  <a:lnTo>
                    <a:pt x="945" y="99"/>
                  </a:lnTo>
                  <a:lnTo>
                    <a:pt x="846" y="57"/>
                  </a:lnTo>
                  <a:lnTo>
                    <a:pt x="734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94" y="14"/>
                  </a:lnTo>
                  <a:lnTo>
                    <a:pt x="381" y="57"/>
                  </a:lnTo>
                  <a:lnTo>
                    <a:pt x="269" y="99"/>
                  </a:lnTo>
                  <a:lnTo>
                    <a:pt x="184" y="183"/>
                  </a:lnTo>
                  <a:lnTo>
                    <a:pt x="114" y="268"/>
                  </a:lnTo>
                  <a:lnTo>
                    <a:pt x="57" y="367"/>
                  </a:lnTo>
                  <a:lnTo>
                    <a:pt x="15" y="479"/>
                  </a:lnTo>
                  <a:lnTo>
                    <a:pt x="1" y="606"/>
                  </a:lnTo>
                  <a:lnTo>
                    <a:pt x="1" y="606"/>
                  </a:lnTo>
                  <a:lnTo>
                    <a:pt x="15" y="733"/>
                  </a:lnTo>
                  <a:lnTo>
                    <a:pt x="57" y="846"/>
                  </a:lnTo>
                  <a:lnTo>
                    <a:pt x="114" y="945"/>
                  </a:lnTo>
                  <a:lnTo>
                    <a:pt x="184" y="1029"/>
                  </a:lnTo>
                  <a:lnTo>
                    <a:pt x="269" y="1114"/>
                  </a:lnTo>
                  <a:lnTo>
                    <a:pt x="381" y="1170"/>
                  </a:lnTo>
                  <a:lnTo>
                    <a:pt x="494" y="1198"/>
                  </a:lnTo>
                  <a:lnTo>
                    <a:pt x="607" y="1212"/>
                  </a:lnTo>
                  <a:lnTo>
                    <a:pt x="607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 flipH="1">
              <a:off x="1553146" y="2485929"/>
              <a:ext cx="24831" cy="25121"/>
            </a:xfrm>
            <a:custGeom>
              <a:avLst/>
              <a:gdLst/>
              <a:ahLst/>
              <a:cxnLst/>
              <a:rect l="l" t="t" r="r" b="b"/>
              <a:pathLst>
                <a:path w="1199" h="1213" extrusionOk="0">
                  <a:moveTo>
                    <a:pt x="607" y="1212"/>
                  </a:moveTo>
                  <a:lnTo>
                    <a:pt x="607" y="1212"/>
                  </a:lnTo>
                  <a:lnTo>
                    <a:pt x="720" y="1198"/>
                  </a:lnTo>
                  <a:lnTo>
                    <a:pt x="832" y="1170"/>
                  </a:lnTo>
                  <a:lnTo>
                    <a:pt x="945" y="1114"/>
                  </a:lnTo>
                  <a:lnTo>
                    <a:pt x="1030" y="1029"/>
                  </a:lnTo>
                  <a:lnTo>
                    <a:pt x="1100" y="945"/>
                  </a:lnTo>
                  <a:lnTo>
                    <a:pt x="1156" y="846"/>
                  </a:lnTo>
                  <a:lnTo>
                    <a:pt x="1199" y="733"/>
                  </a:lnTo>
                  <a:lnTo>
                    <a:pt x="1199" y="606"/>
                  </a:lnTo>
                  <a:lnTo>
                    <a:pt x="1199" y="606"/>
                  </a:lnTo>
                  <a:lnTo>
                    <a:pt x="1199" y="479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30" y="183"/>
                  </a:lnTo>
                  <a:lnTo>
                    <a:pt x="945" y="99"/>
                  </a:lnTo>
                  <a:lnTo>
                    <a:pt x="832" y="57"/>
                  </a:lnTo>
                  <a:lnTo>
                    <a:pt x="720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80" y="14"/>
                  </a:lnTo>
                  <a:lnTo>
                    <a:pt x="367" y="57"/>
                  </a:lnTo>
                  <a:lnTo>
                    <a:pt x="268" y="99"/>
                  </a:lnTo>
                  <a:lnTo>
                    <a:pt x="170" y="183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5" y="479"/>
                  </a:lnTo>
                  <a:lnTo>
                    <a:pt x="1" y="606"/>
                  </a:lnTo>
                  <a:lnTo>
                    <a:pt x="1" y="606"/>
                  </a:lnTo>
                  <a:lnTo>
                    <a:pt x="15" y="733"/>
                  </a:lnTo>
                  <a:lnTo>
                    <a:pt x="43" y="846"/>
                  </a:lnTo>
                  <a:lnTo>
                    <a:pt x="99" y="945"/>
                  </a:lnTo>
                  <a:lnTo>
                    <a:pt x="170" y="1029"/>
                  </a:lnTo>
                  <a:lnTo>
                    <a:pt x="268" y="1114"/>
                  </a:lnTo>
                  <a:lnTo>
                    <a:pt x="367" y="1170"/>
                  </a:lnTo>
                  <a:lnTo>
                    <a:pt x="480" y="1198"/>
                  </a:lnTo>
                  <a:lnTo>
                    <a:pt x="607" y="1212"/>
                  </a:lnTo>
                  <a:lnTo>
                    <a:pt x="607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 flipH="1">
              <a:off x="1366323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2"/>
                  </a:moveTo>
                  <a:lnTo>
                    <a:pt x="607" y="1212"/>
                  </a:lnTo>
                  <a:lnTo>
                    <a:pt x="733" y="1198"/>
                  </a:lnTo>
                  <a:lnTo>
                    <a:pt x="846" y="1170"/>
                  </a:lnTo>
                  <a:lnTo>
                    <a:pt x="945" y="1114"/>
                  </a:lnTo>
                  <a:lnTo>
                    <a:pt x="1029" y="1029"/>
                  </a:lnTo>
                  <a:lnTo>
                    <a:pt x="1100" y="945"/>
                  </a:lnTo>
                  <a:lnTo>
                    <a:pt x="1156" y="846"/>
                  </a:lnTo>
                  <a:lnTo>
                    <a:pt x="1199" y="733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9" y="479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83"/>
                  </a:lnTo>
                  <a:lnTo>
                    <a:pt x="945" y="99"/>
                  </a:lnTo>
                  <a:lnTo>
                    <a:pt x="846" y="57"/>
                  </a:lnTo>
                  <a:lnTo>
                    <a:pt x="733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80" y="14"/>
                  </a:lnTo>
                  <a:lnTo>
                    <a:pt x="367" y="57"/>
                  </a:lnTo>
                  <a:lnTo>
                    <a:pt x="268" y="99"/>
                  </a:lnTo>
                  <a:lnTo>
                    <a:pt x="184" y="183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5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15" y="733"/>
                  </a:lnTo>
                  <a:lnTo>
                    <a:pt x="43" y="846"/>
                  </a:lnTo>
                  <a:lnTo>
                    <a:pt x="99" y="945"/>
                  </a:lnTo>
                  <a:lnTo>
                    <a:pt x="184" y="1029"/>
                  </a:lnTo>
                  <a:lnTo>
                    <a:pt x="268" y="1114"/>
                  </a:lnTo>
                  <a:lnTo>
                    <a:pt x="367" y="1170"/>
                  </a:lnTo>
                  <a:lnTo>
                    <a:pt x="480" y="1198"/>
                  </a:lnTo>
                  <a:lnTo>
                    <a:pt x="607" y="1212"/>
                  </a:lnTo>
                  <a:lnTo>
                    <a:pt x="607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 flipH="1">
              <a:off x="1140088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3"/>
                  </a:moveTo>
                  <a:lnTo>
                    <a:pt x="606" y="1213"/>
                  </a:lnTo>
                  <a:lnTo>
                    <a:pt x="719" y="1199"/>
                  </a:lnTo>
                  <a:lnTo>
                    <a:pt x="832" y="1156"/>
                  </a:lnTo>
                  <a:lnTo>
                    <a:pt x="945" y="1100"/>
                  </a:lnTo>
                  <a:lnTo>
                    <a:pt x="1029" y="1030"/>
                  </a:lnTo>
                  <a:lnTo>
                    <a:pt x="1100" y="945"/>
                  </a:lnTo>
                  <a:lnTo>
                    <a:pt x="1156" y="832"/>
                  </a:lnTo>
                  <a:lnTo>
                    <a:pt x="1198" y="719"/>
                  </a:lnTo>
                  <a:lnTo>
                    <a:pt x="1212" y="607"/>
                  </a:lnTo>
                  <a:lnTo>
                    <a:pt x="1212" y="607"/>
                  </a:lnTo>
                  <a:lnTo>
                    <a:pt x="1198" y="480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70"/>
                  </a:lnTo>
                  <a:lnTo>
                    <a:pt x="945" y="99"/>
                  </a:lnTo>
                  <a:lnTo>
                    <a:pt x="832" y="43"/>
                  </a:lnTo>
                  <a:lnTo>
                    <a:pt x="719" y="15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479" y="15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69" y="170"/>
                  </a:lnTo>
                  <a:lnTo>
                    <a:pt x="99" y="268"/>
                  </a:lnTo>
                  <a:lnTo>
                    <a:pt x="42" y="367"/>
                  </a:lnTo>
                  <a:lnTo>
                    <a:pt x="14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4" y="719"/>
                  </a:lnTo>
                  <a:lnTo>
                    <a:pt x="42" y="832"/>
                  </a:lnTo>
                  <a:lnTo>
                    <a:pt x="99" y="945"/>
                  </a:lnTo>
                  <a:lnTo>
                    <a:pt x="169" y="1030"/>
                  </a:lnTo>
                  <a:lnTo>
                    <a:pt x="268" y="1100"/>
                  </a:lnTo>
                  <a:lnTo>
                    <a:pt x="367" y="1156"/>
                  </a:lnTo>
                  <a:lnTo>
                    <a:pt x="479" y="1199"/>
                  </a:lnTo>
                  <a:lnTo>
                    <a:pt x="606" y="1213"/>
                  </a:lnTo>
                  <a:lnTo>
                    <a:pt x="606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 flipH="1">
              <a:off x="1179789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2"/>
                  </a:moveTo>
                  <a:lnTo>
                    <a:pt x="606" y="1212"/>
                  </a:lnTo>
                  <a:lnTo>
                    <a:pt x="733" y="1198"/>
                  </a:lnTo>
                  <a:lnTo>
                    <a:pt x="846" y="1170"/>
                  </a:lnTo>
                  <a:lnTo>
                    <a:pt x="945" y="1114"/>
                  </a:lnTo>
                  <a:lnTo>
                    <a:pt x="1043" y="1029"/>
                  </a:lnTo>
                  <a:lnTo>
                    <a:pt x="1114" y="945"/>
                  </a:lnTo>
                  <a:lnTo>
                    <a:pt x="1170" y="846"/>
                  </a:lnTo>
                  <a:lnTo>
                    <a:pt x="1198" y="733"/>
                  </a:lnTo>
                  <a:lnTo>
                    <a:pt x="1212" y="606"/>
                  </a:lnTo>
                  <a:lnTo>
                    <a:pt x="1212" y="606"/>
                  </a:lnTo>
                  <a:lnTo>
                    <a:pt x="1198" y="479"/>
                  </a:lnTo>
                  <a:lnTo>
                    <a:pt x="1170" y="367"/>
                  </a:lnTo>
                  <a:lnTo>
                    <a:pt x="1114" y="268"/>
                  </a:lnTo>
                  <a:lnTo>
                    <a:pt x="1043" y="183"/>
                  </a:lnTo>
                  <a:lnTo>
                    <a:pt x="945" y="99"/>
                  </a:lnTo>
                  <a:lnTo>
                    <a:pt x="846" y="57"/>
                  </a:lnTo>
                  <a:lnTo>
                    <a:pt x="733" y="14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494" y="14"/>
                  </a:lnTo>
                  <a:lnTo>
                    <a:pt x="381" y="57"/>
                  </a:lnTo>
                  <a:lnTo>
                    <a:pt x="268" y="99"/>
                  </a:lnTo>
                  <a:lnTo>
                    <a:pt x="183" y="183"/>
                  </a:lnTo>
                  <a:lnTo>
                    <a:pt x="113" y="268"/>
                  </a:lnTo>
                  <a:lnTo>
                    <a:pt x="57" y="367"/>
                  </a:lnTo>
                  <a:lnTo>
                    <a:pt x="14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14" y="733"/>
                  </a:lnTo>
                  <a:lnTo>
                    <a:pt x="57" y="846"/>
                  </a:lnTo>
                  <a:lnTo>
                    <a:pt x="113" y="945"/>
                  </a:lnTo>
                  <a:lnTo>
                    <a:pt x="183" y="1029"/>
                  </a:lnTo>
                  <a:lnTo>
                    <a:pt x="268" y="1114"/>
                  </a:lnTo>
                  <a:lnTo>
                    <a:pt x="381" y="1170"/>
                  </a:lnTo>
                  <a:lnTo>
                    <a:pt x="494" y="1198"/>
                  </a:lnTo>
                  <a:lnTo>
                    <a:pt x="606" y="1212"/>
                  </a:lnTo>
                  <a:lnTo>
                    <a:pt x="606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flipH="1">
              <a:off x="1326912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3"/>
                  </a:moveTo>
                  <a:lnTo>
                    <a:pt x="606" y="1213"/>
                  </a:lnTo>
                  <a:lnTo>
                    <a:pt x="733" y="1199"/>
                  </a:lnTo>
                  <a:lnTo>
                    <a:pt x="846" y="1156"/>
                  </a:lnTo>
                  <a:lnTo>
                    <a:pt x="945" y="1100"/>
                  </a:lnTo>
                  <a:lnTo>
                    <a:pt x="1043" y="1030"/>
                  </a:lnTo>
                  <a:lnTo>
                    <a:pt x="1114" y="945"/>
                  </a:lnTo>
                  <a:lnTo>
                    <a:pt x="1170" y="832"/>
                  </a:lnTo>
                  <a:lnTo>
                    <a:pt x="1198" y="719"/>
                  </a:lnTo>
                  <a:lnTo>
                    <a:pt x="1212" y="607"/>
                  </a:lnTo>
                  <a:lnTo>
                    <a:pt x="1212" y="607"/>
                  </a:lnTo>
                  <a:lnTo>
                    <a:pt x="1198" y="480"/>
                  </a:lnTo>
                  <a:lnTo>
                    <a:pt x="1170" y="367"/>
                  </a:lnTo>
                  <a:lnTo>
                    <a:pt x="1114" y="268"/>
                  </a:lnTo>
                  <a:lnTo>
                    <a:pt x="1043" y="170"/>
                  </a:lnTo>
                  <a:lnTo>
                    <a:pt x="945" y="99"/>
                  </a:lnTo>
                  <a:lnTo>
                    <a:pt x="846" y="43"/>
                  </a:lnTo>
                  <a:lnTo>
                    <a:pt x="733" y="15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494" y="15"/>
                  </a:lnTo>
                  <a:lnTo>
                    <a:pt x="381" y="43"/>
                  </a:lnTo>
                  <a:lnTo>
                    <a:pt x="268" y="99"/>
                  </a:lnTo>
                  <a:lnTo>
                    <a:pt x="184" y="170"/>
                  </a:lnTo>
                  <a:lnTo>
                    <a:pt x="113" y="268"/>
                  </a:lnTo>
                  <a:lnTo>
                    <a:pt x="57" y="367"/>
                  </a:lnTo>
                  <a:lnTo>
                    <a:pt x="14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4" y="719"/>
                  </a:lnTo>
                  <a:lnTo>
                    <a:pt x="57" y="832"/>
                  </a:lnTo>
                  <a:lnTo>
                    <a:pt x="113" y="945"/>
                  </a:lnTo>
                  <a:lnTo>
                    <a:pt x="184" y="1030"/>
                  </a:lnTo>
                  <a:lnTo>
                    <a:pt x="268" y="1100"/>
                  </a:lnTo>
                  <a:lnTo>
                    <a:pt x="381" y="1156"/>
                  </a:lnTo>
                  <a:lnTo>
                    <a:pt x="494" y="1199"/>
                  </a:lnTo>
                  <a:lnTo>
                    <a:pt x="606" y="1213"/>
                  </a:lnTo>
                  <a:lnTo>
                    <a:pt x="606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 flipH="1">
              <a:off x="992966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2"/>
                  </a:moveTo>
                  <a:lnTo>
                    <a:pt x="606" y="1212"/>
                  </a:lnTo>
                  <a:lnTo>
                    <a:pt x="719" y="1198"/>
                  </a:lnTo>
                  <a:lnTo>
                    <a:pt x="832" y="1170"/>
                  </a:lnTo>
                  <a:lnTo>
                    <a:pt x="944" y="1114"/>
                  </a:lnTo>
                  <a:lnTo>
                    <a:pt x="1029" y="1029"/>
                  </a:lnTo>
                  <a:lnTo>
                    <a:pt x="1099" y="945"/>
                  </a:lnTo>
                  <a:lnTo>
                    <a:pt x="1156" y="846"/>
                  </a:lnTo>
                  <a:lnTo>
                    <a:pt x="1198" y="733"/>
                  </a:lnTo>
                  <a:lnTo>
                    <a:pt x="1212" y="606"/>
                  </a:lnTo>
                  <a:lnTo>
                    <a:pt x="1212" y="606"/>
                  </a:lnTo>
                  <a:lnTo>
                    <a:pt x="1198" y="479"/>
                  </a:lnTo>
                  <a:lnTo>
                    <a:pt x="1156" y="367"/>
                  </a:lnTo>
                  <a:lnTo>
                    <a:pt x="1099" y="268"/>
                  </a:lnTo>
                  <a:lnTo>
                    <a:pt x="1029" y="183"/>
                  </a:lnTo>
                  <a:lnTo>
                    <a:pt x="944" y="99"/>
                  </a:lnTo>
                  <a:lnTo>
                    <a:pt x="832" y="57"/>
                  </a:lnTo>
                  <a:lnTo>
                    <a:pt x="719" y="14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479" y="14"/>
                  </a:lnTo>
                  <a:lnTo>
                    <a:pt x="367" y="57"/>
                  </a:lnTo>
                  <a:lnTo>
                    <a:pt x="268" y="99"/>
                  </a:lnTo>
                  <a:lnTo>
                    <a:pt x="169" y="183"/>
                  </a:lnTo>
                  <a:lnTo>
                    <a:pt x="99" y="268"/>
                  </a:lnTo>
                  <a:lnTo>
                    <a:pt x="42" y="367"/>
                  </a:lnTo>
                  <a:lnTo>
                    <a:pt x="14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14" y="733"/>
                  </a:lnTo>
                  <a:lnTo>
                    <a:pt x="42" y="846"/>
                  </a:lnTo>
                  <a:lnTo>
                    <a:pt x="99" y="945"/>
                  </a:lnTo>
                  <a:lnTo>
                    <a:pt x="169" y="1029"/>
                  </a:lnTo>
                  <a:lnTo>
                    <a:pt x="268" y="1114"/>
                  </a:lnTo>
                  <a:lnTo>
                    <a:pt x="367" y="1170"/>
                  </a:lnTo>
                  <a:lnTo>
                    <a:pt x="479" y="1198"/>
                  </a:lnTo>
                  <a:lnTo>
                    <a:pt x="606" y="1212"/>
                  </a:lnTo>
                  <a:lnTo>
                    <a:pt x="606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 flipH="1">
              <a:off x="1513446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33" y="1199"/>
                  </a:lnTo>
                  <a:lnTo>
                    <a:pt x="846" y="1156"/>
                  </a:lnTo>
                  <a:lnTo>
                    <a:pt x="945" y="1100"/>
                  </a:lnTo>
                  <a:lnTo>
                    <a:pt x="1029" y="1030"/>
                  </a:lnTo>
                  <a:lnTo>
                    <a:pt x="1100" y="945"/>
                  </a:lnTo>
                  <a:lnTo>
                    <a:pt x="1156" y="832"/>
                  </a:lnTo>
                  <a:lnTo>
                    <a:pt x="1199" y="719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9" y="480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70"/>
                  </a:lnTo>
                  <a:lnTo>
                    <a:pt x="945" y="99"/>
                  </a:lnTo>
                  <a:lnTo>
                    <a:pt x="846" y="43"/>
                  </a:lnTo>
                  <a:lnTo>
                    <a:pt x="733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84" y="170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5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5" y="719"/>
                  </a:lnTo>
                  <a:lnTo>
                    <a:pt x="43" y="832"/>
                  </a:lnTo>
                  <a:lnTo>
                    <a:pt x="99" y="945"/>
                  </a:lnTo>
                  <a:lnTo>
                    <a:pt x="184" y="1030"/>
                  </a:lnTo>
                  <a:lnTo>
                    <a:pt x="268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 flipH="1">
              <a:off x="1700269" y="2665442"/>
              <a:ext cx="24831" cy="25121"/>
            </a:xfrm>
            <a:custGeom>
              <a:avLst/>
              <a:gdLst/>
              <a:ahLst/>
              <a:cxnLst/>
              <a:rect l="l" t="t" r="r" b="b"/>
              <a:pathLst>
                <a:path w="1199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20" y="1199"/>
                  </a:lnTo>
                  <a:lnTo>
                    <a:pt x="832" y="1156"/>
                  </a:lnTo>
                  <a:lnTo>
                    <a:pt x="945" y="1100"/>
                  </a:lnTo>
                  <a:lnTo>
                    <a:pt x="1030" y="1030"/>
                  </a:lnTo>
                  <a:lnTo>
                    <a:pt x="1100" y="945"/>
                  </a:lnTo>
                  <a:lnTo>
                    <a:pt x="1157" y="832"/>
                  </a:lnTo>
                  <a:lnTo>
                    <a:pt x="1199" y="719"/>
                  </a:lnTo>
                  <a:lnTo>
                    <a:pt x="1199" y="607"/>
                  </a:lnTo>
                  <a:lnTo>
                    <a:pt x="1199" y="607"/>
                  </a:lnTo>
                  <a:lnTo>
                    <a:pt x="1199" y="480"/>
                  </a:lnTo>
                  <a:lnTo>
                    <a:pt x="1157" y="367"/>
                  </a:lnTo>
                  <a:lnTo>
                    <a:pt x="1100" y="268"/>
                  </a:lnTo>
                  <a:lnTo>
                    <a:pt x="1030" y="170"/>
                  </a:lnTo>
                  <a:lnTo>
                    <a:pt x="945" y="99"/>
                  </a:lnTo>
                  <a:lnTo>
                    <a:pt x="832" y="43"/>
                  </a:lnTo>
                  <a:lnTo>
                    <a:pt x="720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69" y="99"/>
                  </a:lnTo>
                  <a:lnTo>
                    <a:pt x="170" y="170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5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5" y="719"/>
                  </a:lnTo>
                  <a:lnTo>
                    <a:pt x="43" y="832"/>
                  </a:lnTo>
                  <a:lnTo>
                    <a:pt x="99" y="945"/>
                  </a:lnTo>
                  <a:lnTo>
                    <a:pt x="170" y="1030"/>
                  </a:lnTo>
                  <a:lnTo>
                    <a:pt x="269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 flipH="1">
              <a:off x="1886782" y="2665442"/>
              <a:ext cx="25142" cy="25121"/>
            </a:xfrm>
            <a:custGeom>
              <a:avLst/>
              <a:gdLst/>
              <a:ahLst/>
              <a:cxnLst/>
              <a:rect l="l" t="t" r="r" b="b"/>
              <a:pathLst>
                <a:path w="1214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34" y="1199"/>
                  </a:lnTo>
                  <a:lnTo>
                    <a:pt x="847" y="1156"/>
                  </a:lnTo>
                  <a:lnTo>
                    <a:pt x="945" y="1100"/>
                  </a:lnTo>
                  <a:lnTo>
                    <a:pt x="1030" y="1030"/>
                  </a:lnTo>
                  <a:lnTo>
                    <a:pt x="1114" y="945"/>
                  </a:lnTo>
                  <a:lnTo>
                    <a:pt x="1171" y="832"/>
                  </a:lnTo>
                  <a:lnTo>
                    <a:pt x="1199" y="719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9" y="480"/>
                  </a:lnTo>
                  <a:lnTo>
                    <a:pt x="1171" y="367"/>
                  </a:lnTo>
                  <a:lnTo>
                    <a:pt x="1114" y="268"/>
                  </a:lnTo>
                  <a:lnTo>
                    <a:pt x="1030" y="170"/>
                  </a:lnTo>
                  <a:lnTo>
                    <a:pt x="945" y="99"/>
                  </a:lnTo>
                  <a:lnTo>
                    <a:pt x="847" y="43"/>
                  </a:lnTo>
                  <a:lnTo>
                    <a:pt x="734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94" y="15"/>
                  </a:lnTo>
                  <a:lnTo>
                    <a:pt x="367" y="43"/>
                  </a:lnTo>
                  <a:lnTo>
                    <a:pt x="269" y="99"/>
                  </a:lnTo>
                  <a:lnTo>
                    <a:pt x="184" y="170"/>
                  </a:lnTo>
                  <a:lnTo>
                    <a:pt x="114" y="268"/>
                  </a:lnTo>
                  <a:lnTo>
                    <a:pt x="57" y="367"/>
                  </a:lnTo>
                  <a:lnTo>
                    <a:pt x="15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5" y="719"/>
                  </a:lnTo>
                  <a:lnTo>
                    <a:pt x="57" y="832"/>
                  </a:lnTo>
                  <a:lnTo>
                    <a:pt x="114" y="945"/>
                  </a:lnTo>
                  <a:lnTo>
                    <a:pt x="184" y="1030"/>
                  </a:lnTo>
                  <a:lnTo>
                    <a:pt x="269" y="1100"/>
                  </a:lnTo>
                  <a:lnTo>
                    <a:pt x="367" y="1156"/>
                  </a:lnTo>
                  <a:lnTo>
                    <a:pt x="494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 flipH="1">
              <a:off x="2073316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3"/>
                  </a:moveTo>
                  <a:lnTo>
                    <a:pt x="606" y="1213"/>
                  </a:lnTo>
                  <a:lnTo>
                    <a:pt x="719" y="1199"/>
                  </a:lnTo>
                  <a:lnTo>
                    <a:pt x="832" y="1156"/>
                  </a:lnTo>
                  <a:lnTo>
                    <a:pt x="944" y="1100"/>
                  </a:lnTo>
                  <a:lnTo>
                    <a:pt x="1029" y="1030"/>
                  </a:lnTo>
                  <a:lnTo>
                    <a:pt x="1100" y="945"/>
                  </a:lnTo>
                  <a:lnTo>
                    <a:pt x="1156" y="832"/>
                  </a:lnTo>
                  <a:lnTo>
                    <a:pt x="1198" y="719"/>
                  </a:lnTo>
                  <a:lnTo>
                    <a:pt x="1212" y="607"/>
                  </a:lnTo>
                  <a:lnTo>
                    <a:pt x="1212" y="607"/>
                  </a:lnTo>
                  <a:lnTo>
                    <a:pt x="1198" y="480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70"/>
                  </a:lnTo>
                  <a:lnTo>
                    <a:pt x="944" y="99"/>
                  </a:lnTo>
                  <a:lnTo>
                    <a:pt x="832" y="43"/>
                  </a:lnTo>
                  <a:lnTo>
                    <a:pt x="719" y="15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479" y="15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69" y="170"/>
                  </a:lnTo>
                  <a:lnTo>
                    <a:pt x="99" y="268"/>
                  </a:lnTo>
                  <a:lnTo>
                    <a:pt x="42" y="367"/>
                  </a:lnTo>
                  <a:lnTo>
                    <a:pt x="14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4" y="719"/>
                  </a:lnTo>
                  <a:lnTo>
                    <a:pt x="42" y="832"/>
                  </a:lnTo>
                  <a:lnTo>
                    <a:pt x="99" y="945"/>
                  </a:lnTo>
                  <a:lnTo>
                    <a:pt x="169" y="1030"/>
                  </a:lnTo>
                  <a:lnTo>
                    <a:pt x="268" y="1100"/>
                  </a:lnTo>
                  <a:lnTo>
                    <a:pt x="367" y="1156"/>
                  </a:lnTo>
                  <a:lnTo>
                    <a:pt x="479" y="1199"/>
                  </a:lnTo>
                  <a:lnTo>
                    <a:pt x="606" y="1213"/>
                  </a:lnTo>
                  <a:lnTo>
                    <a:pt x="606" y="1213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 flipH="1">
              <a:off x="2066896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2"/>
                  </a:moveTo>
                  <a:lnTo>
                    <a:pt x="606" y="1212"/>
                  </a:lnTo>
                  <a:lnTo>
                    <a:pt x="719" y="1198"/>
                  </a:lnTo>
                  <a:lnTo>
                    <a:pt x="846" y="1170"/>
                  </a:lnTo>
                  <a:lnTo>
                    <a:pt x="945" y="1114"/>
                  </a:lnTo>
                  <a:lnTo>
                    <a:pt x="1029" y="1029"/>
                  </a:lnTo>
                  <a:lnTo>
                    <a:pt x="1100" y="945"/>
                  </a:lnTo>
                  <a:lnTo>
                    <a:pt x="1156" y="846"/>
                  </a:lnTo>
                  <a:lnTo>
                    <a:pt x="1198" y="733"/>
                  </a:lnTo>
                  <a:lnTo>
                    <a:pt x="1212" y="606"/>
                  </a:lnTo>
                  <a:lnTo>
                    <a:pt x="1212" y="606"/>
                  </a:lnTo>
                  <a:lnTo>
                    <a:pt x="1198" y="479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83"/>
                  </a:lnTo>
                  <a:lnTo>
                    <a:pt x="945" y="99"/>
                  </a:lnTo>
                  <a:lnTo>
                    <a:pt x="846" y="57"/>
                  </a:lnTo>
                  <a:lnTo>
                    <a:pt x="719" y="14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479" y="14"/>
                  </a:lnTo>
                  <a:lnTo>
                    <a:pt x="367" y="57"/>
                  </a:lnTo>
                  <a:lnTo>
                    <a:pt x="268" y="99"/>
                  </a:lnTo>
                  <a:lnTo>
                    <a:pt x="183" y="183"/>
                  </a:lnTo>
                  <a:lnTo>
                    <a:pt x="99" y="268"/>
                  </a:lnTo>
                  <a:lnTo>
                    <a:pt x="42" y="367"/>
                  </a:lnTo>
                  <a:lnTo>
                    <a:pt x="14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14" y="733"/>
                  </a:lnTo>
                  <a:lnTo>
                    <a:pt x="42" y="846"/>
                  </a:lnTo>
                  <a:lnTo>
                    <a:pt x="99" y="945"/>
                  </a:lnTo>
                  <a:lnTo>
                    <a:pt x="183" y="1029"/>
                  </a:lnTo>
                  <a:lnTo>
                    <a:pt x="268" y="1114"/>
                  </a:lnTo>
                  <a:lnTo>
                    <a:pt x="367" y="1170"/>
                  </a:lnTo>
                  <a:lnTo>
                    <a:pt x="479" y="1198"/>
                  </a:lnTo>
                  <a:lnTo>
                    <a:pt x="606" y="1212"/>
                  </a:lnTo>
                  <a:lnTo>
                    <a:pt x="606" y="1212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 flipH="1">
              <a:off x="1880362" y="2485929"/>
              <a:ext cx="25142" cy="25121"/>
            </a:xfrm>
            <a:custGeom>
              <a:avLst/>
              <a:gdLst/>
              <a:ahLst/>
              <a:cxnLst/>
              <a:rect l="l" t="t" r="r" b="b"/>
              <a:pathLst>
                <a:path w="1214" h="1213" extrusionOk="0">
                  <a:moveTo>
                    <a:pt x="607" y="1212"/>
                  </a:moveTo>
                  <a:lnTo>
                    <a:pt x="607" y="1212"/>
                  </a:lnTo>
                  <a:lnTo>
                    <a:pt x="734" y="1198"/>
                  </a:lnTo>
                  <a:lnTo>
                    <a:pt x="847" y="1170"/>
                  </a:lnTo>
                  <a:lnTo>
                    <a:pt x="945" y="1114"/>
                  </a:lnTo>
                  <a:lnTo>
                    <a:pt x="1044" y="1029"/>
                  </a:lnTo>
                  <a:lnTo>
                    <a:pt x="1114" y="945"/>
                  </a:lnTo>
                  <a:lnTo>
                    <a:pt x="1171" y="846"/>
                  </a:lnTo>
                  <a:lnTo>
                    <a:pt x="1199" y="733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9" y="479"/>
                  </a:lnTo>
                  <a:lnTo>
                    <a:pt x="1171" y="367"/>
                  </a:lnTo>
                  <a:lnTo>
                    <a:pt x="1114" y="268"/>
                  </a:lnTo>
                  <a:lnTo>
                    <a:pt x="1044" y="183"/>
                  </a:lnTo>
                  <a:lnTo>
                    <a:pt x="945" y="99"/>
                  </a:lnTo>
                  <a:lnTo>
                    <a:pt x="847" y="57"/>
                  </a:lnTo>
                  <a:lnTo>
                    <a:pt x="734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94" y="14"/>
                  </a:lnTo>
                  <a:lnTo>
                    <a:pt x="382" y="57"/>
                  </a:lnTo>
                  <a:lnTo>
                    <a:pt x="269" y="99"/>
                  </a:lnTo>
                  <a:lnTo>
                    <a:pt x="184" y="183"/>
                  </a:lnTo>
                  <a:lnTo>
                    <a:pt x="114" y="268"/>
                  </a:lnTo>
                  <a:lnTo>
                    <a:pt x="57" y="367"/>
                  </a:lnTo>
                  <a:lnTo>
                    <a:pt x="15" y="479"/>
                  </a:lnTo>
                  <a:lnTo>
                    <a:pt x="1" y="606"/>
                  </a:lnTo>
                  <a:lnTo>
                    <a:pt x="1" y="606"/>
                  </a:lnTo>
                  <a:lnTo>
                    <a:pt x="15" y="733"/>
                  </a:lnTo>
                  <a:lnTo>
                    <a:pt x="57" y="846"/>
                  </a:lnTo>
                  <a:lnTo>
                    <a:pt x="114" y="945"/>
                  </a:lnTo>
                  <a:lnTo>
                    <a:pt x="184" y="1029"/>
                  </a:lnTo>
                  <a:lnTo>
                    <a:pt x="269" y="1114"/>
                  </a:lnTo>
                  <a:lnTo>
                    <a:pt x="382" y="1170"/>
                  </a:lnTo>
                  <a:lnTo>
                    <a:pt x="494" y="1198"/>
                  </a:lnTo>
                  <a:lnTo>
                    <a:pt x="607" y="1212"/>
                  </a:lnTo>
                  <a:lnTo>
                    <a:pt x="607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 flipH="1">
              <a:off x="1693559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2"/>
                  </a:moveTo>
                  <a:lnTo>
                    <a:pt x="607" y="1212"/>
                  </a:lnTo>
                  <a:lnTo>
                    <a:pt x="720" y="1198"/>
                  </a:lnTo>
                  <a:lnTo>
                    <a:pt x="832" y="1170"/>
                  </a:lnTo>
                  <a:lnTo>
                    <a:pt x="945" y="1114"/>
                  </a:lnTo>
                  <a:lnTo>
                    <a:pt x="1030" y="1029"/>
                  </a:lnTo>
                  <a:lnTo>
                    <a:pt x="1100" y="945"/>
                  </a:lnTo>
                  <a:lnTo>
                    <a:pt x="1157" y="846"/>
                  </a:lnTo>
                  <a:lnTo>
                    <a:pt x="1199" y="733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9" y="479"/>
                  </a:lnTo>
                  <a:lnTo>
                    <a:pt x="1157" y="367"/>
                  </a:lnTo>
                  <a:lnTo>
                    <a:pt x="1100" y="268"/>
                  </a:lnTo>
                  <a:lnTo>
                    <a:pt x="1030" y="183"/>
                  </a:lnTo>
                  <a:lnTo>
                    <a:pt x="945" y="99"/>
                  </a:lnTo>
                  <a:lnTo>
                    <a:pt x="832" y="57"/>
                  </a:lnTo>
                  <a:lnTo>
                    <a:pt x="720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80" y="14"/>
                  </a:lnTo>
                  <a:lnTo>
                    <a:pt x="367" y="57"/>
                  </a:lnTo>
                  <a:lnTo>
                    <a:pt x="269" y="99"/>
                  </a:lnTo>
                  <a:lnTo>
                    <a:pt x="170" y="183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5" y="479"/>
                  </a:lnTo>
                  <a:lnTo>
                    <a:pt x="1" y="606"/>
                  </a:lnTo>
                  <a:lnTo>
                    <a:pt x="1" y="606"/>
                  </a:lnTo>
                  <a:lnTo>
                    <a:pt x="15" y="733"/>
                  </a:lnTo>
                  <a:lnTo>
                    <a:pt x="43" y="846"/>
                  </a:lnTo>
                  <a:lnTo>
                    <a:pt x="99" y="945"/>
                  </a:lnTo>
                  <a:lnTo>
                    <a:pt x="170" y="1029"/>
                  </a:lnTo>
                  <a:lnTo>
                    <a:pt x="269" y="1114"/>
                  </a:lnTo>
                  <a:lnTo>
                    <a:pt x="367" y="1170"/>
                  </a:lnTo>
                  <a:lnTo>
                    <a:pt x="480" y="1198"/>
                  </a:lnTo>
                  <a:lnTo>
                    <a:pt x="607" y="1212"/>
                  </a:lnTo>
                  <a:lnTo>
                    <a:pt x="607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 flipH="1">
              <a:off x="1507026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2"/>
                  </a:moveTo>
                  <a:lnTo>
                    <a:pt x="607" y="1212"/>
                  </a:lnTo>
                  <a:lnTo>
                    <a:pt x="734" y="1198"/>
                  </a:lnTo>
                  <a:lnTo>
                    <a:pt x="846" y="1170"/>
                  </a:lnTo>
                  <a:lnTo>
                    <a:pt x="945" y="1114"/>
                  </a:lnTo>
                  <a:lnTo>
                    <a:pt x="1030" y="1029"/>
                  </a:lnTo>
                  <a:lnTo>
                    <a:pt x="1114" y="945"/>
                  </a:lnTo>
                  <a:lnTo>
                    <a:pt x="1156" y="846"/>
                  </a:lnTo>
                  <a:lnTo>
                    <a:pt x="1199" y="733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9" y="479"/>
                  </a:lnTo>
                  <a:lnTo>
                    <a:pt x="1156" y="367"/>
                  </a:lnTo>
                  <a:lnTo>
                    <a:pt x="1114" y="268"/>
                  </a:lnTo>
                  <a:lnTo>
                    <a:pt x="1030" y="183"/>
                  </a:lnTo>
                  <a:lnTo>
                    <a:pt x="945" y="99"/>
                  </a:lnTo>
                  <a:lnTo>
                    <a:pt x="846" y="57"/>
                  </a:lnTo>
                  <a:lnTo>
                    <a:pt x="734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80" y="14"/>
                  </a:lnTo>
                  <a:lnTo>
                    <a:pt x="367" y="57"/>
                  </a:lnTo>
                  <a:lnTo>
                    <a:pt x="268" y="99"/>
                  </a:lnTo>
                  <a:lnTo>
                    <a:pt x="184" y="183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5" y="479"/>
                  </a:lnTo>
                  <a:lnTo>
                    <a:pt x="1" y="606"/>
                  </a:lnTo>
                  <a:lnTo>
                    <a:pt x="1" y="606"/>
                  </a:lnTo>
                  <a:lnTo>
                    <a:pt x="15" y="733"/>
                  </a:lnTo>
                  <a:lnTo>
                    <a:pt x="43" y="846"/>
                  </a:lnTo>
                  <a:lnTo>
                    <a:pt x="99" y="945"/>
                  </a:lnTo>
                  <a:lnTo>
                    <a:pt x="184" y="1029"/>
                  </a:lnTo>
                  <a:lnTo>
                    <a:pt x="268" y="1114"/>
                  </a:lnTo>
                  <a:lnTo>
                    <a:pt x="367" y="1170"/>
                  </a:lnTo>
                  <a:lnTo>
                    <a:pt x="480" y="1198"/>
                  </a:lnTo>
                  <a:lnTo>
                    <a:pt x="607" y="1212"/>
                  </a:lnTo>
                  <a:lnTo>
                    <a:pt x="607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 flipH="1">
              <a:off x="999386" y="2665442"/>
              <a:ext cx="25142" cy="25121"/>
            </a:xfrm>
            <a:custGeom>
              <a:avLst/>
              <a:gdLst/>
              <a:ahLst/>
              <a:cxnLst/>
              <a:rect l="l" t="t" r="r" b="b"/>
              <a:pathLst>
                <a:path w="1214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20" y="1199"/>
                  </a:lnTo>
                  <a:lnTo>
                    <a:pt x="833" y="1156"/>
                  </a:lnTo>
                  <a:lnTo>
                    <a:pt x="945" y="1100"/>
                  </a:lnTo>
                  <a:lnTo>
                    <a:pt x="1030" y="1030"/>
                  </a:lnTo>
                  <a:lnTo>
                    <a:pt x="1100" y="945"/>
                  </a:lnTo>
                  <a:lnTo>
                    <a:pt x="1157" y="832"/>
                  </a:lnTo>
                  <a:lnTo>
                    <a:pt x="1199" y="719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9" y="480"/>
                  </a:lnTo>
                  <a:lnTo>
                    <a:pt x="1157" y="367"/>
                  </a:lnTo>
                  <a:lnTo>
                    <a:pt x="1100" y="268"/>
                  </a:lnTo>
                  <a:lnTo>
                    <a:pt x="1030" y="170"/>
                  </a:lnTo>
                  <a:lnTo>
                    <a:pt x="945" y="99"/>
                  </a:lnTo>
                  <a:lnTo>
                    <a:pt x="833" y="43"/>
                  </a:lnTo>
                  <a:lnTo>
                    <a:pt x="720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69" y="99"/>
                  </a:lnTo>
                  <a:lnTo>
                    <a:pt x="170" y="170"/>
                  </a:lnTo>
                  <a:lnTo>
                    <a:pt x="100" y="268"/>
                  </a:lnTo>
                  <a:lnTo>
                    <a:pt x="43" y="367"/>
                  </a:lnTo>
                  <a:lnTo>
                    <a:pt x="15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5" y="719"/>
                  </a:lnTo>
                  <a:lnTo>
                    <a:pt x="43" y="832"/>
                  </a:lnTo>
                  <a:lnTo>
                    <a:pt x="100" y="945"/>
                  </a:lnTo>
                  <a:lnTo>
                    <a:pt x="170" y="1030"/>
                  </a:lnTo>
                  <a:lnTo>
                    <a:pt x="269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 flipH="1">
              <a:off x="1320492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2"/>
                  </a:moveTo>
                  <a:lnTo>
                    <a:pt x="606" y="1212"/>
                  </a:lnTo>
                  <a:lnTo>
                    <a:pt x="733" y="1198"/>
                  </a:lnTo>
                  <a:lnTo>
                    <a:pt x="846" y="1170"/>
                  </a:lnTo>
                  <a:lnTo>
                    <a:pt x="945" y="1114"/>
                  </a:lnTo>
                  <a:lnTo>
                    <a:pt x="1043" y="1029"/>
                  </a:lnTo>
                  <a:lnTo>
                    <a:pt x="1114" y="945"/>
                  </a:lnTo>
                  <a:lnTo>
                    <a:pt x="1170" y="846"/>
                  </a:lnTo>
                  <a:lnTo>
                    <a:pt x="1198" y="733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8" y="479"/>
                  </a:lnTo>
                  <a:lnTo>
                    <a:pt x="1170" y="367"/>
                  </a:lnTo>
                  <a:lnTo>
                    <a:pt x="1114" y="268"/>
                  </a:lnTo>
                  <a:lnTo>
                    <a:pt x="1043" y="183"/>
                  </a:lnTo>
                  <a:lnTo>
                    <a:pt x="945" y="99"/>
                  </a:lnTo>
                  <a:lnTo>
                    <a:pt x="846" y="57"/>
                  </a:lnTo>
                  <a:lnTo>
                    <a:pt x="733" y="14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494" y="14"/>
                  </a:lnTo>
                  <a:lnTo>
                    <a:pt x="381" y="57"/>
                  </a:lnTo>
                  <a:lnTo>
                    <a:pt x="268" y="99"/>
                  </a:lnTo>
                  <a:lnTo>
                    <a:pt x="184" y="183"/>
                  </a:lnTo>
                  <a:lnTo>
                    <a:pt x="113" y="268"/>
                  </a:lnTo>
                  <a:lnTo>
                    <a:pt x="57" y="367"/>
                  </a:lnTo>
                  <a:lnTo>
                    <a:pt x="14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14" y="733"/>
                  </a:lnTo>
                  <a:lnTo>
                    <a:pt x="57" y="846"/>
                  </a:lnTo>
                  <a:lnTo>
                    <a:pt x="113" y="945"/>
                  </a:lnTo>
                  <a:lnTo>
                    <a:pt x="184" y="1029"/>
                  </a:lnTo>
                  <a:lnTo>
                    <a:pt x="268" y="1114"/>
                  </a:lnTo>
                  <a:lnTo>
                    <a:pt x="381" y="1170"/>
                  </a:lnTo>
                  <a:lnTo>
                    <a:pt x="494" y="1198"/>
                  </a:lnTo>
                  <a:lnTo>
                    <a:pt x="606" y="1212"/>
                  </a:lnTo>
                  <a:lnTo>
                    <a:pt x="606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 flipH="1">
              <a:off x="1186209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3"/>
                  </a:moveTo>
                  <a:lnTo>
                    <a:pt x="606" y="1213"/>
                  </a:lnTo>
                  <a:lnTo>
                    <a:pt x="733" y="1199"/>
                  </a:lnTo>
                  <a:lnTo>
                    <a:pt x="846" y="1156"/>
                  </a:lnTo>
                  <a:lnTo>
                    <a:pt x="944" y="1100"/>
                  </a:lnTo>
                  <a:lnTo>
                    <a:pt x="1043" y="1030"/>
                  </a:lnTo>
                  <a:lnTo>
                    <a:pt x="1114" y="945"/>
                  </a:lnTo>
                  <a:lnTo>
                    <a:pt x="1170" y="832"/>
                  </a:lnTo>
                  <a:lnTo>
                    <a:pt x="1198" y="719"/>
                  </a:lnTo>
                  <a:lnTo>
                    <a:pt x="1212" y="607"/>
                  </a:lnTo>
                  <a:lnTo>
                    <a:pt x="1212" y="607"/>
                  </a:lnTo>
                  <a:lnTo>
                    <a:pt x="1198" y="480"/>
                  </a:lnTo>
                  <a:lnTo>
                    <a:pt x="1170" y="367"/>
                  </a:lnTo>
                  <a:lnTo>
                    <a:pt x="1114" y="268"/>
                  </a:lnTo>
                  <a:lnTo>
                    <a:pt x="1043" y="170"/>
                  </a:lnTo>
                  <a:lnTo>
                    <a:pt x="944" y="99"/>
                  </a:lnTo>
                  <a:lnTo>
                    <a:pt x="846" y="43"/>
                  </a:lnTo>
                  <a:lnTo>
                    <a:pt x="733" y="15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493" y="15"/>
                  </a:lnTo>
                  <a:lnTo>
                    <a:pt x="381" y="43"/>
                  </a:lnTo>
                  <a:lnTo>
                    <a:pt x="268" y="99"/>
                  </a:lnTo>
                  <a:lnTo>
                    <a:pt x="183" y="170"/>
                  </a:lnTo>
                  <a:lnTo>
                    <a:pt x="113" y="268"/>
                  </a:lnTo>
                  <a:lnTo>
                    <a:pt x="56" y="367"/>
                  </a:lnTo>
                  <a:lnTo>
                    <a:pt x="14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4" y="719"/>
                  </a:lnTo>
                  <a:lnTo>
                    <a:pt x="56" y="832"/>
                  </a:lnTo>
                  <a:lnTo>
                    <a:pt x="113" y="945"/>
                  </a:lnTo>
                  <a:lnTo>
                    <a:pt x="183" y="1030"/>
                  </a:lnTo>
                  <a:lnTo>
                    <a:pt x="268" y="1100"/>
                  </a:lnTo>
                  <a:lnTo>
                    <a:pt x="381" y="1156"/>
                  </a:lnTo>
                  <a:lnTo>
                    <a:pt x="493" y="1199"/>
                  </a:lnTo>
                  <a:lnTo>
                    <a:pt x="606" y="1213"/>
                  </a:lnTo>
                  <a:lnTo>
                    <a:pt x="606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 flipH="1">
              <a:off x="1133668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2"/>
                  </a:moveTo>
                  <a:lnTo>
                    <a:pt x="606" y="1212"/>
                  </a:lnTo>
                  <a:lnTo>
                    <a:pt x="719" y="1198"/>
                  </a:lnTo>
                  <a:lnTo>
                    <a:pt x="832" y="1170"/>
                  </a:lnTo>
                  <a:lnTo>
                    <a:pt x="945" y="1114"/>
                  </a:lnTo>
                  <a:lnTo>
                    <a:pt x="1029" y="1029"/>
                  </a:lnTo>
                  <a:lnTo>
                    <a:pt x="1100" y="945"/>
                  </a:lnTo>
                  <a:lnTo>
                    <a:pt x="1156" y="846"/>
                  </a:lnTo>
                  <a:lnTo>
                    <a:pt x="1198" y="733"/>
                  </a:lnTo>
                  <a:lnTo>
                    <a:pt x="1212" y="606"/>
                  </a:lnTo>
                  <a:lnTo>
                    <a:pt x="1212" y="606"/>
                  </a:lnTo>
                  <a:lnTo>
                    <a:pt x="1198" y="479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83"/>
                  </a:lnTo>
                  <a:lnTo>
                    <a:pt x="945" y="99"/>
                  </a:lnTo>
                  <a:lnTo>
                    <a:pt x="832" y="57"/>
                  </a:lnTo>
                  <a:lnTo>
                    <a:pt x="719" y="14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479" y="14"/>
                  </a:lnTo>
                  <a:lnTo>
                    <a:pt x="367" y="57"/>
                  </a:lnTo>
                  <a:lnTo>
                    <a:pt x="268" y="99"/>
                  </a:lnTo>
                  <a:lnTo>
                    <a:pt x="169" y="183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4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14" y="733"/>
                  </a:lnTo>
                  <a:lnTo>
                    <a:pt x="43" y="846"/>
                  </a:lnTo>
                  <a:lnTo>
                    <a:pt x="99" y="945"/>
                  </a:lnTo>
                  <a:lnTo>
                    <a:pt x="169" y="1029"/>
                  </a:lnTo>
                  <a:lnTo>
                    <a:pt x="268" y="1114"/>
                  </a:lnTo>
                  <a:lnTo>
                    <a:pt x="367" y="1170"/>
                  </a:lnTo>
                  <a:lnTo>
                    <a:pt x="479" y="1198"/>
                  </a:lnTo>
                  <a:lnTo>
                    <a:pt x="606" y="1212"/>
                  </a:lnTo>
                  <a:lnTo>
                    <a:pt x="606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 flipH="1">
              <a:off x="1372743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3"/>
                  </a:moveTo>
                  <a:lnTo>
                    <a:pt x="606" y="1213"/>
                  </a:lnTo>
                  <a:lnTo>
                    <a:pt x="733" y="1199"/>
                  </a:lnTo>
                  <a:lnTo>
                    <a:pt x="846" y="1156"/>
                  </a:lnTo>
                  <a:lnTo>
                    <a:pt x="945" y="1100"/>
                  </a:lnTo>
                  <a:lnTo>
                    <a:pt x="1029" y="1030"/>
                  </a:lnTo>
                  <a:lnTo>
                    <a:pt x="1114" y="945"/>
                  </a:lnTo>
                  <a:lnTo>
                    <a:pt x="1156" y="832"/>
                  </a:lnTo>
                  <a:lnTo>
                    <a:pt x="1198" y="719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8" y="480"/>
                  </a:lnTo>
                  <a:lnTo>
                    <a:pt x="1156" y="367"/>
                  </a:lnTo>
                  <a:lnTo>
                    <a:pt x="1114" y="268"/>
                  </a:lnTo>
                  <a:lnTo>
                    <a:pt x="1029" y="170"/>
                  </a:lnTo>
                  <a:lnTo>
                    <a:pt x="945" y="99"/>
                  </a:lnTo>
                  <a:lnTo>
                    <a:pt x="846" y="43"/>
                  </a:lnTo>
                  <a:lnTo>
                    <a:pt x="733" y="15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84" y="170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4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4" y="719"/>
                  </a:lnTo>
                  <a:lnTo>
                    <a:pt x="43" y="832"/>
                  </a:lnTo>
                  <a:lnTo>
                    <a:pt x="99" y="945"/>
                  </a:lnTo>
                  <a:lnTo>
                    <a:pt x="184" y="1030"/>
                  </a:lnTo>
                  <a:lnTo>
                    <a:pt x="268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606" y="1213"/>
                  </a:lnTo>
                  <a:lnTo>
                    <a:pt x="606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 flipH="1">
              <a:off x="1559566" y="2665442"/>
              <a:ext cx="24831" cy="25121"/>
            </a:xfrm>
            <a:custGeom>
              <a:avLst/>
              <a:gdLst/>
              <a:ahLst/>
              <a:cxnLst/>
              <a:rect l="l" t="t" r="r" b="b"/>
              <a:pathLst>
                <a:path w="1199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19" y="1199"/>
                  </a:lnTo>
                  <a:lnTo>
                    <a:pt x="832" y="1156"/>
                  </a:lnTo>
                  <a:lnTo>
                    <a:pt x="945" y="1100"/>
                  </a:lnTo>
                  <a:lnTo>
                    <a:pt x="1030" y="1030"/>
                  </a:lnTo>
                  <a:lnTo>
                    <a:pt x="1100" y="945"/>
                  </a:lnTo>
                  <a:lnTo>
                    <a:pt x="1156" y="832"/>
                  </a:lnTo>
                  <a:lnTo>
                    <a:pt x="1199" y="719"/>
                  </a:lnTo>
                  <a:lnTo>
                    <a:pt x="1199" y="607"/>
                  </a:lnTo>
                  <a:lnTo>
                    <a:pt x="1199" y="607"/>
                  </a:lnTo>
                  <a:lnTo>
                    <a:pt x="1199" y="480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30" y="170"/>
                  </a:lnTo>
                  <a:lnTo>
                    <a:pt x="945" y="99"/>
                  </a:lnTo>
                  <a:lnTo>
                    <a:pt x="832" y="43"/>
                  </a:lnTo>
                  <a:lnTo>
                    <a:pt x="719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70" y="170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5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5" y="719"/>
                  </a:lnTo>
                  <a:lnTo>
                    <a:pt x="43" y="832"/>
                  </a:lnTo>
                  <a:lnTo>
                    <a:pt x="99" y="945"/>
                  </a:lnTo>
                  <a:lnTo>
                    <a:pt x="170" y="1030"/>
                  </a:lnTo>
                  <a:lnTo>
                    <a:pt x="268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 flipH="1">
              <a:off x="1746100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34" y="1199"/>
                  </a:lnTo>
                  <a:lnTo>
                    <a:pt x="846" y="1156"/>
                  </a:lnTo>
                  <a:lnTo>
                    <a:pt x="945" y="1100"/>
                  </a:lnTo>
                  <a:lnTo>
                    <a:pt x="1044" y="1030"/>
                  </a:lnTo>
                  <a:lnTo>
                    <a:pt x="1114" y="945"/>
                  </a:lnTo>
                  <a:lnTo>
                    <a:pt x="1171" y="832"/>
                  </a:lnTo>
                  <a:lnTo>
                    <a:pt x="1199" y="719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9" y="480"/>
                  </a:lnTo>
                  <a:lnTo>
                    <a:pt x="1171" y="367"/>
                  </a:lnTo>
                  <a:lnTo>
                    <a:pt x="1114" y="268"/>
                  </a:lnTo>
                  <a:lnTo>
                    <a:pt x="1044" y="170"/>
                  </a:lnTo>
                  <a:lnTo>
                    <a:pt x="945" y="99"/>
                  </a:lnTo>
                  <a:lnTo>
                    <a:pt x="846" y="43"/>
                  </a:lnTo>
                  <a:lnTo>
                    <a:pt x="734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94" y="15"/>
                  </a:lnTo>
                  <a:lnTo>
                    <a:pt x="381" y="43"/>
                  </a:lnTo>
                  <a:lnTo>
                    <a:pt x="269" y="99"/>
                  </a:lnTo>
                  <a:lnTo>
                    <a:pt x="184" y="170"/>
                  </a:lnTo>
                  <a:lnTo>
                    <a:pt x="113" y="268"/>
                  </a:lnTo>
                  <a:lnTo>
                    <a:pt x="57" y="367"/>
                  </a:lnTo>
                  <a:lnTo>
                    <a:pt x="15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5" y="719"/>
                  </a:lnTo>
                  <a:lnTo>
                    <a:pt x="57" y="832"/>
                  </a:lnTo>
                  <a:lnTo>
                    <a:pt x="113" y="945"/>
                  </a:lnTo>
                  <a:lnTo>
                    <a:pt x="184" y="1030"/>
                  </a:lnTo>
                  <a:lnTo>
                    <a:pt x="269" y="1100"/>
                  </a:lnTo>
                  <a:lnTo>
                    <a:pt x="381" y="1156"/>
                  </a:lnTo>
                  <a:lnTo>
                    <a:pt x="494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 flipH="1">
              <a:off x="1932613" y="2665442"/>
              <a:ext cx="25142" cy="25121"/>
            </a:xfrm>
            <a:custGeom>
              <a:avLst/>
              <a:gdLst/>
              <a:ahLst/>
              <a:cxnLst/>
              <a:rect l="l" t="t" r="r" b="b"/>
              <a:pathLst>
                <a:path w="1214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20" y="1199"/>
                  </a:lnTo>
                  <a:lnTo>
                    <a:pt x="833" y="1156"/>
                  </a:lnTo>
                  <a:lnTo>
                    <a:pt x="945" y="1100"/>
                  </a:lnTo>
                  <a:lnTo>
                    <a:pt x="1030" y="1030"/>
                  </a:lnTo>
                  <a:lnTo>
                    <a:pt x="1100" y="945"/>
                  </a:lnTo>
                  <a:lnTo>
                    <a:pt x="1157" y="832"/>
                  </a:lnTo>
                  <a:lnTo>
                    <a:pt x="1199" y="719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9" y="480"/>
                  </a:lnTo>
                  <a:lnTo>
                    <a:pt x="1157" y="367"/>
                  </a:lnTo>
                  <a:lnTo>
                    <a:pt x="1100" y="268"/>
                  </a:lnTo>
                  <a:lnTo>
                    <a:pt x="1030" y="170"/>
                  </a:lnTo>
                  <a:lnTo>
                    <a:pt x="945" y="99"/>
                  </a:lnTo>
                  <a:lnTo>
                    <a:pt x="833" y="43"/>
                  </a:lnTo>
                  <a:lnTo>
                    <a:pt x="720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69" y="99"/>
                  </a:lnTo>
                  <a:lnTo>
                    <a:pt x="184" y="170"/>
                  </a:lnTo>
                  <a:lnTo>
                    <a:pt x="100" y="268"/>
                  </a:lnTo>
                  <a:lnTo>
                    <a:pt x="43" y="367"/>
                  </a:lnTo>
                  <a:lnTo>
                    <a:pt x="15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5" y="719"/>
                  </a:lnTo>
                  <a:lnTo>
                    <a:pt x="43" y="832"/>
                  </a:lnTo>
                  <a:lnTo>
                    <a:pt x="100" y="945"/>
                  </a:lnTo>
                  <a:lnTo>
                    <a:pt x="184" y="1030"/>
                  </a:lnTo>
                  <a:lnTo>
                    <a:pt x="269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 flipH="1">
              <a:off x="2121487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3"/>
                  </a:moveTo>
                  <a:lnTo>
                    <a:pt x="606" y="1213"/>
                  </a:lnTo>
                  <a:lnTo>
                    <a:pt x="733" y="1199"/>
                  </a:lnTo>
                  <a:lnTo>
                    <a:pt x="846" y="1156"/>
                  </a:lnTo>
                  <a:lnTo>
                    <a:pt x="945" y="1100"/>
                  </a:lnTo>
                  <a:lnTo>
                    <a:pt x="1029" y="1030"/>
                  </a:lnTo>
                  <a:lnTo>
                    <a:pt x="1114" y="945"/>
                  </a:lnTo>
                  <a:lnTo>
                    <a:pt x="1156" y="832"/>
                  </a:lnTo>
                  <a:lnTo>
                    <a:pt x="1198" y="719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8" y="480"/>
                  </a:lnTo>
                  <a:lnTo>
                    <a:pt x="1156" y="367"/>
                  </a:lnTo>
                  <a:lnTo>
                    <a:pt x="1114" y="268"/>
                  </a:lnTo>
                  <a:lnTo>
                    <a:pt x="1029" y="170"/>
                  </a:lnTo>
                  <a:lnTo>
                    <a:pt x="945" y="99"/>
                  </a:lnTo>
                  <a:lnTo>
                    <a:pt x="846" y="43"/>
                  </a:lnTo>
                  <a:lnTo>
                    <a:pt x="733" y="15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84" y="170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4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4" y="719"/>
                  </a:lnTo>
                  <a:lnTo>
                    <a:pt x="43" y="832"/>
                  </a:lnTo>
                  <a:lnTo>
                    <a:pt x="99" y="945"/>
                  </a:lnTo>
                  <a:lnTo>
                    <a:pt x="184" y="1030"/>
                  </a:lnTo>
                  <a:lnTo>
                    <a:pt x="268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606" y="1213"/>
                  </a:lnTo>
                  <a:lnTo>
                    <a:pt x="606" y="1213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 flipH="1">
              <a:off x="2021065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2"/>
                  </a:moveTo>
                  <a:lnTo>
                    <a:pt x="606" y="1212"/>
                  </a:lnTo>
                  <a:lnTo>
                    <a:pt x="733" y="1198"/>
                  </a:lnTo>
                  <a:lnTo>
                    <a:pt x="846" y="1170"/>
                  </a:lnTo>
                  <a:lnTo>
                    <a:pt x="944" y="1114"/>
                  </a:lnTo>
                  <a:lnTo>
                    <a:pt x="1043" y="1029"/>
                  </a:lnTo>
                  <a:lnTo>
                    <a:pt x="1114" y="945"/>
                  </a:lnTo>
                  <a:lnTo>
                    <a:pt x="1170" y="846"/>
                  </a:lnTo>
                  <a:lnTo>
                    <a:pt x="1198" y="733"/>
                  </a:lnTo>
                  <a:lnTo>
                    <a:pt x="1212" y="606"/>
                  </a:lnTo>
                  <a:lnTo>
                    <a:pt x="1212" y="606"/>
                  </a:lnTo>
                  <a:lnTo>
                    <a:pt x="1198" y="479"/>
                  </a:lnTo>
                  <a:lnTo>
                    <a:pt x="1170" y="367"/>
                  </a:lnTo>
                  <a:lnTo>
                    <a:pt x="1114" y="268"/>
                  </a:lnTo>
                  <a:lnTo>
                    <a:pt x="1043" y="183"/>
                  </a:lnTo>
                  <a:lnTo>
                    <a:pt x="944" y="99"/>
                  </a:lnTo>
                  <a:lnTo>
                    <a:pt x="846" y="57"/>
                  </a:lnTo>
                  <a:lnTo>
                    <a:pt x="733" y="14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493" y="14"/>
                  </a:lnTo>
                  <a:lnTo>
                    <a:pt x="381" y="57"/>
                  </a:lnTo>
                  <a:lnTo>
                    <a:pt x="268" y="99"/>
                  </a:lnTo>
                  <a:lnTo>
                    <a:pt x="183" y="183"/>
                  </a:lnTo>
                  <a:lnTo>
                    <a:pt x="113" y="268"/>
                  </a:lnTo>
                  <a:lnTo>
                    <a:pt x="56" y="367"/>
                  </a:lnTo>
                  <a:lnTo>
                    <a:pt x="14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14" y="733"/>
                  </a:lnTo>
                  <a:lnTo>
                    <a:pt x="56" y="846"/>
                  </a:lnTo>
                  <a:lnTo>
                    <a:pt x="113" y="945"/>
                  </a:lnTo>
                  <a:lnTo>
                    <a:pt x="183" y="1029"/>
                  </a:lnTo>
                  <a:lnTo>
                    <a:pt x="268" y="1114"/>
                  </a:lnTo>
                  <a:lnTo>
                    <a:pt x="381" y="1170"/>
                  </a:lnTo>
                  <a:lnTo>
                    <a:pt x="493" y="1198"/>
                  </a:lnTo>
                  <a:lnTo>
                    <a:pt x="606" y="1212"/>
                  </a:lnTo>
                  <a:lnTo>
                    <a:pt x="606" y="1212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 flipH="1">
              <a:off x="1834531" y="2485929"/>
              <a:ext cx="24852" cy="25121"/>
            </a:xfrm>
            <a:custGeom>
              <a:avLst/>
              <a:gdLst/>
              <a:ahLst/>
              <a:cxnLst/>
              <a:rect l="l" t="t" r="r" b="b"/>
              <a:pathLst>
                <a:path w="1200" h="1213" extrusionOk="0">
                  <a:moveTo>
                    <a:pt x="607" y="1212"/>
                  </a:moveTo>
                  <a:lnTo>
                    <a:pt x="607" y="1212"/>
                  </a:lnTo>
                  <a:lnTo>
                    <a:pt x="720" y="1198"/>
                  </a:lnTo>
                  <a:lnTo>
                    <a:pt x="833" y="1170"/>
                  </a:lnTo>
                  <a:lnTo>
                    <a:pt x="945" y="1114"/>
                  </a:lnTo>
                  <a:lnTo>
                    <a:pt x="1030" y="1029"/>
                  </a:lnTo>
                  <a:lnTo>
                    <a:pt x="1100" y="945"/>
                  </a:lnTo>
                  <a:lnTo>
                    <a:pt x="1157" y="846"/>
                  </a:lnTo>
                  <a:lnTo>
                    <a:pt x="1199" y="733"/>
                  </a:lnTo>
                  <a:lnTo>
                    <a:pt x="1199" y="606"/>
                  </a:lnTo>
                  <a:lnTo>
                    <a:pt x="1199" y="606"/>
                  </a:lnTo>
                  <a:lnTo>
                    <a:pt x="1199" y="479"/>
                  </a:lnTo>
                  <a:lnTo>
                    <a:pt x="1157" y="367"/>
                  </a:lnTo>
                  <a:lnTo>
                    <a:pt x="1100" y="268"/>
                  </a:lnTo>
                  <a:lnTo>
                    <a:pt x="1030" y="183"/>
                  </a:lnTo>
                  <a:lnTo>
                    <a:pt x="945" y="99"/>
                  </a:lnTo>
                  <a:lnTo>
                    <a:pt x="833" y="57"/>
                  </a:lnTo>
                  <a:lnTo>
                    <a:pt x="720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80" y="14"/>
                  </a:lnTo>
                  <a:lnTo>
                    <a:pt x="367" y="57"/>
                  </a:lnTo>
                  <a:lnTo>
                    <a:pt x="269" y="99"/>
                  </a:lnTo>
                  <a:lnTo>
                    <a:pt x="170" y="183"/>
                  </a:lnTo>
                  <a:lnTo>
                    <a:pt x="100" y="268"/>
                  </a:lnTo>
                  <a:lnTo>
                    <a:pt x="43" y="367"/>
                  </a:lnTo>
                  <a:lnTo>
                    <a:pt x="15" y="479"/>
                  </a:lnTo>
                  <a:lnTo>
                    <a:pt x="1" y="606"/>
                  </a:lnTo>
                  <a:lnTo>
                    <a:pt x="1" y="606"/>
                  </a:lnTo>
                  <a:lnTo>
                    <a:pt x="15" y="733"/>
                  </a:lnTo>
                  <a:lnTo>
                    <a:pt x="43" y="846"/>
                  </a:lnTo>
                  <a:lnTo>
                    <a:pt x="100" y="945"/>
                  </a:lnTo>
                  <a:lnTo>
                    <a:pt x="170" y="1029"/>
                  </a:lnTo>
                  <a:lnTo>
                    <a:pt x="269" y="1114"/>
                  </a:lnTo>
                  <a:lnTo>
                    <a:pt x="367" y="1170"/>
                  </a:lnTo>
                  <a:lnTo>
                    <a:pt x="480" y="1198"/>
                  </a:lnTo>
                  <a:lnTo>
                    <a:pt x="607" y="1212"/>
                  </a:lnTo>
                  <a:lnTo>
                    <a:pt x="607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 flipH="1">
              <a:off x="1647728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2"/>
                  </a:moveTo>
                  <a:lnTo>
                    <a:pt x="607" y="1212"/>
                  </a:lnTo>
                  <a:lnTo>
                    <a:pt x="734" y="1198"/>
                  </a:lnTo>
                  <a:lnTo>
                    <a:pt x="846" y="1170"/>
                  </a:lnTo>
                  <a:lnTo>
                    <a:pt x="945" y="1114"/>
                  </a:lnTo>
                  <a:lnTo>
                    <a:pt x="1030" y="1029"/>
                  </a:lnTo>
                  <a:lnTo>
                    <a:pt x="1100" y="945"/>
                  </a:lnTo>
                  <a:lnTo>
                    <a:pt x="1157" y="846"/>
                  </a:lnTo>
                  <a:lnTo>
                    <a:pt x="1199" y="733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9" y="479"/>
                  </a:lnTo>
                  <a:lnTo>
                    <a:pt x="1157" y="367"/>
                  </a:lnTo>
                  <a:lnTo>
                    <a:pt x="1100" y="268"/>
                  </a:lnTo>
                  <a:lnTo>
                    <a:pt x="1030" y="183"/>
                  </a:lnTo>
                  <a:lnTo>
                    <a:pt x="945" y="99"/>
                  </a:lnTo>
                  <a:lnTo>
                    <a:pt x="846" y="57"/>
                  </a:lnTo>
                  <a:lnTo>
                    <a:pt x="734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80" y="14"/>
                  </a:lnTo>
                  <a:lnTo>
                    <a:pt x="367" y="57"/>
                  </a:lnTo>
                  <a:lnTo>
                    <a:pt x="269" y="99"/>
                  </a:lnTo>
                  <a:lnTo>
                    <a:pt x="184" y="183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5" y="479"/>
                  </a:lnTo>
                  <a:lnTo>
                    <a:pt x="1" y="606"/>
                  </a:lnTo>
                  <a:lnTo>
                    <a:pt x="1" y="606"/>
                  </a:lnTo>
                  <a:lnTo>
                    <a:pt x="15" y="733"/>
                  </a:lnTo>
                  <a:lnTo>
                    <a:pt x="43" y="846"/>
                  </a:lnTo>
                  <a:lnTo>
                    <a:pt x="99" y="945"/>
                  </a:lnTo>
                  <a:lnTo>
                    <a:pt x="184" y="1029"/>
                  </a:lnTo>
                  <a:lnTo>
                    <a:pt x="269" y="1114"/>
                  </a:lnTo>
                  <a:lnTo>
                    <a:pt x="367" y="1170"/>
                  </a:lnTo>
                  <a:lnTo>
                    <a:pt x="480" y="1198"/>
                  </a:lnTo>
                  <a:lnTo>
                    <a:pt x="607" y="1212"/>
                  </a:lnTo>
                  <a:lnTo>
                    <a:pt x="607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 flipH="1">
              <a:off x="1461195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2"/>
                  </a:moveTo>
                  <a:lnTo>
                    <a:pt x="607" y="1212"/>
                  </a:lnTo>
                  <a:lnTo>
                    <a:pt x="733" y="1198"/>
                  </a:lnTo>
                  <a:lnTo>
                    <a:pt x="846" y="1170"/>
                  </a:lnTo>
                  <a:lnTo>
                    <a:pt x="945" y="1114"/>
                  </a:lnTo>
                  <a:lnTo>
                    <a:pt x="1044" y="1029"/>
                  </a:lnTo>
                  <a:lnTo>
                    <a:pt x="1114" y="945"/>
                  </a:lnTo>
                  <a:lnTo>
                    <a:pt x="1170" y="846"/>
                  </a:lnTo>
                  <a:lnTo>
                    <a:pt x="1199" y="733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9" y="479"/>
                  </a:lnTo>
                  <a:lnTo>
                    <a:pt x="1170" y="367"/>
                  </a:lnTo>
                  <a:lnTo>
                    <a:pt x="1114" y="268"/>
                  </a:lnTo>
                  <a:lnTo>
                    <a:pt x="1044" y="183"/>
                  </a:lnTo>
                  <a:lnTo>
                    <a:pt x="945" y="99"/>
                  </a:lnTo>
                  <a:lnTo>
                    <a:pt x="846" y="57"/>
                  </a:lnTo>
                  <a:lnTo>
                    <a:pt x="733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94" y="14"/>
                  </a:lnTo>
                  <a:lnTo>
                    <a:pt x="381" y="57"/>
                  </a:lnTo>
                  <a:lnTo>
                    <a:pt x="268" y="99"/>
                  </a:lnTo>
                  <a:lnTo>
                    <a:pt x="184" y="183"/>
                  </a:lnTo>
                  <a:lnTo>
                    <a:pt x="113" y="268"/>
                  </a:lnTo>
                  <a:lnTo>
                    <a:pt x="57" y="367"/>
                  </a:lnTo>
                  <a:lnTo>
                    <a:pt x="15" y="479"/>
                  </a:lnTo>
                  <a:lnTo>
                    <a:pt x="1" y="606"/>
                  </a:lnTo>
                  <a:lnTo>
                    <a:pt x="1" y="606"/>
                  </a:lnTo>
                  <a:lnTo>
                    <a:pt x="15" y="733"/>
                  </a:lnTo>
                  <a:lnTo>
                    <a:pt x="57" y="846"/>
                  </a:lnTo>
                  <a:lnTo>
                    <a:pt x="113" y="945"/>
                  </a:lnTo>
                  <a:lnTo>
                    <a:pt x="184" y="1029"/>
                  </a:lnTo>
                  <a:lnTo>
                    <a:pt x="268" y="1114"/>
                  </a:lnTo>
                  <a:lnTo>
                    <a:pt x="381" y="1170"/>
                  </a:lnTo>
                  <a:lnTo>
                    <a:pt x="494" y="1198"/>
                  </a:lnTo>
                  <a:lnTo>
                    <a:pt x="607" y="1212"/>
                  </a:lnTo>
                  <a:lnTo>
                    <a:pt x="607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 flipH="1">
              <a:off x="1045506" y="2665442"/>
              <a:ext cx="25142" cy="25121"/>
            </a:xfrm>
            <a:custGeom>
              <a:avLst/>
              <a:gdLst/>
              <a:ahLst/>
              <a:cxnLst/>
              <a:rect l="l" t="t" r="r" b="b"/>
              <a:pathLst>
                <a:path w="1214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34" y="1199"/>
                  </a:lnTo>
                  <a:lnTo>
                    <a:pt x="847" y="1156"/>
                  </a:lnTo>
                  <a:lnTo>
                    <a:pt x="945" y="1100"/>
                  </a:lnTo>
                  <a:lnTo>
                    <a:pt x="1044" y="1030"/>
                  </a:lnTo>
                  <a:lnTo>
                    <a:pt x="1114" y="945"/>
                  </a:lnTo>
                  <a:lnTo>
                    <a:pt x="1171" y="832"/>
                  </a:lnTo>
                  <a:lnTo>
                    <a:pt x="1199" y="719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9" y="480"/>
                  </a:lnTo>
                  <a:lnTo>
                    <a:pt x="1171" y="367"/>
                  </a:lnTo>
                  <a:lnTo>
                    <a:pt x="1114" y="268"/>
                  </a:lnTo>
                  <a:lnTo>
                    <a:pt x="1044" y="170"/>
                  </a:lnTo>
                  <a:lnTo>
                    <a:pt x="945" y="99"/>
                  </a:lnTo>
                  <a:lnTo>
                    <a:pt x="847" y="43"/>
                  </a:lnTo>
                  <a:lnTo>
                    <a:pt x="734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94" y="15"/>
                  </a:lnTo>
                  <a:lnTo>
                    <a:pt x="382" y="43"/>
                  </a:lnTo>
                  <a:lnTo>
                    <a:pt x="269" y="99"/>
                  </a:lnTo>
                  <a:lnTo>
                    <a:pt x="184" y="170"/>
                  </a:lnTo>
                  <a:lnTo>
                    <a:pt x="114" y="268"/>
                  </a:lnTo>
                  <a:lnTo>
                    <a:pt x="57" y="367"/>
                  </a:lnTo>
                  <a:lnTo>
                    <a:pt x="15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5" y="719"/>
                  </a:lnTo>
                  <a:lnTo>
                    <a:pt x="57" y="832"/>
                  </a:lnTo>
                  <a:lnTo>
                    <a:pt x="114" y="945"/>
                  </a:lnTo>
                  <a:lnTo>
                    <a:pt x="184" y="1030"/>
                  </a:lnTo>
                  <a:lnTo>
                    <a:pt x="269" y="1100"/>
                  </a:lnTo>
                  <a:lnTo>
                    <a:pt x="382" y="1156"/>
                  </a:lnTo>
                  <a:lnTo>
                    <a:pt x="494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 flipH="1">
              <a:off x="1274371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2"/>
                  </a:moveTo>
                  <a:lnTo>
                    <a:pt x="606" y="1212"/>
                  </a:lnTo>
                  <a:lnTo>
                    <a:pt x="719" y="1198"/>
                  </a:lnTo>
                  <a:lnTo>
                    <a:pt x="832" y="1170"/>
                  </a:lnTo>
                  <a:lnTo>
                    <a:pt x="945" y="1114"/>
                  </a:lnTo>
                  <a:lnTo>
                    <a:pt x="1029" y="1029"/>
                  </a:lnTo>
                  <a:lnTo>
                    <a:pt x="1100" y="945"/>
                  </a:lnTo>
                  <a:lnTo>
                    <a:pt x="1156" y="846"/>
                  </a:lnTo>
                  <a:lnTo>
                    <a:pt x="1198" y="733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8" y="479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83"/>
                  </a:lnTo>
                  <a:lnTo>
                    <a:pt x="945" y="99"/>
                  </a:lnTo>
                  <a:lnTo>
                    <a:pt x="832" y="57"/>
                  </a:lnTo>
                  <a:lnTo>
                    <a:pt x="719" y="14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480" y="14"/>
                  </a:lnTo>
                  <a:lnTo>
                    <a:pt x="367" y="57"/>
                  </a:lnTo>
                  <a:lnTo>
                    <a:pt x="268" y="99"/>
                  </a:lnTo>
                  <a:lnTo>
                    <a:pt x="170" y="183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4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14" y="733"/>
                  </a:lnTo>
                  <a:lnTo>
                    <a:pt x="43" y="846"/>
                  </a:lnTo>
                  <a:lnTo>
                    <a:pt x="99" y="945"/>
                  </a:lnTo>
                  <a:lnTo>
                    <a:pt x="170" y="1029"/>
                  </a:lnTo>
                  <a:lnTo>
                    <a:pt x="268" y="1114"/>
                  </a:lnTo>
                  <a:lnTo>
                    <a:pt x="367" y="1170"/>
                  </a:lnTo>
                  <a:lnTo>
                    <a:pt x="480" y="1198"/>
                  </a:lnTo>
                  <a:lnTo>
                    <a:pt x="606" y="1212"/>
                  </a:lnTo>
                  <a:lnTo>
                    <a:pt x="606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 flipH="1">
              <a:off x="1232040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3"/>
                  </a:moveTo>
                  <a:lnTo>
                    <a:pt x="606" y="1213"/>
                  </a:lnTo>
                  <a:lnTo>
                    <a:pt x="733" y="1199"/>
                  </a:lnTo>
                  <a:lnTo>
                    <a:pt x="846" y="1156"/>
                  </a:lnTo>
                  <a:lnTo>
                    <a:pt x="945" y="1100"/>
                  </a:lnTo>
                  <a:lnTo>
                    <a:pt x="1029" y="1030"/>
                  </a:lnTo>
                  <a:lnTo>
                    <a:pt x="1100" y="945"/>
                  </a:lnTo>
                  <a:lnTo>
                    <a:pt x="1156" y="832"/>
                  </a:lnTo>
                  <a:lnTo>
                    <a:pt x="1198" y="719"/>
                  </a:lnTo>
                  <a:lnTo>
                    <a:pt x="1212" y="607"/>
                  </a:lnTo>
                  <a:lnTo>
                    <a:pt x="1212" y="607"/>
                  </a:lnTo>
                  <a:lnTo>
                    <a:pt x="1198" y="480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70"/>
                  </a:lnTo>
                  <a:lnTo>
                    <a:pt x="945" y="99"/>
                  </a:lnTo>
                  <a:lnTo>
                    <a:pt x="846" y="43"/>
                  </a:lnTo>
                  <a:lnTo>
                    <a:pt x="733" y="15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479" y="15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83" y="170"/>
                  </a:lnTo>
                  <a:lnTo>
                    <a:pt x="99" y="268"/>
                  </a:lnTo>
                  <a:lnTo>
                    <a:pt x="42" y="367"/>
                  </a:lnTo>
                  <a:lnTo>
                    <a:pt x="14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4" y="719"/>
                  </a:lnTo>
                  <a:lnTo>
                    <a:pt x="42" y="832"/>
                  </a:lnTo>
                  <a:lnTo>
                    <a:pt x="99" y="945"/>
                  </a:lnTo>
                  <a:lnTo>
                    <a:pt x="183" y="1030"/>
                  </a:lnTo>
                  <a:lnTo>
                    <a:pt x="268" y="1100"/>
                  </a:lnTo>
                  <a:lnTo>
                    <a:pt x="367" y="1156"/>
                  </a:lnTo>
                  <a:lnTo>
                    <a:pt x="479" y="1199"/>
                  </a:lnTo>
                  <a:lnTo>
                    <a:pt x="606" y="1213"/>
                  </a:lnTo>
                  <a:lnTo>
                    <a:pt x="606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 flipH="1">
              <a:off x="1087837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2"/>
                  </a:moveTo>
                  <a:lnTo>
                    <a:pt x="606" y="1212"/>
                  </a:lnTo>
                  <a:lnTo>
                    <a:pt x="733" y="1198"/>
                  </a:lnTo>
                  <a:lnTo>
                    <a:pt x="846" y="1170"/>
                  </a:lnTo>
                  <a:lnTo>
                    <a:pt x="945" y="1114"/>
                  </a:lnTo>
                  <a:lnTo>
                    <a:pt x="1029" y="1029"/>
                  </a:lnTo>
                  <a:lnTo>
                    <a:pt x="1114" y="945"/>
                  </a:lnTo>
                  <a:lnTo>
                    <a:pt x="1170" y="846"/>
                  </a:lnTo>
                  <a:lnTo>
                    <a:pt x="1198" y="733"/>
                  </a:lnTo>
                  <a:lnTo>
                    <a:pt x="1212" y="606"/>
                  </a:lnTo>
                  <a:lnTo>
                    <a:pt x="1212" y="606"/>
                  </a:lnTo>
                  <a:lnTo>
                    <a:pt x="1198" y="479"/>
                  </a:lnTo>
                  <a:lnTo>
                    <a:pt x="1170" y="367"/>
                  </a:lnTo>
                  <a:lnTo>
                    <a:pt x="1114" y="268"/>
                  </a:lnTo>
                  <a:lnTo>
                    <a:pt x="1029" y="183"/>
                  </a:lnTo>
                  <a:lnTo>
                    <a:pt x="945" y="99"/>
                  </a:lnTo>
                  <a:lnTo>
                    <a:pt x="846" y="57"/>
                  </a:lnTo>
                  <a:lnTo>
                    <a:pt x="733" y="14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479" y="14"/>
                  </a:lnTo>
                  <a:lnTo>
                    <a:pt x="367" y="57"/>
                  </a:lnTo>
                  <a:lnTo>
                    <a:pt x="268" y="99"/>
                  </a:lnTo>
                  <a:lnTo>
                    <a:pt x="183" y="183"/>
                  </a:lnTo>
                  <a:lnTo>
                    <a:pt x="113" y="268"/>
                  </a:lnTo>
                  <a:lnTo>
                    <a:pt x="57" y="367"/>
                  </a:lnTo>
                  <a:lnTo>
                    <a:pt x="14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14" y="733"/>
                  </a:lnTo>
                  <a:lnTo>
                    <a:pt x="57" y="846"/>
                  </a:lnTo>
                  <a:lnTo>
                    <a:pt x="113" y="945"/>
                  </a:lnTo>
                  <a:lnTo>
                    <a:pt x="183" y="1029"/>
                  </a:lnTo>
                  <a:lnTo>
                    <a:pt x="268" y="1114"/>
                  </a:lnTo>
                  <a:lnTo>
                    <a:pt x="367" y="1170"/>
                  </a:lnTo>
                  <a:lnTo>
                    <a:pt x="479" y="1198"/>
                  </a:lnTo>
                  <a:lnTo>
                    <a:pt x="606" y="1212"/>
                  </a:lnTo>
                  <a:lnTo>
                    <a:pt x="606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 flipH="1">
              <a:off x="1418864" y="2665442"/>
              <a:ext cx="24831" cy="25121"/>
            </a:xfrm>
            <a:custGeom>
              <a:avLst/>
              <a:gdLst/>
              <a:ahLst/>
              <a:cxnLst/>
              <a:rect l="l" t="t" r="r" b="b"/>
              <a:pathLst>
                <a:path w="1199" h="1213" extrusionOk="0">
                  <a:moveTo>
                    <a:pt x="606" y="1213"/>
                  </a:moveTo>
                  <a:lnTo>
                    <a:pt x="606" y="1213"/>
                  </a:lnTo>
                  <a:lnTo>
                    <a:pt x="719" y="1199"/>
                  </a:lnTo>
                  <a:lnTo>
                    <a:pt x="832" y="1156"/>
                  </a:lnTo>
                  <a:lnTo>
                    <a:pt x="931" y="1100"/>
                  </a:lnTo>
                  <a:lnTo>
                    <a:pt x="1029" y="1030"/>
                  </a:lnTo>
                  <a:lnTo>
                    <a:pt x="1100" y="945"/>
                  </a:lnTo>
                  <a:lnTo>
                    <a:pt x="1156" y="832"/>
                  </a:lnTo>
                  <a:lnTo>
                    <a:pt x="1198" y="719"/>
                  </a:lnTo>
                  <a:lnTo>
                    <a:pt x="1198" y="607"/>
                  </a:lnTo>
                  <a:lnTo>
                    <a:pt x="1198" y="607"/>
                  </a:lnTo>
                  <a:lnTo>
                    <a:pt x="1198" y="480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70"/>
                  </a:lnTo>
                  <a:lnTo>
                    <a:pt x="931" y="99"/>
                  </a:lnTo>
                  <a:lnTo>
                    <a:pt x="832" y="43"/>
                  </a:lnTo>
                  <a:lnTo>
                    <a:pt x="719" y="15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70" y="170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5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5" y="719"/>
                  </a:lnTo>
                  <a:lnTo>
                    <a:pt x="43" y="832"/>
                  </a:lnTo>
                  <a:lnTo>
                    <a:pt x="99" y="945"/>
                  </a:lnTo>
                  <a:lnTo>
                    <a:pt x="170" y="1030"/>
                  </a:lnTo>
                  <a:lnTo>
                    <a:pt x="268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606" y="1213"/>
                  </a:lnTo>
                  <a:lnTo>
                    <a:pt x="606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 flipH="1">
              <a:off x="1605397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33" y="1199"/>
                  </a:lnTo>
                  <a:lnTo>
                    <a:pt x="846" y="1156"/>
                  </a:lnTo>
                  <a:lnTo>
                    <a:pt x="945" y="1100"/>
                  </a:lnTo>
                  <a:lnTo>
                    <a:pt x="1029" y="1030"/>
                  </a:lnTo>
                  <a:lnTo>
                    <a:pt x="1114" y="945"/>
                  </a:lnTo>
                  <a:lnTo>
                    <a:pt x="1170" y="832"/>
                  </a:lnTo>
                  <a:lnTo>
                    <a:pt x="1199" y="719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9" y="480"/>
                  </a:lnTo>
                  <a:lnTo>
                    <a:pt x="1170" y="367"/>
                  </a:lnTo>
                  <a:lnTo>
                    <a:pt x="1114" y="268"/>
                  </a:lnTo>
                  <a:lnTo>
                    <a:pt x="1029" y="170"/>
                  </a:lnTo>
                  <a:lnTo>
                    <a:pt x="945" y="99"/>
                  </a:lnTo>
                  <a:lnTo>
                    <a:pt x="846" y="43"/>
                  </a:lnTo>
                  <a:lnTo>
                    <a:pt x="733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94" y="15"/>
                  </a:lnTo>
                  <a:lnTo>
                    <a:pt x="381" y="43"/>
                  </a:lnTo>
                  <a:lnTo>
                    <a:pt x="268" y="99"/>
                  </a:lnTo>
                  <a:lnTo>
                    <a:pt x="184" y="170"/>
                  </a:lnTo>
                  <a:lnTo>
                    <a:pt x="113" y="268"/>
                  </a:lnTo>
                  <a:lnTo>
                    <a:pt x="57" y="367"/>
                  </a:lnTo>
                  <a:lnTo>
                    <a:pt x="15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5" y="719"/>
                  </a:lnTo>
                  <a:lnTo>
                    <a:pt x="57" y="832"/>
                  </a:lnTo>
                  <a:lnTo>
                    <a:pt x="113" y="945"/>
                  </a:lnTo>
                  <a:lnTo>
                    <a:pt x="184" y="1030"/>
                  </a:lnTo>
                  <a:lnTo>
                    <a:pt x="268" y="1100"/>
                  </a:lnTo>
                  <a:lnTo>
                    <a:pt x="381" y="1156"/>
                  </a:lnTo>
                  <a:lnTo>
                    <a:pt x="494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flipH="1">
              <a:off x="1791931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20" y="1199"/>
                  </a:lnTo>
                  <a:lnTo>
                    <a:pt x="832" y="1156"/>
                  </a:lnTo>
                  <a:lnTo>
                    <a:pt x="945" y="1100"/>
                  </a:lnTo>
                  <a:lnTo>
                    <a:pt x="1030" y="1030"/>
                  </a:lnTo>
                  <a:lnTo>
                    <a:pt x="1100" y="945"/>
                  </a:lnTo>
                  <a:lnTo>
                    <a:pt x="1157" y="832"/>
                  </a:lnTo>
                  <a:lnTo>
                    <a:pt x="1199" y="719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9" y="480"/>
                  </a:lnTo>
                  <a:lnTo>
                    <a:pt x="1157" y="367"/>
                  </a:lnTo>
                  <a:lnTo>
                    <a:pt x="1100" y="268"/>
                  </a:lnTo>
                  <a:lnTo>
                    <a:pt x="1030" y="170"/>
                  </a:lnTo>
                  <a:lnTo>
                    <a:pt x="945" y="99"/>
                  </a:lnTo>
                  <a:lnTo>
                    <a:pt x="832" y="43"/>
                  </a:lnTo>
                  <a:lnTo>
                    <a:pt x="720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69" y="99"/>
                  </a:lnTo>
                  <a:lnTo>
                    <a:pt x="170" y="170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5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5" y="719"/>
                  </a:lnTo>
                  <a:lnTo>
                    <a:pt x="43" y="832"/>
                  </a:lnTo>
                  <a:lnTo>
                    <a:pt x="99" y="945"/>
                  </a:lnTo>
                  <a:lnTo>
                    <a:pt x="170" y="1030"/>
                  </a:lnTo>
                  <a:lnTo>
                    <a:pt x="269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 flipH="1">
              <a:off x="1978734" y="2665442"/>
              <a:ext cx="24852" cy="25121"/>
            </a:xfrm>
            <a:custGeom>
              <a:avLst/>
              <a:gdLst/>
              <a:ahLst/>
              <a:cxnLst/>
              <a:rect l="l" t="t" r="r" b="b"/>
              <a:pathLst>
                <a:path w="1200" h="1213" extrusionOk="0">
                  <a:moveTo>
                    <a:pt x="593" y="1213"/>
                  </a:moveTo>
                  <a:lnTo>
                    <a:pt x="593" y="1213"/>
                  </a:lnTo>
                  <a:lnTo>
                    <a:pt x="720" y="1199"/>
                  </a:lnTo>
                  <a:lnTo>
                    <a:pt x="833" y="1156"/>
                  </a:lnTo>
                  <a:lnTo>
                    <a:pt x="931" y="1100"/>
                  </a:lnTo>
                  <a:lnTo>
                    <a:pt x="1030" y="1030"/>
                  </a:lnTo>
                  <a:lnTo>
                    <a:pt x="1100" y="945"/>
                  </a:lnTo>
                  <a:lnTo>
                    <a:pt x="1157" y="832"/>
                  </a:lnTo>
                  <a:lnTo>
                    <a:pt x="1185" y="719"/>
                  </a:lnTo>
                  <a:lnTo>
                    <a:pt x="1199" y="607"/>
                  </a:lnTo>
                  <a:lnTo>
                    <a:pt x="1199" y="607"/>
                  </a:lnTo>
                  <a:lnTo>
                    <a:pt x="1185" y="480"/>
                  </a:lnTo>
                  <a:lnTo>
                    <a:pt x="1157" y="367"/>
                  </a:lnTo>
                  <a:lnTo>
                    <a:pt x="1100" y="268"/>
                  </a:lnTo>
                  <a:lnTo>
                    <a:pt x="1030" y="170"/>
                  </a:lnTo>
                  <a:lnTo>
                    <a:pt x="931" y="99"/>
                  </a:lnTo>
                  <a:lnTo>
                    <a:pt x="833" y="43"/>
                  </a:lnTo>
                  <a:lnTo>
                    <a:pt x="720" y="15"/>
                  </a:lnTo>
                  <a:lnTo>
                    <a:pt x="593" y="1"/>
                  </a:lnTo>
                  <a:lnTo>
                    <a:pt x="593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55" y="99"/>
                  </a:lnTo>
                  <a:lnTo>
                    <a:pt x="170" y="170"/>
                  </a:lnTo>
                  <a:lnTo>
                    <a:pt x="100" y="268"/>
                  </a:lnTo>
                  <a:lnTo>
                    <a:pt x="43" y="367"/>
                  </a:lnTo>
                  <a:lnTo>
                    <a:pt x="1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" y="719"/>
                  </a:lnTo>
                  <a:lnTo>
                    <a:pt x="43" y="832"/>
                  </a:lnTo>
                  <a:lnTo>
                    <a:pt x="100" y="945"/>
                  </a:lnTo>
                  <a:lnTo>
                    <a:pt x="170" y="1030"/>
                  </a:lnTo>
                  <a:lnTo>
                    <a:pt x="255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593" y="1213"/>
                  </a:lnTo>
                  <a:lnTo>
                    <a:pt x="593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 flipH="1">
              <a:off x="992386" y="2485039"/>
              <a:ext cx="25121" cy="25142"/>
            </a:xfrm>
            <a:custGeom>
              <a:avLst/>
              <a:gdLst/>
              <a:ahLst/>
              <a:cxnLst/>
              <a:rect l="l" t="t" r="r" b="b"/>
              <a:pathLst>
                <a:path w="1213" h="1214" extrusionOk="0">
                  <a:moveTo>
                    <a:pt x="606" y="1213"/>
                  </a:moveTo>
                  <a:lnTo>
                    <a:pt x="606" y="1213"/>
                  </a:lnTo>
                  <a:lnTo>
                    <a:pt x="733" y="1199"/>
                  </a:lnTo>
                  <a:lnTo>
                    <a:pt x="846" y="1157"/>
                  </a:lnTo>
                  <a:lnTo>
                    <a:pt x="945" y="1100"/>
                  </a:lnTo>
                  <a:lnTo>
                    <a:pt x="1029" y="1030"/>
                  </a:lnTo>
                  <a:lnTo>
                    <a:pt x="1114" y="945"/>
                  </a:lnTo>
                  <a:lnTo>
                    <a:pt x="1170" y="847"/>
                  </a:lnTo>
                  <a:lnTo>
                    <a:pt x="1198" y="734"/>
                  </a:lnTo>
                  <a:lnTo>
                    <a:pt x="1212" y="607"/>
                  </a:lnTo>
                  <a:lnTo>
                    <a:pt x="1212" y="607"/>
                  </a:lnTo>
                  <a:lnTo>
                    <a:pt x="1198" y="480"/>
                  </a:lnTo>
                  <a:lnTo>
                    <a:pt x="1170" y="367"/>
                  </a:lnTo>
                  <a:lnTo>
                    <a:pt x="1114" y="269"/>
                  </a:lnTo>
                  <a:lnTo>
                    <a:pt x="1029" y="184"/>
                  </a:lnTo>
                  <a:lnTo>
                    <a:pt x="945" y="100"/>
                  </a:lnTo>
                  <a:lnTo>
                    <a:pt x="846" y="43"/>
                  </a:lnTo>
                  <a:lnTo>
                    <a:pt x="733" y="15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479" y="15"/>
                  </a:lnTo>
                  <a:lnTo>
                    <a:pt x="367" y="43"/>
                  </a:lnTo>
                  <a:lnTo>
                    <a:pt x="268" y="100"/>
                  </a:lnTo>
                  <a:lnTo>
                    <a:pt x="183" y="184"/>
                  </a:lnTo>
                  <a:lnTo>
                    <a:pt x="113" y="269"/>
                  </a:lnTo>
                  <a:lnTo>
                    <a:pt x="57" y="367"/>
                  </a:lnTo>
                  <a:lnTo>
                    <a:pt x="14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4" y="734"/>
                  </a:lnTo>
                  <a:lnTo>
                    <a:pt x="57" y="847"/>
                  </a:lnTo>
                  <a:lnTo>
                    <a:pt x="113" y="945"/>
                  </a:lnTo>
                  <a:lnTo>
                    <a:pt x="183" y="1030"/>
                  </a:lnTo>
                  <a:lnTo>
                    <a:pt x="268" y="1100"/>
                  </a:lnTo>
                  <a:lnTo>
                    <a:pt x="367" y="1157"/>
                  </a:lnTo>
                  <a:lnTo>
                    <a:pt x="479" y="1199"/>
                  </a:lnTo>
                  <a:lnTo>
                    <a:pt x="606" y="1213"/>
                  </a:lnTo>
                  <a:lnTo>
                    <a:pt x="606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 flipH="1">
              <a:off x="1975234" y="2485929"/>
              <a:ext cx="24831" cy="25121"/>
            </a:xfrm>
            <a:custGeom>
              <a:avLst/>
              <a:gdLst/>
              <a:ahLst/>
              <a:cxnLst/>
              <a:rect l="l" t="t" r="r" b="b"/>
              <a:pathLst>
                <a:path w="1199" h="1213" extrusionOk="0">
                  <a:moveTo>
                    <a:pt x="606" y="1212"/>
                  </a:moveTo>
                  <a:lnTo>
                    <a:pt x="606" y="1212"/>
                  </a:lnTo>
                  <a:lnTo>
                    <a:pt x="719" y="1198"/>
                  </a:lnTo>
                  <a:lnTo>
                    <a:pt x="832" y="1170"/>
                  </a:lnTo>
                  <a:lnTo>
                    <a:pt x="945" y="1114"/>
                  </a:lnTo>
                  <a:lnTo>
                    <a:pt x="1029" y="1029"/>
                  </a:lnTo>
                  <a:lnTo>
                    <a:pt x="1100" y="945"/>
                  </a:lnTo>
                  <a:lnTo>
                    <a:pt x="1156" y="846"/>
                  </a:lnTo>
                  <a:lnTo>
                    <a:pt x="1198" y="733"/>
                  </a:lnTo>
                  <a:lnTo>
                    <a:pt x="1198" y="606"/>
                  </a:lnTo>
                  <a:lnTo>
                    <a:pt x="1198" y="606"/>
                  </a:lnTo>
                  <a:lnTo>
                    <a:pt x="1198" y="479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83"/>
                  </a:lnTo>
                  <a:lnTo>
                    <a:pt x="945" y="99"/>
                  </a:lnTo>
                  <a:lnTo>
                    <a:pt x="832" y="57"/>
                  </a:lnTo>
                  <a:lnTo>
                    <a:pt x="719" y="14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479" y="14"/>
                  </a:lnTo>
                  <a:lnTo>
                    <a:pt x="367" y="57"/>
                  </a:lnTo>
                  <a:lnTo>
                    <a:pt x="268" y="99"/>
                  </a:lnTo>
                  <a:lnTo>
                    <a:pt x="169" y="183"/>
                  </a:lnTo>
                  <a:lnTo>
                    <a:pt x="99" y="268"/>
                  </a:lnTo>
                  <a:lnTo>
                    <a:pt x="42" y="367"/>
                  </a:lnTo>
                  <a:lnTo>
                    <a:pt x="14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14" y="733"/>
                  </a:lnTo>
                  <a:lnTo>
                    <a:pt x="42" y="846"/>
                  </a:lnTo>
                  <a:lnTo>
                    <a:pt x="99" y="945"/>
                  </a:lnTo>
                  <a:lnTo>
                    <a:pt x="169" y="1029"/>
                  </a:lnTo>
                  <a:lnTo>
                    <a:pt x="268" y="1114"/>
                  </a:lnTo>
                  <a:lnTo>
                    <a:pt x="367" y="1170"/>
                  </a:lnTo>
                  <a:lnTo>
                    <a:pt x="479" y="1198"/>
                  </a:lnTo>
                  <a:lnTo>
                    <a:pt x="606" y="1212"/>
                  </a:lnTo>
                  <a:lnTo>
                    <a:pt x="606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 flipH="1">
              <a:off x="1788410" y="2485929"/>
              <a:ext cx="25142" cy="25121"/>
            </a:xfrm>
            <a:custGeom>
              <a:avLst/>
              <a:gdLst/>
              <a:ahLst/>
              <a:cxnLst/>
              <a:rect l="l" t="t" r="r" b="b"/>
              <a:pathLst>
                <a:path w="1214" h="1213" extrusionOk="0">
                  <a:moveTo>
                    <a:pt x="607" y="1212"/>
                  </a:moveTo>
                  <a:lnTo>
                    <a:pt x="607" y="1212"/>
                  </a:lnTo>
                  <a:lnTo>
                    <a:pt x="734" y="1198"/>
                  </a:lnTo>
                  <a:lnTo>
                    <a:pt x="847" y="1170"/>
                  </a:lnTo>
                  <a:lnTo>
                    <a:pt x="945" y="1114"/>
                  </a:lnTo>
                  <a:lnTo>
                    <a:pt x="1030" y="1029"/>
                  </a:lnTo>
                  <a:lnTo>
                    <a:pt x="1114" y="945"/>
                  </a:lnTo>
                  <a:lnTo>
                    <a:pt x="1157" y="846"/>
                  </a:lnTo>
                  <a:lnTo>
                    <a:pt x="1199" y="733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9" y="479"/>
                  </a:lnTo>
                  <a:lnTo>
                    <a:pt x="1157" y="367"/>
                  </a:lnTo>
                  <a:lnTo>
                    <a:pt x="1114" y="268"/>
                  </a:lnTo>
                  <a:lnTo>
                    <a:pt x="1030" y="183"/>
                  </a:lnTo>
                  <a:lnTo>
                    <a:pt x="945" y="99"/>
                  </a:lnTo>
                  <a:lnTo>
                    <a:pt x="847" y="57"/>
                  </a:lnTo>
                  <a:lnTo>
                    <a:pt x="734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80" y="14"/>
                  </a:lnTo>
                  <a:lnTo>
                    <a:pt x="367" y="57"/>
                  </a:lnTo>
                  <a:lnTo>
                    <a:pt x="269" y="99"/>
                  </a:lnTo>
                  <a:lnTo>
                    <a:pt x="184" y="183"/>
                  </a:lnTo>
                  <a:lnTo>
                    <a:pt x="100" y="268"/>
                  </a:lnTo>
                  <a:lnTo>
                    <a:pt x="43" y="367"/>
                  </a:lnTo>
                  <a:lnTo>
                    <a:pt x="15" y="479"/>
                  </a:lnTo>
                  <a:lnTo>
                    <a:pt x="1" y="606"/>
                  </a:lnTo>
                  <a:lnTo>
                    <a:pt x="1" y="606"/>
                  </a:lnTo>
                  <a:lnTo>
                    <a:pt x="15" y="733"/>
                  </a:lnTo>
                  <a:lnTo>
                    <a:pt x="43" y="846"/>
                  </a:lnTo>
                  <a:lnTo>
                    <a:pt x="100" y="945"/>
                  </a:lnTo>
                  <a:lnTo>
                    <a:pt x="184" y="1029"/>
                  </a:lnTo>
                  <a:lnTo>
                    <a:pt x="269" y="1114"/>
                  </a:lnTo>
                  <a:lnTo>
                    <a:pt x="367" y="1170"/>
                  </a:lnTo>
                  <a:lnTo>
                    <a:pt x="480" y="1198"/>
                  </a:lnTo>
                  <a:lnTo>
                    <a:pt x="607" y="1212"/>
                  </a:lnTo>
                  <a:lnTo>
                    <a:pt x="607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 flipH="1">
              <a:off x="1601897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2"/>
                  </a:moveTo>
                  <a:lnTo>
                    <a:pt x="607" y="1212"/>
                  </a:lnTo>
                  <a:lnTo>
                    <a:pt x="734" y="1198"/>
                  </a:lnTo>
                  <a:lnTo>
                    <a:pt x="846" y="1170"/>
                  </a:lnTo>
                  <a:lnTo>
                    <a:pt x="945" y="1114"/>
                  </a:lnTo>
                  <a:lnTo>
                    <a:pt x="1044" y="1029"/>
                  </a:lnTo>
                  <a:lnTo>
                    <a:pt x="1114" y="945"/>
                  </a:lnTo>
                  <a:lnTo>
                    <a:pt x="1171" y="846"/>
                  </a:lnTo>
                  <a:lnTo>
                    <a:pt x="1199" y="733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9" y="479"/>
                  </a:lnTo>
                  <a:lnTo>
                    <a:pt x="1171" y="367"/>
                  </a:lnTo>
                  <a:lnTo>
                    <a:pt x="1114" y="268"/>
                  </a:lnTo>
                  <a:lnTo>
                    <a:pt x="1044" y="183"/>
                  </a:lnTo>
                  <a:lnTo>
                    <a:pt x="945" y="99"/>
                  </a:lnTo>
                  <a:lnTo>
                    <a:pt x="846" y="57"/>
                  </a:lnTo>
                  <a:lnTo>
                    <a:pt x="734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94" y="14"/>
                  </a:lnTo>
                  <a:lnTo>
                    <a:pt x="381" y="57"/>
                  </a:lnTo>
                  <a:lnTo>
                    <a:pt x="268" y="99"/>
                  </a:lnTo>
                  <a:lnTo>
                    <a:pt x="184" y="183"/>
                  </a:lnTo>
                  <a:lnTo>
                    <a:pt x="113" y="268"/>
                  </a:lnTo>
                  <a:lnTo>
                    <a:pt x="57" y="367"/>
                  </a:lnTo>
                  <a:lnTo>
                    <a:pt x="15" y="479"/>
                  </a:lnTo>
                  <a:lnTo>
                    <a:pt x="1" y="606"/>
                  </a:lnTo>
                  <a:lnTo>
                    <a:pt x="1" y="606"/>
                  </a:lnTo>
                  <a:lnTo>
                    <a:pt x="15" y="733"/>
                  </a:lnTo>
                  <a:lnTo>
                    <a:pt x="57" y="846"/>
                  </a:lnTo>
                  <a:lnTo>
                    <a:pt x="113" y="945"/>
                  </a:lnTo>
                  <a:lnTo>
                    <a:pt x="184" y="1029"/>
                  </a:lnTo>
                  <a:lnTo>
                    <a:pt x="268" y="1114"/>
                  </a:lnTo>
                  <a:lnTo>
                    <a:pt x="381" y="1170"/>
                  </a:lnTo>
                  <a:lnTo>
                    <a:pt x="494" y="1198"/>
                  </a:lnTo>
                  <a:lnTo>
                    <a:pt x="607" y="1212"/>
                  </a:lnTo>
                  <a:lnTo>
                    <a:pt x="607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 flipH="1">
              <a:off x="1415074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2"/>
                  </a:moveTo>
                  <a:lnTo>
                    <a:pt x="607" y="1212"/>
                  </a:lnTo>
                  <a:lnTo>
                    <a:pt x="719" y="1198"/>
                  </a:lnTo>
                  <a:lnTo>
                    <a:pt x="832" y="1170"/>
                  </a:lnTo>
                  <a:lnTo>
                    <a:pt x="945" y="1114"/>
                  </a:lnTo>
                  <a:lnTo>
                    <a:pt x="1029" y="1029"/>
                  </a:lnTo>
                  <a:lnTo>
                    <a:pt x="1100" y="945"/>
                  </a:lnTo>
                  <a:lnTo>
                    <a:pt x="1156" y="846"/>
                  </a:lnTo>
                  <a:lnTo>
                    <a:pt x="1199" y="733"/>
                  </a:lnTo>
                  <a:lnTo>
                    <a:pt x="1213" y="606"/>
                  </a:lnTo>
                  <a:lnTo>
                    <a:pt x="1213" y="606"/>
                  </a:lnTo>
                  <a:lnTo>
                    <a:pt x="1199" y="479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83"/>
                  </a:lnTo>
                  <a:lnTo>
                    <a:pt x="945" y="99"/>
                  </a:lnTo>
                  <a:lnTo>
                    <a:pt x="832" y="57"/>
                  </a:lnTo>
                  <a:lnTo>
                    <a:pt x="719" y="14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480" y="14"/>
                  </a:lnTo>
                  <a:lnTo>
                    <a:pt x="367" y="57"/>
                  </a:lnTo>
                  <a:lnTo>
                    <a:pt x="268" y="99"/>
                  </a:lnTo>
                  <a:lnTo>
                    <a:pt x="170" y="183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5" y="479"/>
                  </a:lnTo>
                  <a:lnTo>
                    <a:pt x="1" y="606"/>
                  </a:lnTo>
                  <a:lnTo>
                    <a:pt x="1" y="606"/>
                  </a:lnTo>
                  <a:lnTo>
                    <a:pt x="15" y="733"/>
                  </a:lnTo>
                  <a:lnTo>
                    <a:pt x="43" y="846"/>
                  </a:lnTo>
                  <a:lnTo>
                    <a:pt x="99" y="945"/>
                  </a:lnTo>
                  <a:lnTo>
                    <a:pt x="170" y="1029"/>
                  </a:lnTo>
                  <a:lnTo>
                    <a:pt x="268" y="1114"/>
                  </a:lnTo>
                  <a:lnTo>
                    <a:pt x="367" y="1170"/>
                  </a:lnTo>
                  <a:lnTo>
                    <a:pt x="480" y="1198"/>
                  </a:lnTo>
                  <a:lnTo>
                    <a:pt x="607" y="1212"/>
                  </a:lnTo>
                  <a:lnTo>
                    <a:pt x="607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 flipH="1">
              <a:off x="1091337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3"/>
                  </a:moveTo>
                  <a:lnTo>
                    <a:pt x="606" y="1213"/>
                  </a:lnTo>
                  <a:lnTo>
                    <a:pt x="733" y="1199"/>
                  </a:lnTo>
                  <a:lnTo>
                    <a:pt x="846" y="1156"/>
                  </a:lnTo>
                  <a:lnTo>
                    <a:pt x="944" y="1100"/>
                  </a:lnTo>
                  <a:lnTo>
                    <a:pt x="1029" y="1030"/>
                  </a:lnTo>
                  <a:lnTo>
                    <a:pt x="1099" y="945"/>
                  </a:lnTo>
                  <a:lnTo>
                    <a:pt x="1156" y="832"/>
                  </a:lnTo>
                  <a:lnTo>
                    <a:pt x="1198" y="719"/>
                  </a:lnTo>
                  <a:lnTo>
                    <a:pt x="1212" y="607"/>
                  </a:lnTo>
                  <a:lnTo>
                    <a:pt x="1212" y="607"/>
                  </a:lnTo>
                  <a:lnTo>
                    <a:pt x="1198" y="480"/>
                  </a:lnTo>
                  <a:lnTo>
                    <a:pt x="1156" y="367"/>
                  </a:lnTo>
                  <a:lnTo>
                    <a:pt x="1099" y="268"/>
                  </a:lnTo>
                  <a:lnTo>
                    <a:pt x="1029" y="170"/>
                  </a:lnTo>
                  <a:lnTo>
                    <a:pt x="944" y="99"/>
                  </a:lnTo>
                  <a:lnTo>
                    <a:pt x="846" y="43"/>
                  </a:lnTo>
                  <a:lnTo>
                    <a:pt x="733" y="15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479" y="15"/>
                  </a:lnTo>
                  <a:lnTo>
                    <a:pt x="366" y="43"/>
                  </a:lnTo>
                  <a:lnTo>
                    <a:pt x="268" y="99"/>
                  </a:lnTo>
                  <a:lnTo>
                    <a:pt x="183" y="170"/>
                  </a:lnTo>
                  <a:lnTo>
                    <a:pt x="99" y="268"/>
                  </a:lnTo>
                  <a:lnTo>
                    <a:pt x="42" y="367"/>
                  </a:lnTo>
                  <a:lnTo>
                    <a:pt x="14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4" y="719"/>
                  </a:lnTo>
                  <a:lnTo>
                    <a:pt x="42" y="832"/>
                  </a:lnTo>
                  <a:lnTo>
                    <a:pt x="99" y="945"/>
                  </a:lnTo>
                  <a:lnTo>
                    <a:pt x="183" y="1030"/>
                  </a:lnTo>
                  <a:lnTo>
                    <a:pt x="268" y="1100"/>
                  </a:lnTo>
                  <a:lnTo>
                    <a:pt x="366" y="1156"/>
                  </a:lnTo>
                  <a:lnTo>
                    <a:pt x="479" y="1199"/>
                  </a:lnTo>
                  <a:lnTo>
                    <a:pt x="606" y="1213"/>
                  </a:lnTo>
                  <a:lnTo>
                    <a:pt x="606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 flipH="1">
              <a:off x="1228540" y="2485929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2"/>
                  </a:moveTo>
                  <a:lnTo>
                    <a:pt x="606" y="1212"/>
                  </a:lnTo>
                  <a:lnTo>
                    <a:pt x="733" y="1198"/>
                  </a:lnTo>
                  <a:lnTo>
                    <a:pt x="846" y="1170"/>
                  </a:lnTo>
                  <a:lnTo>
                    <a:pt x="945" y="1114"/>
                  </a:lnTo>
                  <a:lnTo>
                    <a:pt x="1029" y="1029"/>
                  </a:lnTo>
                  <a:lnTo>
                    <a:pt x="1114" y="945"/>
                  </a:lnTo>
                  <a:lnTo>
                    <a:pt x="1170" y="846"/>
                  </a:lnTo>
                  <a:lnTo>
                    <a:pt x="1198" y="733"/>
                  </a:lnTo>
                  <a:lnTo>
                    <a:pt x="1212" y="606"/>
                  </a:lnTo>
                  <a:lnTo>
                    <a:pt x="1212" y="606"/>
                  </a:lnTo>
                  <a:lnTo>
                    <a:pt x="1198" y="479"/>
                  </a:lnTo>
                  <a:lnTo>
                    <a:pt x="1170" y="367"/>
                  </a:lnTo>
                  <a:lnTo>
                    <a:pt x="1114" y="268"/>
                  </a:lnTo>
                  <a:lnTo>
                    <a:pt x="1029" y="183"/>
                  </a:lnTo>
                  <a:lnTo>
                    <a:pt x="945" y="99"/>
                  </a:lnTo>
                  <a:lnTo>
                    <a:pt x="846" y="57"/>
                  </a:lnTo>
                  <a:lnTo>
                    <a:pt x="733" y="14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480" y="14"/>
                  </a:lnTo>
                  <a:lnTo>
                    <a:pt x="367" y="57"/>
                  </a:lnTo>
                  <a:lnTo>
                    <a:pt x="268" y="99"/>
                  </a:lnTo>
                  <a:lnTo>
                    <a:pt x="184" y="183"/>
                  </a:lnTo>
                  <a:lnTo>
                    <a:pt x="113" y="268"/>
                  </a:lnTo>
                  <a:lnTo>
                    <a:pt x="57" y="367"/>
                  </a:lnTo>
                  <a:lnTo>
                    <a:pt x="14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14" y="733"/>
                  </a:lnTo>
                  <a:lnTo>
                    <a:pt x="57" y="846"/>
                  </a:lnTo>
                  <a:lnTo>
                    <a:pt x="113" y="945"/>
                  </a:lnTo>
                  <a:lnTo>
                    <a:pt x="184" y="1029"/>
                  </a:lnTo>
                  <a:lnTo>
                    <a:pt x="268" y="1114"/>
                  </a:lnTo>
                  <a:lnTo>
                    <a:pt x="367" y="1170"/>
                  </a:lnTo>
                  <a:lnTo>
                    <a:pt x="480" y="1198"/>
                  </a:lnTo>
                  <a:lnTo>
                    <a:pt x="606" y="1212"/>
                  </a:lnTo>
                  <a:lnTo>
                    <a:pt x="606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 flipH="1">
              <a:off x="1278161" y="2665442"/>
              <a:ext cx="24831" cy="25121"/>
            </a:xfrm>
            <a:custGeom>
              <a:avLst/>
              <a:gdLst/>
              <a:ahLst/>
              <a:cxnLst/>
              <a:rect l="l" t="t" r="r" b="b"/>
              <a:pathLst>
                <a:path w="1199" h="1213" extrusionOk="0">
                  <a:moveTo>
                    <a:pt x="592" y="1213"/>
                  </a:moveTo>
                  <a:lnTo>
                    <a:pt x="592" y="1213"/>
                  </a:lnTo>
                  <a:lnTo>
                    <a:pt x="719" y="1199"/>
                  </a:lnTo>
                  <a:lnTo>
                    <a:pt x="832" y="1156"/>
                  </a:lnTo>
                  <a:lnTo>
                    <a:pt x="931" y="1100"/>
                  </a:lnTo>
                  <a:lnTo>
                    <a:pt x="1029" y="1030"/>
                  </a:lnTo>
                  <a:lnTo>
                    <a:pt x="1100" y="945"/>
                  </a:lnTo>
                  <a:lnTo>
                    <a:pt x="1156" y="832"/>
                  </a:lnTo>
                  <a:lnTo>
                    <a:pt x="1198" y="719"/>
                  </a:lnTo>
                  <a:lnTo>
                    <a:pt x="1198" y="607"/>
                  </a:lnTo>
                  <a:lnTo>
                    <a:pt x="1198" y="607"/>
                  </a:lnTo>
                  <a:lnTo>
                    <a:pt x="1198" y="480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70"/>
                  </a:lnTo>
                  <a:lnTo>
                    <a:pt x="931" y="99"/>
                  </a:lnTo>
                  <a:lnTo>
                    <a:pt x="832" y="43"/>
                  </a:lnTo>
                  <a:lnTo>
                    <a:pt x="719" y="15"/>
                  </a:lnTo>
                  <a:lnTo>
                    <a:pt x="592" y="1"/>
                  </a:lnTo>
                  <a:lnTo>
                    <a:pt x="592" y="1"/>
                  </a:lnTo>
                  <a:lnTo>
                    <a:pt x="479" y="15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69" y="170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4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4" y="719"/>
                  </a:lnTo>
                  <a:lnTo>
                    <a:pt x="43" y="832"/>
                  </a:lnTo>
                  <a:lnTo>
                    <a:pt x="99" y="945"/>
                  </a:lnTo>
                  <a:lnTo>
                    <a:pt x="169" y="1030"/>
                  </a:lnTo>
                  <a:lnTo>
                    <a:pt x="268" y="1100"/>
                  </a:lnTo>
                  <a:lnTo>
                    <a:pt x="367" y="1156"/>
                  </a:lnTo>
                  <a:lnTo>
                    <a:pt x="479" y="1199"/>
                  </a:lnTo>
                  <a:lnTo>
                    <a:pt x="592" y="1213"/>
                  </a:lnTo>
                  <a:lnTo>
                    <a:pt x="592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 flipH="1">
              <a:off x="1042006" y="2485929"/>
              <a:ext cx="24831" cy="25121"/>
            </a:xfrm>
            <a:custGeom>
              <a:avLst/>
              <a:gdLst/>
              <a:ahLst/>
              <a:cxnLst/>
              <a:rect l="l" t="t" r="r" b="b"/>
              <a:pathLst>
                <a:path w="1199" h="1213" extrusionOk="0">
                  <a:moveTo>
                    <a:pt x="592" y="1212"/>
                  </a:moveTo>
                  <a:lnTo>
                    <a:pt x="592" y="1212"/>
                  </a:lnTo>
                  <a:lnTo>
                    <a:pt x="719" y="1198"/>
                  </a:lnTo>
                  <a:lnTo>
                    <a:pt x="832" y="1170"/>
                  </a:lnTo>
                  <a:lnTo>
                    <a:pt x="930" y="1114"/>
                  </a:lnTo>
                  <a:lnTo>
                    <a:pt x="1029" y="1029"/>
                  </a:lnTo>
                  <a:lnTo>
                    <a:pt x="1100" y="945"/>
                  </a:lnTo>
                  <a:lnTo>
                    <a:pt x="1156" y="846"/>
                  </a:lnTo>
                  <a:lnTo>
                    <a:pt x="1198" y="733"/>
                  </a:lnTo>
                  <a:lnTo>
                    <a:pt x="1198" y="606"/>
                  </a:lnTo>
                  <a:lnTo>
                    <a:pt x="1198" y="606"/>
                  </a:lnTo>
                  <a:lnTo>
                    <a:pt x="1198" y="479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29" y="183"/>
                  </a:lnTo>
                  <a:lnTo>
                    <a:pt x="930" y="99"/>
                  </a:lnTo>
                  <a:lnTo>
                    <a:pt x="832" y="57"/>
                  </a:lnTo>
                  <a:lnTo>
                    <a:pt x="719" y="14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479" y="14"/>
                  </a:lnTo>
                  <a:lnTo>
                    <a:pt x="367" y="57"/>
                  </a:lnTo>
                  <a:lnTo>
                    <a:pt x="254" y="99"/>
                  </a:lnTo>
                  <a:lnTo>
                    <a:pt x="169" y="183"/>
                  </a:lnTo>
                  <a:lnTo>
                    <a:pt x="99" y="268"/>
                  </a:lnTo>
                  <a:lnTo>
                    <a:pt x="42" y="367"/>
                  </a:lnTo>
                  <a:lnTo>
                    <a:pt x="0" y="479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0" y="733"/>
                  </a:lnTo>
                  <a:lnTo>
                    <a:pt x="42" y="846"/>
                  </a:lnTo>
                  <a:lnTo>
                    <a:pt x="99" y="945"/>
                  </a:lnTo>
                  <a:lnTo>
                    <a:pt x="169" y="1029"/>
                  </a:lnTo>
                  <a:lnTo>
                    <a:pt x="254" y="1114"/>
                  </a:lnTo>
                  <a:lnTo>
                    <a:pt x="367" y="1170"/>
                  </a:lnTo>
                  <a:lnTo>
                    <a:pt x="479" y="1198"/>
                  </a:lnTo>
                  <a:lnTo>
                    <a:pt x="592" y="1212"/>
                  </a:lnTo>
                  <a:lnTo>
                    <a:pt x="592" y="1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 flipH="1">
              <a:off x="1464695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1213"/>
                  </a:moveTo>
                  <a:lnTo>
                    <a:pt x="606" y="1213"/>
                  </a:lnTo>
                  <a:lnTo>
                    <a:pt x="733" y="1199"/>
                  </a:lnTo>
                  <a:lnTo>
                    <a:pt x="846" y="1156"/>
                  </a:lnTo>
                  <a:lnTo>
                    <a:pt x="945" y="1100"/>
                  </a:lnTo>
                  <a:lnTo>
                    <a:pt x="1043" y="1030"/>
                  </a:lnTo>
                  <a:lnTo>
                    <a:pt x="1114" y="945"/>
                  </a:lnTo>
                  <a:lnTo>
                    <a:pt x="1170" y="832"/>
                  </a:lnTo>
                  <a:lnTo>
                    <a:pt x="1198" y="719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8" y="480"/>
                  </a:lnTo>
                  <a:lnTo>
                    <a:pt x="1170" y="367"/>
                  </a:lnTo>
                  <a:lnTo>
                    <a:pt x="1114" y="268"/>
                  </a:lnTo>
                  <a:lnTo>
                    <a:pt x="1043" y="170"/>
                  </a:lnTo>
                  <a:lnTo>
                    <a:pt x="945" y="99"/>
                  </a:lnTo>
                  <a:lnTo>
                    <a:pt x="846" y="43"/>
                  </a:lnTo>
                  <a:lnTo>
                    <a:pt x="733" y="15"/>
                  </a:lnTo>
                  <a:lnTo>
                    <a:pt x="606" y="1"/>
                  </a:lnTo>
                  <a:lnTo>
                    <a:pt x="606" y="1"/>
                  </a:lnTo>
                  <a:lnTo>
                    <a:pt x="494" y="15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84" y="170"/>
                  </a:lnTo>
                  <a:lnTo>
                    <a:pt x="113" y="268"/>
                  </a:lnTo>
                  <a:lnTo>
                    <a:pt x="57" y="367"/>
                  </a:lnTo>
                  <a:lnTo>
                    <a:pt x="14" y="480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4" y="719"/>
                  </a:lnTo>
                  <a:lnTo>
                    <a:pt x="57" y="832"/>
                  </a:lnTo>
                  <a:lnTo>
                    <a:pt x="113" y="945"/>
                  </a:lnTo>
                  <a:lnTo>
                    <a:pt x="184" y="1030"/>
                  </a:lnTo>
                  <a:lnTo>
                    <a:pt x="268" y="1100"/>
                  </a:lnTo>
                  <a:lnTo>
                    <a:pt x="367" y="1156"/>
                  </a:lnTo>
                  <a:lnTo>
                    <a:pt x="494" y="1199"/>
                  </a:lnTo>
                  <a:lnTo>
                    <a:pt x="606" y="1213"/>
                  </a:lnTo>
                  <a:lnTo>
                    <a:pt x="606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 flipH="1">
              <a:off x="1651228" y="2665442"/>
              <a:ext cx="25121" cy="25121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19" y="1199"/>
                  </a:lnTo>
                  <a:lnTo>
                    <a:pt x="846" y="1156"/>
                  </a:lnTo>
                  <a:lnTo>
                    <a:pt x="945" y="1100"/>
                  </a:lnTo>
                  <a:lnTo>
                    <a:pt x="1030" y="1030"/>
                  </a:lnTo>
                  <a:lnTo>
                    <a:pt x="1100" y="945"/>
                  </a:lnTo>
                  <a:lnTo>
                    <a:pt x="1156" y="832"/>
                  </a:lnTo>
                  <a:lnTo>
                    <a:pt x="1199" y="719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9" y="480"/>
                  </a:lnTo>
                  <a:lnTo>
                    <a:pt x="1156" y="367"/>
                  </a:lnTo>
                  <a:lnTo>
                    <a:pt x="1100" y="268"/>
                  </a:lnTo>
                  <a:lnTo>
                    <a:pt x="1030" y="170"/>
                  </a:lnTo>
                  <a:lnTo>
                    <a:pt x="945" y="99"/>
                  </a:lnTo>
                  <a:lnTo>
                    <a:pt x="846" y="43"/>
                  </a:lnTo>
                  <a:lnTo>
                    <a:pt x="719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68" y="99"/>
                  </a:lnTo>
                  <a:lnTo>
                    <a:pt x="184" y="170"/>
                  </a:lnTo>
                  <a:lnTo>
                    <a:pt x="99" y="268"/>
                  </a:lnTo>
                  <a:lnTo>
                    <a:pt x="43" y="367"/>
                  </a:lnTo>
                  <a:lnTo>
                    <a:pt x="15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5" y="719"/>
                  </a:lnTo>
                  <a:lnTo>
                    <a:pt x="43" y="832"/>
                  </a:lnTo>
                  <a:lnTo>
                    <a:pt x="99" y="945"/>
                  </a:lnTo>
                  <a:lnTo>
                    <a:pt x="184" y="1030"/>
                  </a:lnTo>
                  <a:lnTo>
                    <a:pt x="268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 flipH="1">
              <a:off x="1838052" y="2665442"/>
              <a:ext cx="24831" cy="25121"/>
            </a:xfrm>
            <a:custGeom>
              <a:avLst/>
              <a:gdLst/>
              <a:ahLst/>
              <a:cxnLst/>
              <a:rect l="l" t="t" r="r" b="b"/>
              <a:pathLst>
                <a:path w="1199" h="1213" extrusionOk="0">
                  <a:moveTo>
                    <a:pt x="593" y="1213"/>
                  </a:moveTo>
                  <a:lnTo>
                    <a:pt x="593" y="1213"/>
                  </a:lnTo>
                  <a:lnTo>
                    <a:pt x="720" y="1199"/>
                  </a:lnTo>
                  <a:lnTo>
                    <a:pt x="832" y="1156"/>
                  </a:lnTo>
                  <a:lnTo>
                    <a:pt x="931" y="1100"/>
                  </a:lnTo>
                  <a:lnTo>
                    <a:pt x="1030" y="1030"/>
                  </a:lnTo>
                  <a:lnTo>
                    <a:pt x="1100" y="945"/>
                  </a:lnTo>
                  <a:lnTo>
                    <a:pt x="1157" y="832"/>
                  </a:lnTo>
                  <a:lnTo>
                    <a:pt x="1185" y="719"/>
                  </a:lnTo>
                  <a:lnTo>
                    <a:pt x="1199" y="607"/>
                  </a:lnTo>
                  <a:lnTo>
                    <a:pt x="1199" y="607"/>
                  </a:lnTo>
                  <a:lnTo>
                    <a:pt x="1185" y="480"/>
                  </a:lnTo>
                  <a:lnTo>
                    <a:pt x="1157" y="367"/>
                  </a:lnTo>
                  <a:lnTo>
                    <a:pt x="1100" y="268"/>
                  </a:lnTo>
                  <a:lnTo>
                    <a:pt x="1030" y="170"/>
                  </a:lnTo>
                  <a:lnTo>
                    <a:pt x="931" y="99"/>
                  </a:lnTo>
                  <a:lnTo>
                    <a:pt x="832" y="43"/>
                  </a:lnTo>
                  <a:lnTo>
                    <a:pt x="720" y="15"/>
                  </a:lnTo>
                  <a:lnTo>
                    <a:pt x="593" y="1"/>
                  </a:lnTo>
                  <a:lnTo>
                    <a:pt x="593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55" y="99"/>
                  </a:lnTo>
                  <a:lnTo>
                    <a:pt x="170" y="170"/>
                  </a:lnTo>
                  <a:lnTo>
                    <a:pt x="100" y="268"/>
                  </a:lnTo>
                  <a:lnTo>
                    <a:pt x="43" y="367"/>
                  </a:lnTo>
                  <a:lnTo>
                    <a:pt x="1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" y="719"/>
                  </a:lnTo>
                  <a:lnTo>
                    <a:pt x="43" y="832"/>
                  </a:lnTo>
                  <a:lnTo>
                    <a:pt x="100" y="945"/>
                  </a:lnTo>
                  <a:lnTo>
                    <a:pt x="170" y="1030"/>
                  </a:lnTo>
                  <a:lnTo>
                    <a:pt x="255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593" y="1213"/>
                  </a:lnTo>
                  <a:lnTo>
                    <a:pt x="593" y="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 flipH="1">
              <a:off x="2024565" y="2665442"/>
              <a:ext cx="25142" cy="25121"/>
            </a:xfrm>
            <a:custGeom>
              <a:avLst/>
              <a:gdLst/>
              <a:ahLst/>
              <a:cxnLst/>
              <a:rect l="l" t="t" r="r" b="b"/>
              <a:pathLst>
                <a:path w="1214" h="1213" extrusionOk="0">
                  <a:moveTo>
                    <a:pt x="607" y="1213"/>
                  </a:moveTo>
                  <a:lnTo>
                    <a:pt x="607" y="1213"/>
                  </a:lnTo>
                  <a:lnTo>
                    <a:pt x="734" y="1199"/>
                  </a:lnTo>
                  <a:lnTo>
                    <a:pt x="847" y="1156"/>
                  </a:lnTo>
                  <a:lnTo>
                    <a:pt x="945" y="1100"/>
                  </a:lnTo>
                  <a:lnTo>
                    <a:pt x="1030" y="1030"/>
                  </a:lnTo>
                  <a:lnTo>
                    <a:pt x="1114" y="945"/>
                  </a:lnTo>
                  <a:lnTo>
                    <a:pt x="1171" y="832"/>
                  </a:lnTo>
                  <a:lnTo>
                    <a:pt x="1199" y="719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199" y="480"/>
                  </a:lnTo>
                  <a:lnTo>
                    <a:pt x="1171" y="367"/>
                  </a:lnTo>
                  <a:lnTo>
                    <a:pt x="1114" y="268"/>
                  </a:lnTo>
                  <a:lnTo>
                    <a:pt x="1030" y="170"/>
                  </a:lnTo>
                  <a:lnTo>
                    <a:pt x="945" y="99"/>
                  </a:lnTo>
                  <a:lnTo>
                    <a:pt x="847" y="43"/>
                  </a:lnTo>
                  <a:lnTo>
                    <a:pt x="734" y="15"/>
                  </a:lnTo>
                  <a:lnTo>
                    <a:pt x="607" y="1"/>
                  </a:lnTo>
                  <a:lnTo>
                    <a:pt x="607" y="1"/>
                  </a:lnTo>
                  <a:lnTo>
                    <a:pt x="480" y="15"/>
                  </a:lnTo>
                  <a:lnTo>
                    <a:pt x="367" y="43"/>
                  </a:lnTo>
                  <a:lnTo>
                    <a:pt x="269" y="99"/>
                  </a:lnTo>
                  <a:lnTo>
                    <a:pt x="184" y="170"/>
                  </a:lnTo>
                  <a:lnTo>
                    <a:pt x="100" y="268"/>
                  </a:lnTo>
                  <a:lnTo>
                    <a:pt x="57" y="367"/>
                  </a:lnTo>
                  <a:lnTo>
                    <a:pt x="15" y="480"/>
                  </a:lnTo>
                  <a:lnTo>
                    <a:pt x="1" y="607"/>
                  </a:lnTo>
                  <a:lnTo>
                    <a:pt x="1" y="607"/>
                  </a:lnTo>
                  <a:lnTo>
                    <a:pt x="15" y="719"/>
                  </a:lnTo>
                  <a:lnTo>
                    <a:pt x="57" y="832"/>
                  </a:lnTo>
                  <a:lnTo>
                    <a:pt x="100" y="945"/>
                  </a:lnTo>
                  <a:lnTo>
                    <a:pt x="184" y="1030"/>
                  </a:lnTo>
                  <a:lnTo>
                    <a:pt x="269" y="1100"/>
                  </a:lnTo>
                  <a:lnTo>
                    <a:pt x="367" y="1156"/>
                  </a:lnTo>
                  <a:lnTo>
                    <a:pt x="480" y="1199"/>
                  </a:lnTo>
                  <a:lnTo>
                    <a:pt x="607" y="1213"/>
                  </a:lnTo>
                  <a:lnTo>
                    <a:pt x="607" y="1213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 flipH="1">
              <a:off x="910055" y="2474829"/>
              <a:ext cx="1362656" cy="226547"/>
            </a:xfrm>
            <a:custGeom>
              <a:avLst/>
              <a:gdLst/>
              <a:ahLst/>
              <a:cxnLst/>
              <a:rect l="l" t="t" r="r" b="b"/>
              <a:pathLst>
                <a:path w="65797" h="10939" extrusionOk="0">
                  <a:moveTo>
                    <a:pt x="60567" y="874"/>
                  </a:moveTo>
                  <a:lnTo>
                    <a:pt x="60792" y="889"/>
                  </a:lnTo>
                  <a:lnTo>
                    <a:pt x="61032" y="917"/>
                  </a:lnTo>
                  <a:lnTo>
                    <a:pt x="61258" y="959"/>
                  </a:lnTo>
                  <a:lnTo>
                    <a:pt x="61469" y="1015"/>
                  </a:lnTo>
                  <a:lnTo>
                    <a:pt x="61695" y="1072"/>
                  </a:lnTo>
                  <a:lnTo>
                    <a:pt x="61906" y="1142"/>
                  </a:lnTo>
                  <a:lnTo>
                    <a:pt x="62117" y="1227"/>
                  </a:lnTo>
                  <a:lnTo>
                    <a:pt x="62315" y="1325"/>
                  </a:lnTo>
                  <a:lnTo>
                    <a:pt x="62512" y="1424"/>
                  </a:lnTo>
                  <a:lnTo>
                    <a:pt x="62709" y="1537"/>
                  </a:lnTo>
                  <a:lnTo>
                    <a:pt x="62893" y="1650"/>
                  </a:lnTo>
                  <a:lnTo>
                    <a:pt x="63076" y="1791"/>
                  </a:lnTo>
                  <a:lnTo>
                    <a:pt x="63245" y="1917"/>
                  </a:lnTo>
                  <a:lnTo>
                    <a:pt x="63414" y="2073"/>
                  </a:lnTo>
                  <a:lnTo>
                    <a:pt x="63583" y="2213"/>
                  </a:lnTo>
                  <a:lnTo>
                    <a:pt x="63738" y="2383"/>
                  </a:lnTo>
                  <a:lnTo>
                    <a:pt x="63879" y="2552"/>
                  </a:lnTo>
                  <a:lnTo>
                    <a:pt x="64020" y="2721"/>
                  </a:lnTo>
                  <a:lnTo>
                    <a:pt x="64147" y="2904"/>
                  </a:lnTo>
                  <a:lnTo>
                    <a:pt x="64260" y="3087"/>
                  </a:lnTo>
                  <a:lnTo>
                    <a:pt x="64373" y="3285"/>
                  </a:lnTo>
                  <a:lnTo>
                    <a:pt x="64471" y="3482"/>
                  </a:lnTo>
                  <a:lnTo>
                    <a:pt x="64570" y="3679"/>
                  </a:lnTo>
                  <a:lnTo>
                    <a:pt x="64655" y="3891"/>
                  </a:lnTo>
                  <a:lnTo>
                    <a:pt x="64725" y="4102"/>
                  </a:lnTo>
                  <a:lnTo>
                    <a:pt x="64781" y="4328"/>
                  </a:lnTo>
                  <a:lnTo>
                    <a:pt x="64838" y="4539"/>
                  </a:lnTo>
                  <a:lnTo>
                    <a:pt x="64880" y="4765"/>
                  </a:lnTo>
                  <a:lnTo>
                    <a:pt x="64908" y="5004"/>
                  </a:lnTo>
                  <a:lnTo>
                    <a:pt x="64922" y="5230"/>
                  </a:lnTo>
                  <a:lnTo>
                    <a:pt x="64936" y="5469"/>
                  </a:lnTo>
                  <a:lnTo>
                    <a:pt x="64922" y="5709"/>
                  </a:lnTo>
                  <a:lnTo>
                    <a:pt x="64908" y="5935"/>
                  </a:lnTo>
                  <a:lnTo>
                    <a:pt x="64880" y="6174"/>
                  </a:lnTo>
                  <a:lnTo>
                    <a:pt x="64838" y="6400"/>
                  </a:lnTo>
                  <a:lnTo>
                    <a:pt x="64781" y="6611"/>
                  </a:lnTo>
                  <a:lnTo>
                    <a:pt x="64725" y="6837"/>
                  </a:lnTo>
                  <a:lnTo>
                    <a:pt x="64655" y="7048"/>
                  </a:lnTo>
                  <a:lnTo>
                    <a:pt x="64570" y="7260"/>
                  </a:lnTo>
                  <a:lnTo>
                    <a:pt x="64471" y="7457"/>
                  </a:lnTo>
                  <a:lnTo>
                    <a:pt x="64373" y="7654"/>
                  </a:lnTo>
                  <a:lnTo>
                    <a:pt x="64260" y="7851"/>
                  </a:lnTo>
                  <a:lnTo>
                    <a:pt x="64147" y="8035"/>
                  </a:lnTo>
                  <a:lnTo>
                    <a:pt x="64020" y="8218"/>
                  </a:lnTo>
                  <a:lnTo>
                    <a:pt x="63879" y="8387"/>
                  </a:lnTo>
                  <a:lnTo>
                    <a:pt x="63738" y="8556"/>
                  </a:lnTo>
                  <a:lnTo>
                    <a:pt x="63583" y="8725"/>
                  </a:lnTo>
                  <a:lnTo>
                    <a:pt x="63414" y="8880"/>
                  </a:lnTo>
                  <a:lnTo>
                    <a:pt x="63245" y="9021"/>
                  </a:lnTo>
                  <a:lnTo>
                    <a:pt x="63076" y="9162"/>
                  </a:lnTo>
                  <a:lnTo>
                    <a:pt x="62893" y="9289"/>
                  </a:lnTo>
                  <a:lnTo>
                    <a:pt x="62709" y="9402"/>
                  </a:lnTo>
                  <a:lnTo>
                    <a:pt x="62512" y="9515"/>
                  </a:lnTo>
                  <a:lnTo>
                    <a:pt x="62315" y="9613"/>
                  </a:lnTo>
                  <a:lnTo>
                    <a:pt x="62117" y="9712"/>
                  </a:lnTo>
                  <a:lnTo>
                    <a:pt x="61906" y="9797"/>
                  </a:lnTo>
                  <a:lnTo>
                    <a:pt x="61695" y="9867"/>
                  </a:lnTo>
                  <a:lnTo>
                    <a:pt x="61469" y="9923"/>
                  </a:lnTo>
                  <a:lnTo>
                    <a:pt x="61258" y="9980"/>
                  </a:lnTo>
                  <a:lnTo>
                    <a:pt x="61032" y="10022"/>
                  </a:lnTo>
                  <a:lnTo>
                    <a:pt x="60792" y="10050"/>
                  </a:lnTo>
                  <a:lnTo>
                    <a:pt x="60567" y="10064"/>
                  </a:lnTo>
                  <a:lnTo>
                    <a:pt x="60327" y="10079"/>
                  </a:lnTo>
                  <a:lnTo>
                    <a:pt x="5469" y="10079"/>
                  </a:lnTo>
                  <a:lnTo>
                    <a:pt x="5230" y="10064"/>
                  </a:lnTo>
                  <a:lnTo>
                    <a:pt x="4990" y="10050"/>
                  </a:lnTo>
                  <a:lnTo>
                    <a:pt x="4764" y="10022"/>
                  </a:lnTo>
                  <a:lnTo>
                    <a:pt x="4539" y="9980"/>
                  </a:lnTo>
                  <a:lnTo>
                    <a:pt x="4313" y="9923"/>
                  </a:lnTo>
                  <a:lnTo>
                    <a:pt x="4102" y="9867"/>
                  </a:lnTo>
                  <a:lnTo>
                    <a:pt x="3891" y="9797"/>
                  </a:lnTo>
                  <a:lnTo>
                    <a:pt x="3679" y="9712"/>
                  </a:lnTo>
                  <a:lnTo>
                    <a:pt x="3468" y="9613"/>
                  </a:lnTo>
                  <a:lnTo>
                    <a:pt x="3270" y="9515"/>
                  </a:lnTo>
                  <a:lnTo>
                    <a:pt x="3087" y="9402"/>
                  </a:lnTo>
                  <a:lnTo>
                    <a:pt x="2890" y="9289"/>
                  </a:lnTo>
                  <a:lnTo>
                    <a:pt x="2721" y="9162"/>
                  </a:lnTo>
                  <a:lnTo>
                    <a:pt x="2537" y="9021"/>
                  </a:lnTo>
                  <a:lnTo>
                    <a:pt x="2368" y="8880"/>
                  </a:lnTo>
                  <a:lnTo>
                    <a:pt x="2213" y="8725"/>
                  </a:lnTo>
                  <a:lnTo>
                    <a:pt x="2058" y="8556"/>
                  </a:lnTo>
                  <a:lnTo>
                    <a:pt x="1917" y="8387"/>
                  </a:lnTo>
                  <a:lnTo>
                    <a:pt x="1776" y="8218"/>
                  </a:lnTo>
                  <a:lnTo>
                    <a:pt x="1649" y="8035"/>
                  </a:lnTo>
                  <a:lnTo>
                    <a:pt x="1537" y="7851"/>
                  </a:lnTo>
                  <a:lnTo>
                    <a:pt x="1424" y="7654"/>
                  </a:lnTo>
                  <a:lnTo>
                    <a:pt x="1311" y="7457"/>
                  </a:lnTo>
                  <a:lnTo>
                    <a:pt x="1227" y="7260"/>
                  </a:lnTo>
                  <a:lnTo>
                    <a:pt x="1142" y="7048"/>
                  </a:lnTo>
                  <a:lnTo>
                    <a:pt x="1072" y="6837"/>
                  </a:lnTo>
                  <a:lnTo>
                    <a:pt x="1001" y="6611"/>
                  </a:lnTo>
                  <a:lnTo>
                    <a:pt x="959" y="6400"/>
                  </a:lnTo>
                  <a:lnTo>
                    <a:pt x="916" y="6174"/>
                  </a:lnTo>
                  <a:lnTo>
                    <a:pt x="888" y="5935"/>
                  </a:lnTo>
                  <a:lnTo>
                    <a:pt x="874" y="5709"/>
                  </a:lnTo>
                  <a:lnTo>
                    <a:pt x="860" y="5469"/>
                  </a:lnTo>
                  <a:lnTo>
                    <a:pt x="874" y="5230"/>
                  </a:lnTo>
                  <a:lnTo>
                    <a:pt x="888" y="5004"/>
                  </a:lnTo>
                  <a:lnTo>
                    <a:pt x="916" y="4765"/>
                  </a:lnTo>
                  <a:lnTo>
                    <a:pt x="959" y="4539"/>
                  </a:lnTo>
                  <a:lnTo>
                    <a:pt x="1001" y="4328"/>
                  </a:lnTo>
                  <a:lnTo>
                    <a:pt x="1072" y="4102"/>
                  </a:lnTo>
                  <a:lnTo>
                    <a:pt x="1142" y="3891"/>
                  </a:lnTo>
                  <a:lnTo>
                    <a:pt x="1227" y="3679"/>
                  </a:lnTo>
                  <a:lnTo>
                    <a:pt x="1311" y="3482"/>
                  </a:lnTo>
                  <a:lnTo>
                    <a:pt x="1424" y="3285"/>
                  </a:lnTo>
                  <a:lnTo>
                    <a:pt x="1537" y="3087"/>
                  </a:lnTo>
                  <a:lnTo>
                    <a:pt x="1649" y="2904"/>
                  </a:lnTo>
                  <a:lnTo>
                    <a:pt x="1776" y="2721"/>
                  </a:lnTo>
                  <a:lnTo>
                    <a:pt x="1917" y="2552"/>
                  </a:lnTo>
                  <a:lnTo>
                    <a:pt x="2058" y="2383"/>
                  </a:lnTo>
                  <a:lnTo>
                    <a:pt x="2213" y="2213"/>
                  </a:lnTo>
                  <a:lnTo>
                    <a:pt x="2368" y="2073"/>
                  </a:lnTo>
                  <a:lnTo>
                    <a:pt x="2537" y="1917"/>
                  </a:lnTo>
                  <a:lnTo>
                    <a:pt x="2721" y="1791"/>
                  </a:lnTo>
                  <a:lnTo>
                    <a:pt x="2890" y="1650"/>
                  </a:lnTo>
                  <a:lnTo>
                    <a:pt x="3087" y="1537"/>
                  </a:lnTo>
                  <a:lnTo>
                    <a:pt x="3270" y="1424"/>
                  </a:lnTo>
                  <a:lnTo>
                    <a:pt x="3468" y="1325"/>
                  </a:lnTo>
                  <a:lnTo>
                    <a:pt x="3679" y="1227"/>
                  </a:lnTo>
                  <a:lnTo>
                    <a:pt x="3891" y="1142"/>
                  </a:lnTo>
                  <a:lnTo>
                    <a:pt x="4102" y="1072"/>
                  </a:lnTo>
                  <a:lnTo>
                    <a:pt x="4313" y="1015"/>
                  </a:lnTo>
                  <a:lnTo>
                    <a:pt x="4539" y="959"/>
                  </a:lnTo>
                  <a:lnTo>
                    <a:pt x="4764" y="917"/>
                  </a:lnTo>
                  <a:lnTo>
                    <a:pt x="4990" y="889"/>
                  </a:lnTo>
                  <a:lnTo>
                    <a:pt x="5230" y="874"/>
                  </a:lnTo>
                  <a:close/>
                  <a:moveTo>
                    <a:pt x="5187" y="1"/>
                  </a:moveTo>
                  <a:lnTo>
                    <a:pt x="4905" y="29"/>
                  </a:lnTo>
                  <a:lnTo>
                    <a:pt x="4638" y="57"/>
                  </a:lnTo>
                  <a:lnTo>
                    <a:pt x="4370" y="113"/>
                  </a:lnTo>
                  <a:lnTo>
                    <a:pt x="4102" y="170"/>
                  </a:lnTo>
                  <a:lnTo>
                    <a:pt x="3848" y="240"/>
                  </a:lnTo>
                  <a:lnTo>
                    <a:pt x="3595" y="339"/>
                  </a:lnTo>
                  <a:lnTo>
                    <a:pt x="3341" y="437"/>
                  </a:lnTo>
                  <a:lnTo>
                    <a:pt x="3101" y="536"/>
                  </a:lnTo>
                  <a:lnTo>
                    <a:pt x="2862" y="663"/>
                  </a:lnTo>
                  <a:lnTo>
                    <a:pt x="2636" y="790"/>
                  </a:lnTo>
                  <a:lnTo>
                    <a:pt x="2411" y="931"/>
                  </a:lnTo>
                  <a:lnTo>
                    <a:pt x="2199" y="1086"/>
                  </a:lnTo>
                  <a:lnTo>
                    <a:pt x="1988" y="1255"/>
                  </a:lnTo>
                  <a:lnTo>
                    <a:pt x="1790" y="1424"/>
                  </a:lnTo>
                  <a:lnTo>
                    <a:pt x="1607" y="1607"/>
                  </a:lnTo>
                  <a:lnTo>
                    <a:pt x="1424" y="1791"/>
                  </a:lnTo>
                  <a:lnTo>
                    <a:pt x="1241" y="2002"/>
                  </a:lnTo>
                  <a:lnTo>
                    <a:pt x="1086" y="2199"/>
                  </a:lnTo>
                  <a:lnTo>
                    <a:pt x="931" y="2411"/>
                  </a:lnTo>
                  <a:lnTo>
                    <a:pt x="790" y="2636"/>
                  </a:lnTo>
                  <a:lnTo>
                    <a:pt x="663" y="2862"/>
                  </a:lnTo>
                  <a:lnTo>
                    <a:pt x="536" y="3101"/>
                  </a:lnTo>
                  <a:lnTo>
                    <a:pt x="423" y="3341"/>
                  </a:lnTo>
                  <a:lnTo>
                    <a:pt x="324" y="3595"/>
                  </a:lnTo>
                  <a:lnTo>
                    <a:pt x="240" y="3848"/>
                  </a:lnTo>
                  <a:lnTo>
                    <a:pt x="169" y="4102"/>
                  </a:lnTo>
                  <a:lnTo>
                    <a:pt x="113" y="4370"/>
                  </a:lnTo>
                  <a:lnTo>
                    <a:pt x="57" y="4638"/>
                  </a:lnTo>
                  <a:lnTo>
                    <a:pt x="29" y="4920"/>
                  </a:lnTo>
                  <a:lnTo>
                    <a:pt x="0" y="5188"/>
                  </a:lnTo>
                  <a:lnTo>
                    <a:pt x="0" y="5469"/>
                  </a:lnTo>
                  <a:lnTo>
                    <a:pt x="0" y="5751"/>
                  </a:lnTo>
                  <a:lnTo>
                    <a:pt x="29" y="6033"/>
                  </a:lnTo>
                  <a:lnTo>
                    <a:pt x="57" y="6301"/>
                  </a:lnTo>
                  <a:lnTo>
                    <a:pt x="113" y="6569"/>
                  </a:lnTo>
                  <a:lnTo>
                    <a:pt x="169" y="6837"/>
                  </a:lnTo>
                  <a:lnTo>
                    <a:pt x="240" y="7090"/>
                  </a:lnTo>
                  <a:lnTo>
                    <a:pt x="324" y="7344"/>
                  </a:lnTo>
                  <a:lnTo>
                    <a:pt x="423" y="7598"/>
                  </a:lnTo>
                  <a:lnTo>
                    <a:pt x="536" y="7837"/>
                  </a:lnTo>
                  <a:lnTo>
                    <a:pt x="663" y="8077"/>
                  </a:lnTo>
                  <a:lnTo>
                    <a:pt x="790" y="8303"/>
                  </a:lnTo>
                  <a:lnTo>
                    <a:pt x="931" y="8528"/>
                  </a:lnTo>
                  <a:lnTo>
                    <a:pt x="1086" y="8739"/>
                  </a:lnTo>
                  <a:lnTo>
                    <a:pt x="1241" y="8951"/>
                  </a:lnTo>
                  <a:lnTo>
                    <a:pt x="1424" y="9148"/>
                  </a:lnTo>
                  <a:lnTo>
                    <a:pt x="1607" y="9331"/>
                  </a:lnTo>
                  <a:lnTo>
                    <a:pt x="1790" y="9515"/>
                  </a:lnTo>
                  <a:lnTo>
                    <a:pt x="1988" y="9684"/>
                  </a:lnTo>
                  <a:lnTo>
                    <a:pt x="2199" y="9853"/>
                  </a:lnTo>
                  <a:lnTo>
                    <a:pt x="2411" y="10008"/>
                  </a:lnTo>
                  <a:lnTo>
                    <a:pt x="2636" y="10149"/>
                  </a:lnTo>
                  <a:lnTo>
                    <a:pt x="2862" y="10276"/>
                  </a:lnTo>
                  <a:lnTo>
                    <a:pt x="3101" y="10403"/>
                  </a:lnTo>
                  <a:lnTo>
                    <a:pt x="3341" y="10501"/>
                  </a:lnTo>
                  <a:lnTo>
                    <a:pt x="3595" y="10600"/>
                  </a:lnTo>
                  <a:lnTo>
                    <a:pt x="3848" y="10699"/>
                  </a:lnTo>
                  <a:lnTo>
                    <a:pt x="4102" y="10769"/>
                  </a:lnTo>
                  <a:lnTo>
                    <a:pt x="4370" y="10826"/>
                  </a:lnTo>
                  <a:lnTo>
                    <a:pt x="4638" y="10882"/>
                  </a:lnTo>
                  <a:lnTo>
                    <a:pt x="4905" y="10910"/>
                  </a:lnTo>
                  <a:lnTo>
                    <a:pt x="5187" y="10938"/>
                  </a:lnTo>
                  <a:lnTo>
                    <a:pt x="60609" y="10938"/>
                  </a:lnTo>
                  <a:lnTo>
                    <a:pt x="60891" y="10910"/>
                  </a:lnTo>
                  <a:lnTo>
                    <a:pt x="61159" y="10882"/>
                  </a:lnTo>
                  <a:lnTo>
                    <a:pt x="61427" y="10826"/>
                  </a:lnTo>
                  <a:lnTo>
                    <a:pt x="61695" y="10769"/>
                  </a:lnTo>
                  <a:lnTo>
                    <a:pt x="61948" y="10699"/>
                  </a:lnTo>
                  <a:lnTo>
                    <a:pt x="62202" y="10600"/>
                  </a:lnTo>
                  <a:lnTo>
                    <a:pt x="62456" y="10501"/>
                  </a:lnTo>
                  <a:lnTo>
                    <a:pt x="62695" y="10403"/>
                  </a:lnTo>
                  <a:lnTo>
                    <a:pt x="62935" y="10276"/>
                  </a:lnTo>
                  <a:lnTo>
                    <a:pt x="63160" y="10149"/>
                  </a:lnTo>
                  <a:lnTo>
                    <a:pt x="63386" y="10008"/>
                  </a:lnTo>
                  <a:lnTo>
                    <a:pt x="63597" y="9853"/>
                  </a:lnTo>
                  <a:lnTo>
                    <a:pt x="63809" y="9684"/>
                  </a:lnTo>
                  <a:lnTo>
                    <a:pt x="64006" y="9515"/>
                  </a:lnTo>
                  <a:lnTo>
                    <a:pt x="64189" y="9331"/>
                  </a:lnTo>
                  <a:lnTo>
                    <a:pt x="64373" y="9148"/>
                  </a:lnTo>
                  <a:lnTo>
                    <a:pt x="64542" y="8951"/>
                  </a:lnTo>
                  <a:lnTo>
                    <a:pt x="64711" y="8739"/>
                  </a:lnTo>
                  <a:lnTo>
                    <a:pt x="64866" y="8528"/>
                  </a:lnTo>
                  <a:lnTo>
                    <a:pt x="65007" y="8303"/>
                  </a:lnTo>
                  <a:lnTo>
                    <a:pt x="65134" y="8077"/>
                  </a:lnTo>
                  <a:lnTo>
                    <a:pt x="65261" y="7837"/>
                  </a:lnTo>
                  <a:lnTo>
                    <a:pt x="65373" y="7598"/>
                  </a:lnTo>
                  <a:lnTo>
                    <a:pt x="65472" y="7344"/>
                  </a:lnTo>
                  <a:lnTo>
                    <a:pt x="65557" y="7090"/>
                  </a:lnTo>
                  <a:lnTo>
                    <a:pt x="65627" y="6837"/>
                  </a:lnTo>
                  <a:lnTo>
                    <a:pt x="65683" y="6569"/>
                  </a:lnTo>
                  <a:lnTo>
                    <a:pt x="65740" y="6301"/>
                  </a:lnTo>
                  <a:lnTo>
                    <a:pt x="65768" y="6033"/>
                  </a:lnTo>
                  <a:lnTo>
                    <a:pt x="65796" y="5751"/>
                  </a:lnTo>
                  <a:lnTo>
                    <a:pt x="65796" y="5469"/>
                  </a:lnTo>
                  <a:lnTo>
                    <a:pt x="65796" y="5188"/>
                  </a:lnTo>
                  <a:lnTo>
                    <a:pt x="65768" y="4920"/>
                  </a:lnTo>
                  <a:lnTo>
                    <a:pt x="65740" y="4638"/>
                  </a:lnTo>
                  <a:lnTo>
                    <a:pt x="65683" y="4370"/>
                  </a:lnTo>
                  <a:lnTo>
                    <a:pt x="65627" y="4102"/>
                  </a:lnTo>
                  <a:lnTo>
                    <a:pt x="65557" y="3848"/>
                  </a:lnTo>
                  <a:lnTo>
                    <a:pt x="65472" y="3595"/>
                  </a:lnTo>
                  <a:lnTo>
                    <a:pt x="65373" y="3341"/>
                  </a:lnTo>
                  <a:lnTo>
                    <a:pt x="65261" y="3101"/>
                  </a:lnTo>
                  <a:lnTo>
                    <a:pt x="65134" y="2862"/>
                  </a:lnTo>
                  <a:lnTo>
                    <a:pt x="65007" y="2636"/>
                  </a:lnTo>
                  <a:lnTo>
                    <a:pt x="64866" y="2411"/>
                  </a:lnTo>
                  <a:lnTo>
                    <a:pt x="64711" y="2199"/>
                  </a:lnTo>
                  <a:lnTo>
                    <a:pt x="64542" y="2002"/>
                  </a:lnTo>
                  <a:lnTo>
                    <a:pt x="64373" y="1791"/>
                  </a:lnTo>
                  <a:lnTo>
                    <a:pt x="64189" y="1607"/>
                  </a:lnTo>
                  <a:lnTo>
                    <a:pt x="64006" y="1424"/>
                  </a:lnTo>
                  <a:lnTo>
                    <a:pt x="63809" y="1255"/>
                  </a:lnTo>
                  <a:lnTo>
                    <a:pt x="63597" y="1086"/>
                  </a:lnTo>
                  <a:lnTo>
                    <a:pt x="63386" y="931"/>
                  </a:lnTo>
                  <a:lnTo>
                    <a:pt x="63160" y="790"/>
                  </a:lnTo>
                  <a:lnTo>
                    <a:pt x="62935" y="663"/>
                  </a:lnTo>
                  <a:lnTo>
                    <a:pt x="62695" y="536"/>
                  </a:lnTo>
                  <a:lnTo>
                    <a:pt x="62456" y="437"/>
                  </a:lnTo>
                  <a:lnTo>
                    <a:pt x="62202" y="339"/>
                  </a:lnTo>
                  <a:lnTo>
                    <a:pt x="61948" y="240"/>
                  </a:lnTo>
                  <a:lnTo>
                    <a:pt x="61695" y="170"/>
                  </a:lnTo>
                  <a:lnTo>
                    <a:pt x="61427" y="113"/>
                  </a:lnTo>
                  <a:lnTo>
                    <a:pt x="61159" y="57"/>
                  </a:lnTo>
                  <a:lnTo>
                    <a:pt x="60891" y="29"/>
                  </a:lnTo>
                  <a:lnTo>
                    <a:pt x="606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 flipH="1">
              <a:off x="2066895" y="2499059"/>
              <a:ext cx="176035" cy="176325"/>
            </a:xfrm>
            <a:custGeom>
              <a:avLst/>
              <a:gdLst/>
              <a:ahLst/>
              <a:cxnLst/>
              <a:rect l="l" t="t" r="r" b="b"/>
              <a:pathLst>
                <a:path w="8500" h="8514" extrusionOk="0">
                  <a:moveTo>
                    <a:pt x="7386" y="5286"/>
                  </a:moveTo>
                  <a:lnTo>
                    <a:pt x="8062" y="6061"/>
                  </a:lnTo>
                  <a:lnTo>
                    <a:pt x="7442" y="7048"/>
                  </a:lnTo>
                  <a:lnTo>
                    <a:pt x="6512" y="6794"/>
                  </a:lnTo>
                  <a:lnTo>
                    <a:pt x="6681" y="7710"/>
                  </a:lnTo>
                  <a:lnTo>
                    <a:pt x="5666" y="8246"/>
                  </a:lnTo>
                  <a:lnTo>
                    <a:pt x="4905" y="7485"/>
                  </a:lnTo>
                  <a:lnTo>
                    <a:pt x="4553" y="8514"/>
                  </a:lnTo>
                  <a:lnTo>
                    <a:pt x="3397" y="8457"/>
                  </a:lnTo>
                  <a:lnTo>
                    <a:pt x="3129" y="7471"/>
                  </a:lnTo>
                  <a:lnTo>
                    <a:pt x="2438" y="8077"/>
                  </a:lnTo>
                  <a:lnTo>
                    <a:pt x="1466" y="7457"/>
                  </a:lnTo>
                  <a:lnTo>
                    <a:pt x="1720" y="6498"/>
                  </a:lnTo>
                  <a:lnTo>
                    <a:pt x="691" y="6696"/>
                  </a:lnTo>
                  <a:lnTo>
                    <a:pt x="155" y="5681"/>
                  </a:lnTo>
                  <a:lnTo>
                    <a:pt x="930" y="4891"/>
                  </a:lnTo>
                  <a:lnTo>
                    <a:pt x="0" y="4567"/>
                  </a:lnTo>
                  <a:lnTo>
                    <a:pt x="42" y="3411"/>
                  </a:lnTo>
                  <a:lnTo>
                    <a:pt x="958" y="3172"/>
                  </a:lnTo>
                  <a:lnTo>
                    <a:pt x="324" y="2453"/>
                  </a:lnTo>
                  <a:lnTo>
                    <a:pt x="944" y="1466"/>
                  </a:lnTo>
                  <a:lnTo>
                    <a:pt x="2002" y="1762"/>
                  </a:lnTo>
                  <a:lnTo>
                    <a:pt x="1804" y="705"/>
                  </a:lnTo>
                  <a:lnTo>
                    <a:pt x="2833" y="170"/>
                  </a:lnTo>
                  <a:lnTo>
                    <a:pt x="3524" y="874"/>
                  </a:lnTo>
                  <a:lnTo>
                    <a:pt x="3820" y="0"/>
                  </a:lnTo>
                  <a:lnTo>
                    <a:pt x="4990" y="57"/>
                  </a:lnTo>
                  <a:lnTo>
                    <a:pt x="5243" y="1043"/>
                  </a:lnTo>
                  <a:lnTo>
                    <a:pt x="6047" y="339"/>
                  </a:lnTo>
                  <a:lnTo>
                    <a:pt x="7033" y="959"/>
                  </a:lnTo>
                  <a:lnTo>
                    <a:pt x="6752" y="2002"/>
                  </a:lnTo>
                  <a:lnTo>
                    <a:pt x="7696" y="1819"/>
                  </a:lnTo>
                  <a:lnTo>
                    <a:pt x="8232" y="2848"/>
                  </a:lnTo>
                  <a:lnTo>
                    <a:pt x="7555" y="3510"/>
                  </a:lnTo>
                  <a:lnTo>
                    <a:pt x="8499" y="3848"/>
                  </a:lnTo>
                  <a:lnTo>
                    <a:pt x="8443" y="5004"/>
                  </a:lnTo>
                  <a:lnTo>
                    <a:pt x="7386" y="5286"/>
                  </a:lnTo>
                  <a:lnTo>
                    <a:pt x="7386" y="5286"/>
                  </a:lnTo>
                  <a:close/>
                  <a:moveTo>
                    <a:pt x="4426" y="3891"/>
                  </a:moveTo>
                  <a:lnTo>
                    <a:pt x="4426" y="3891"/>
                  </a:lnTo>
                  <a:lnTo>
                    <a:pt x="4341" y="3848"/>
                  </a:lnTo>
                  <a:lnTo>
                    <a:pt x="4257" y="3834"/>
                  </a:lnTo>
                  <a:lnTo>
                    <a:pt x="4186" y="3834"/>
                  </a:lnTo>
                  <a:lnTo>
                    <a:pt x="4102" y="3834"/>
                  </a:lnTo>
                  <a:lnTo>
                    <a:pt x="4017" y="3862"/>
                  </a:lnTo>
                  <a:lnTo>
                    <a:pt x="3947" y="3905"/>
                  </a:lnTo>
                  <a:lnTo>
                    <a:pt x="3876" y="3961"/>
                  </a:lnTo>
                  <a:lnTo>
                    <a:pt x="3834" y="4032"/>
                  </a:lnTo>
                  <a:lnTo>
                    <a:pt x="3834" y="4032"/>
                  </a:lnTo>
                  <a:lnTo>
                    <a:pt x="3792" y="4102"/>
                  </a:lnTo>
                  <a:lnTo>
                    <a:pt x="3763" y="4187"/>
                  </a:lnTo>
                  <a:lnTo>
                    <a:pt x="3763" y="4271"/>
                  </a:lnTo>
                  <a:lnTo>
                    <a:pt x="3777" y="4356"/>
                  </a:lnTo>
                  <a:lnTo>
                    <a:pt x="3792" y="4426"/>
                  </a:lnTo>
                  <a:lnTo>
                    <a:pt x="3834" y="4497"/>
                  </a:lnTo>
                  <a:lnTo>
                    <a:pt x="3890" y="4567"/>
                  </a:lnTo>
                  <a:lnTo>
                    <a:pt x="3961" y="4624"/>
                  </a:lnTo>
                  <a:lnTo>
                    <a:pt x="3961" y="4624"/>
                  </a:lnTo>
                  <a:lnTo>
                    <a:pt x="4045" y="4666"/>
                  </a:lnTo>
                  <a:lnTo>
                    <a:pt x="4116" y="4680"/>
                  </a:lnTo>
                  <a:lnTo>
                    <a:pt x="4200" y="4694"/>
                  </a:lnTo>
                  <a:lnTo>
                    <a:pt x="4285" y="4680"/>
                  </a:lnTo>
                  <a:lnTo>
                    <a:pt x="4369" y="4652"/>
                  </a:lnTo>
                  <a:lnTo>
                    <a:pt x="4440" y="4610"/>
                  </a:lnTo>
                  <a:lnTo>
                    <a:pt x="4496" y="4553"/>
                  </a:lnTo>
                  <a:lnTo>
                    <a:pt x="4553" y="4483"/>
                  </a:lnTo>
                  <a:lnTo>
                    <a:pt x="4553" y="4483"/>
                  </a:lnTo>
                  <a:lnTo>
                    <a:pt x="4595" y="4412"/>
                  </a:lnTo>
                  <a:lnTo>
                    <a:pt x="4623" y="4328"/>
                  </a:lnTo>
                  <a:lnTo>
                    <a:pt x="4623" y="4243"/>
                  </a:lnTo>
                  <a:lnTo>
                    <a:pt x="4609" y="4158"/>
                  </a:lnTo>
                  <a:lnTo>
                    <a:pt x="4581" y="4088"/>
                  </a:lnTo>
                  <a:lnTo>
                    <a:pt x="4539" y="4018"/>
                  </a:lnTo>
                  <a:lnTo>
                    <a:pt x="4496" y="3947"/>
                  </a:lnTo>
                  <a:lnTo>
                    <a:pt x="4426" y="3891"/>
                  </a:lnTo>
                  <a:lnTo>
                    <a:pt x="4426" y="3891"/>
                  </a:lnTo>
                  <a:close/>
                </a:path>
              </a:pathLst>
            </a:custGeom>
            <a:solidFill>
              <a:srgbClr val="7EA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 flipH="1">
              <a:off x="2066895" y="2546050"/>
              <a:ext cx="167295" cy="129334"/>
            </a:xfrm>
            <a:custGeom>
              <a:avLst/>
              <a:gdLst/>
              <a:ahLst/>
              <a:cxnLst/>
              <a:rect l="l" t="t" r="r" b="b"/>
              <a:pathLst>
                <a:path w="8078" h="6245" extrusionOk="0">
                  <a:moveTo>
                    <a:pt x="6964" y="3017"/>
                  </a:moveTo>
                  <a:lnTo>
                    <a:pt x="7640" y="3792"/>
                  </a:lnTo>
                  <a:lnTo>
                    <a:pt x="7006" y="4779"/>
                  </a:lnTo>
                  <a:lnTo>
                    <a:pt x="6090" y="4525"/>
                  </a:lnTo>
                  <a:lnTo>
                    <a:pt x="6259" y="5441"/>
                  </a:lnTo>
                  <a:lnTo>
                    <a:pt x="5244" y="5977"/>
                  </a:lnTo>
                  <a:lnTo>
                    <a:pt x="4483" y="5216"/>
                  </a:lnTo>
                  <a:lnTo>
                    <a:pt x="4131" y="6245"/>
                  </a:lnTo>
                  <a:lnTo>
                    <a:pt x="2975" y="6188"/>
                  </a:lnTo>
                  <a:lnTo>
                    <a:pt x="2707" y="5202"/>
                  </a:lnTo>
                  <a:lnTo>
                    <a:pt x="2016" y="5808"/>
                  </a:lnTo>
                  <a:lnTo>
                    <a:pt x="1044" y="5188"/>
                  </a:lnTo>
                  <a:lnTo>
                    <a:pt x="1298" y="4229"/>
                  </a:lnTo>
                  <a:lnTo>
                    <a:pt x="269" y="4427"/>
                  </a:lnTo>
                  <a:lnTo>
                    <a:pt x="1" y="3905"/>
                  </a:lnTo>
                  <a:lnTo>
                    <a:pt x="3370" y="2143"/>
                  </a:lnTo>
                  <a:lnTo>
                    <a:pt x="3370" y="2143"/>
                  </a:lnTo>
                  <a:lnTo>
                    <a:pt x="3398" y="2200"/>
                  </a:lnTo>
                  <a:lnTo>
                    <a:pt x="3440" y="2256"/>
                  </a:lnTo>
                  <a:lnTo>
                    <a:pt x="3482" y="2312"/>
                  </a:lnTo>
                  <a:lnTo>
                    <a:pt x="3539" y="2355"/>
                  </a:lnTo>
                  <a:lnTo>
                    <a:pt x="3539" y="2355"/>
                  </a:lnTo>
                  <a:lnTo>
                    <a:pt x="3623" y="2397"/>
                  </a:lnTo>
                  <a:lnTo>
                    <a:pt x="3694" y="2411"/>
                  </a:lnTo>
                  <a:lnTo>
                    <a:pt x="3778" y="2425"/>
                  </a:lnTo>
                  <a:lnTo>
                    <a:pt x="3863" y="2411"/>
                  </a:lnTo>
                  <a:lnTo>
                    <a:pt x="3947" y="2383"/>
                  </a:lnTo>
                  <a:lnTo>
                    <a:pt x="4018" y="2341"/>
                  </a:lnTo>
                  <a:lnTo>
                    <a:pt x="4074" y="2284"/>
                  </a:lnTo>
                  <a:lnTo>
                    <a:pt x="4131" y="2214"/>
                  </a:lnTo>
                  <a:lnTo>
                    <a:pt x="4131" y="2214"/>
                  </a:lnTo>
                  <a:lnTo>
                    <a:pt x="4159" y="2157"/>
                  </a:lnTo>
                  <a:lnTo>
                    <a:pt x="4187" y="2101"/>
                  </a:lnTo>
                  <a:lnTo>
                    <a:pt x="4201" y="2045"/>
                  </a:lnTo>
                  <a:lnTo>
                    <a:pt x="4201" y="1988"/>
                  </a:lnTo>
                  <a:lnTo>
                    <a:pt x="4187" y="1918"/>
                  </a:lnTo>
                  <a:lnTo>
                    <a:pt x="4173" y="1861"/>
                  </a:lnTo>
                  <a:lnTo>
                    <a:pt x="4159" y="1805"/>
                  </a:lnTo>
                  <a:lnTo>
                    <a:pt x="4131" y="1749"/>
                  </a:lnTo>
                  <a:lnTo>
                    <a:pt x="7499" y="1"/>
                  </a:lnTo>
                  <a:lnTo>
                    <a:pt x="7810" y="579"/>
                  </a:lnTo>
                  <a:lnTo>
                    <a:pt x="7133" y="1241"/>
                  </a:lnTo>
                  <a:lnTo>
                    <a:pt x="8077" y="1579"/>
                  </a:lnTo>
                  <a:lnTo>
                    <a:pt x="8021" y="2735"/>
                  </a:lnTo>
                  <a:lnTo>
                    <a:pt x="6964" y="3017"/>
                  </a:lnTo>
                  <a:close/>
                </a:path>
              </a:pathLst>
            </a:custGeom>
            <a:solidFill>
              <a:srgbClr val="6392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 flipH="1">
              <a:off x="2121776" y="2552760"/>
              <a:ext cx="73003" cy="72713"/>
            </a:xfrm>
            <a:custGeom>
              <a:avLst/>
              <a:gdLst/>
              <a:ahLst/>
              <a:cxnLst/>
              <a:rect l="l" t="t" r="r" b="b"/>
              <a:pathLst>
                <a:path w="3525" h="3511" extrusionOk="0">
                  <a:moveTo>
                    <a:pt x="1847" y="1"/>
                  </a:moveTo>
                  <a:lnTo>
                    <a:pt x="1847" y="1"/>
                  </a:lnTo>
                  <a:lnTo>
                    <a:pt x="2016" y="15"/>
                  </a:lnTo>
                  <a:lnTo>
                    <a:pt x="2200" y="43"/>
                  </a:lnTo>
                  <a:lnTo>
                    <a:pt x="2355" y="100"/>
                  </a:lnTo>
                  <a:lnTo>
                    <a:pt x="2524" y="156"/>
                  </a:lnTo>
                  <a:lnTo>
                    <a:pt x="2665" y="241"/>
                  </a:lnTo>
                  <a:lnTo>
                    <a:pt x="2806" y="339"/>
                  </a:lnTo>
                  <a:lnTo>
                    <a:pt x="2947" y="438"/>
                  </a:lnTo>
                  <a:lnTo>
                    <a:pt x="3059" y="565"/>
                  </a:lnTo>
                  <a:lnTo>
                    <a:pt x="3172" y="692"/>
                  </a:lnTo>
                  <a:lnTo>
                    <a:pt x="3271" y="833"/>
                  </a:lnTo>
                  <a:lnTo>
                    <a:pt x="3355" y="988"/>
                  </a:lnTo>
                  <a:lnTo>
                    <a:pt x="3412" y="1143"/>
                  </a:lnTo>
                  <a:lnTo>
                    <a:pt x="3468" y="1298"/>
                  </a:lnTo>
                  <a:lnTo>
                    <a:pt x="3510" y="1467"/>
                  </a:lnTo>
                  <a:lnTo>
                    <a:pt x="3524" y="1650"/>
                  </a:lnTo>
                  <a:lnTo>
                    <a:pt x="3524" y="1833"/>
                  </a:lnTo>
                  <a:lnTo>
                    <a:pt x="3524" y="1833"/>
                  </a:lnTo>
                  <a:lnTo>
                    <a:pt x="3510" y="2002"/>
                  </a:lnTo>
                  <a:lnTo>
                    <a:pt x="3482" y="2186"/>
                  </a:lnTo>
                  <a:lnTo>
                    <a:pt x="3426" y="2355"/>
                  </a:lnTo>
                  <a:lnTo>
                    <a:pt x="3355" y="2510"/>
                  </a:lnTo>
                  <a:lnTo>
                    <a:pt x="3285" y="2665"/>
                  </a:lnTo>
                  <a:lnTo>
                    <a:pt x="3186" y="2806"/>
                  </a:lnTo>
                  <a:lnTo>
                    <a:pt x="3073" y="2933"/>
                  </a:lnTo>
                  <a:lnTo>
                    <a:pt x="2961" y="3060"/>
                  </a:lnTo>
                  <a:lnTo>
                    <a:pt x="2834" y="3158"/>
                  </a:lnTo>
                  <a:lnTo>
                    <a:pt x="2693" y="3257"/>
                  </a:lnTo>
                  <a:lnTo>
                    <a:pt x="2538" y="3341"/>
                  </a:lnTo>
                  <a:lnTo>
                    <a:pt x="2383" y="3412"/>
                  </a:lnTo>
                  <a:lnTo>
                    <a:pt x="2214" y="3454"/>
                  </a:lnTo>
                  <a:lnTo>
                    <a:pt x="2044" y="3497"/>
                  </a:lnTo>
                  <a:lnTo>
                    <a:pt x="1875" y="3511"/>
                  </a:lnTo>
                  <a:lnTo>
                    <a:pt x="1692" y="3511"/>
                  </a:lnTo>
                  <a:lnTo>
                    <a:pt x="1692" y="3511"/>
                  </a:lnTo>
                  <a:lnTo>
                    <a:pt x="1509" y="3497"/>
                  </a:lnTo>
                  <a:lnTo>
                    <a:pt x="1340" y="3468"/>
                  </a:lnTo>
                  <a:lnTo>
                    <a:pt x="1171" y="3412"/>
                  </a:lnTo>
                  <a:lnTo>
                    <a:pt x="1016" y="3341"/>
                  </a:lnTo>
                  <a:lnTo>
                    <a:pt x="861" y="3271"/>
                  </a:lnTo>
                  <a:lnTo>
                    <a:pt x="720" y="3172"/>
                  </a:lnTo>
                  <a:lnTo>
                    <a:pt x="593" y="3060"/>
                  </a:lnTo>
                  <a:lnTo>
                    <a:pt x="466" y="2947"/>
                  </a:lnTo>
                  <a:lnTo>
                    <a:pt x="367" y="2820"/>
                  </a:lnTo>
                  <a:lnTo>
                    <a:pt x="269" y="2679"/>
                  </a:lnTo>
                  <a:lnTo>
                    <a:pt x="184" y="2524"/>
                  </a:lnTo>
                  <a:lnTo>
                    <a:pt x="113" y="2369"/>
                  </a:lnTo>
                  <a:lnTo>
                    <a:pt x="57" y="2214"/>
                  </a:lnTo>
                  <a:lnTo>
                    <a:pt x="29" y="2045"/>
                  </a:lnTo>
                  <a:lnTo>
                    <a:pt x="15" y="1861"/>
                  </a:lnTo>
                  <a:lnTo>
                    <a:pt x="1" y="1678"/>
                  </a:lnTo>
                  <a:lnTo>
                    <a:pt x="1" y="1678"/>
                  </a:lnTo>
                  <a:lnTo>
                    <a:pt x="29" y="1509"/>
                  </a:lnTo>
                  <a:lnTo>
                    <a:pt x="57" y="1326"/>
                  </a:lnTo>
                  <a:lnTo>
                    <a:pt x="113" y="1157"/>
                  </a:lnTo>
                  <a:lnTo>
                    <a:pt x="170" y="1002"/>
                  </a:lnTo>
                  <a:lnTo>
                    <a:pt x="254" y="847"/>
                  </a:lnTo>
                  <a:lnTo>
                    <a:pt x="353" y="706"/>
                  </a:lnTo>
                  <a:lnTo>
                    <a:pt x="452" y="579"/>
                  </a:lnTo>
                  <a:lnTo>
                    <a:pt x="579" y="452"/>
                  </a:lnTo>
                  <a:lnTo>
                    <a:pt x="705" y="353"/>
                  </a:lnTo>
                  <a:lnTo>
                    <a:pt x="846" y="255"/>
                  </a:lnTo>
                  <a:lnTo>
                    <a:pt x="987" y="170"/>
                  </a:lnTo>
                  <a:lnTo>
                    <a:pt x="1157" y="100"/>
                  </a:lnTo>
                  <a:lnTo>
                    <a:pt x="1312" y="57"/>
                  </a:lnTo>
                  <a:lnTo>
                    <a:pt x="1481" y="15"/>
                  </a:lnTo>
                  <a:lnTo>
                    <a:pt x="1664" y="1"/>
                  </a:lnTo>
                  <a:lnTo>
                    <a:pt x="1847" y="1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rgbClr val="99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 flipH="1">
              <a:off x="2138117" y="2567070"/>
              <a:ext cx="38852" cy="43512"/>
            </a:xfrm>
            <a:custGeom>
              <a:avLst/>
              <a:gdLst/>
              <a:ahLst/>
              <a:cxnLst/>
              <a:rect l="l" t="t" r="r" b="b"/>
              <a:pathLst>
                <a:path w="1876" h="2101" extrusionOk="0">
                  <a:moveTo>
                    <a:pt x="508" y="1"/>
                  </a:moveTo>
                  <a:lnTo>
                    <a:pt x="1875" y="1692"/>
                  </a:lnTo>
                  <a:lnTo>
                    <a:pt x="1368" y="2101"/>
                  </a:lnTo>
                  <a:lnTo>
                    <a:pt x="1" y="409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1E3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 flipH="1">
              <a:off x="943054" y="2499059"/>
              <a:ext cx="176035" cy="176325"/>
            </a:xfrm>
            <a:custGeom>
              <a:avLst/>
              <a:gdLst/>
              <a:ahLst/>
              <a:cxnLst/>
              <a:rect l="l" t="t" r="r" b="b"/>
              <a:pathLst>
                <a:path w="8500" h="8514" extrusionOk="0">
                  <a:moveTo>
                    <a:pt x="7386" y="5286"/>
                  </a:moveTo>
                  <a:lnTo>
                    <a:pt x="8063" y="6061"/>
                  </a:lnTo>
                  <a:lnTo>
                    <a:pt x="7442" y="7048"/>
                  </a:lnTo>
                  <a:lnTo>
                    <a:pt x="6512" y="6794"/>
                  </a:lnTo>
                  <a:lnTo>
                    <a:pt x="6695" y="7710"/>
                  </a:lnTo>
                  <a:lnTo>
                    <a:pt x="5666" y="8246"/>
                  </a:lnTo>
                  <a:lnTo>
                    <a:pt x="4919" y="7485"/>
                  </a:lnTo>
                  <a:lnTo>
                    <a:pt x="4567" y="8514"/>
                  </a:lnTo>
                  <a:lnTo>
                    <a:pt x="3411" y="8457"/>
                  </a:lnTo>
                  <a:lnTo>
                    <a:pt x="3143" y="7471"/>
                  </a:lnTo>
                  <a:lnTo>
                    <a:pt x="2439" y="8077"/>
                  </a:lnTo>
                  <a:lnTo>
                    <a:pt x="1466" y="7457"/>
                  </a:lnTo>
                  <a:lnTo>
                    <a:pt x="1720" y="6498"/>
                  </a:lnTo>
                  <a:lnTo>
                    <a:pt x="705" y="6696"/>
                  </a:lnTo>
                  <a:lnTo>
                    <a:pt x="169" y="5681"/>
                  </a:lnTo>
                  <a:lnTo>
                    <a:pt x="945" y="4891"/>
                  </a:lnTo>
                  <a:lnTo>
                    <a:pt x="0" y="4567"/>
                  </a:lnTo>
                  <a:lnTo>
                    <a:pt x="57" y="3411"/>
                  </a:lnTo>
                  <a:lnTo>
                    <a:pt x="959" y="3172"/>
                  </a:lnTo>
                  <a:lnTo>
                    <a:pt x="338" y="2453"/>
                  </a:lnTo>
                  <a:lnTo>
                    <a:pt x="959" y="1466"/>
                  </a:lnTo>
                  <a:lnTo>
                    <a:pt x="2016" y="1762"/>
                  </a:lnTo>
                  <a:lnTo>
                    <a:pt x="1804" y="705"/>
                  </a:lnTo>
                  <a:lnTo>
                    <a:pt x="2833" y="170"/>
                  </a:lnTo>
                  <a:lnTo>
                    <a:pt x="3538" y="874"/>
                  </a:lnTo>
                  <a:lnTo>
                    <a:pt x="3834" y="0"/>
                  </a:lnTo>
                  <a:lnTo>
                    <a:pt x="4990" y="57"/>
                  </a:lnTo>
                  <a:lnTo>
                    <a:pt x="5258" y="1043"/>
                  </a:lnTo>
                  <a:lnTo>
                    <a:pt x="6061" y="339"/>
                  </a:lnTo>
                  <a:lnTo>
                    <a:pt x="7034" y="959"/>
                  </a:lnTo>
                  <a:lnTo>
                    <a:pt x="6766" y="2002"/>
                  </a:lnTo>
                  <a:lnTo>
                    <a:pt x="7696" y="1819"/>
                  </a:lnTo>
                  <a:lnTo>
                    <a:pt x="8232" y="2848"/>
                  </a:lnTo>
                  <a:lnTo>
                    <a:pt x="7555" y="3510"/>
                  </a:lnTo>
                  <a:lnTo>
                    <a:pt x="8500" y="3848"/>
                  </a:lnTo>
                  <a:lnTo>
                    <a:pt x="8457" y="5004"/>
                  </a:lnTo>
                  <a:lnTo>
                    <a:pt x="7386" y="5286"/>
                  </a:lnTo>
                  <a:lnTo>
                    <a:pt x="7386" y="5286"/>
                  </a:lnTo>
                  <a:close/>
                  <a:moveTo>
                    <a:pt x="4426" y="3891"/>
                  </a:moveTo>
                  <a:lnTo>
                    <a:pt x="4426" y="3891"/>
                  </a:lnTo>
                  <a:lnTo>
                    <a:pt x="4356" y="3848"/>
                  </a:lnTo>
                  <a:lnTo>
                    <a:pt x="4271" y="3834"/>
                  </a:lnTo>
                  <a:lnTo>
                    <a:pt x="4186" y="3834"/>
                  </a:lnTo>
                  <a:lnTo>
                    <a:pt x="4102" y="3834"/>
                  </a:lnTo>
                  <a:lnTo>
                    <a:pt x="4031" y="3862"/>
                  </a:lnTo>
                  <a:lnTo>
                    <a:pt x="3961" y="3905"/>
                  </a:lnTo>
                  <a:lnTo>
                    <a:pt x="3890" y="3961"/>
                  </a:lnTo>
                  <a:lnTo>
                    <a:pt x="3834" y="4032"/>
                  </a:lnTo>
                  <a:lnTo>
                    <a:pt x="3834" y="4032"/>
                  </a:lnTo>
                  <a:lnTo>
                    <a:pt x="3792" y="4102"/>
                  </a:lnTo>
                  <a:lnTo>
                    <a:pt x="3778" y="4187"/>
                  </a:lnTo>
                  <a:lnTo>
                    <a:pt x="3764" y="4271"/>
                  </a:lnTo>
                  <a:lnTo>
                    <a:pt x="3778" y="4356"/>
                  </a:lnTo>
                  <a:lnTo>
                    <a:pt x="3806" y="4426"/>
                  </a:lnTo>
                  <a:lnTo>
                    <a:pt x="3848" y="4497"/>
                  </a:lnTo>
                  <a:lnTo>
                    <a:pt x="3905" y="4567"/>
                  </a:lnTo>
                  <a:lnTo>
                    <a:pt x="3975" y="4624"/>
                  </a:lnTo>
                  <a:lnTo>
                    <a:pt x="3975" y="4624"/>
                  </a:lnTo>
                  <a:lnTo>
                    <a:pt x="4045" y="4666"/>
                  </a:lnTo>
                  <a:lnTo>
                    <a:pt x="4130" y="4680"/>
                  </a:lnTo>
                  <a:lnTo>
                    <a:pt x="4215" y="4694"/>
                  </a:lnTo>
                  <a:lnTo>
                    <a:pt x="4299" y="4680"/>
                  </a:lnTo>
                  <a:lnTo>
                    <a:pt x="4370" y="4652"/>
                  </a:lnTo>
                  <a:lnTo>
                    <a:pt x="4440" y="4610"/>
                  </a:lnTo>
                  <a:lnTo>
                    <a:pt x="4511" y="4553"/>
                  </a:lnTo>
                  <a:lnTo>
                    <a:pt x="4567" y="4483"/>
                  </a:lnTo>
                  <a:lnTo>
                    <a:pt x="4567" y="4483"/>
                  </a:lnTo>
                  <a:lnTo>
                    <a:pt x="4609" y="4412"/>
                  </a:lnTo>
                  <a:lnTo>
                    <a:pt x="4623" y="4328"/>
                  </a:lnTo>
                  <a:lnTo>
                    <a:pt x="4623" y="4243"/>
                  </a:lnTo>
                  <a:lnTo>
                    <a:pt x="4623" y="4158"/>
                  </a:lnTo>
                  <a:lnTo>
                    <a:pt x="4595" y="4088"/>
                  </a:lnTo>
                  <a:lnTo>
                    <a:pt x="4553" y="4018"/>
                  </a:lnTo>
                  <a:lnTo>
                    <a:pt x="4496" y="3947"/>
                  </a:lnTo>
                  <a:lnTo>
                    <a:pt x="4426" y="3891"/>
                  </a:lnTo>
                  <a:lnTo>
                    <a:pt x="4426" y="38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 flipH="1">
              <a:off x="997646" y="2552760"/>
              <a:ext cx="73003" cy="72713"/>
            </a:xfrm>
            <a:custGeom>
              <a:avLst/>
              <a:gdLst/>
              <a:ahLst/>
              <a:cxnLst/>
              <a:rect l="l" t="t" r="r" b="b"/>
              <a:pathLst>
                <a:path w="3525" h="3511" extrusionOk="0">
                  <a:moveTo>
                    <a:pt x="1833" y="1"/>
                  </a:moveTo>
                  <a:lnTo>
                    <a:pt x="1833" y="1"/>
                  </a:lnTo>
                  <a:lnTo>
                    <a:pt x="2017" y="15"/>
                  </a:lnTo>
                  <a:lnTo>
                    <a:pt x="2186" y="43"/>
                  </a:lnTo>
                  <a:lnTo>
                    <a:pt x="2355" y="100"/>
                  </a:lnTo>
                  <a:lnTo>
                    <a:pt x="2510" y="156"/>
                  </a:lnTo>
                  <a:lnTo>
                    <a:pt x="2665" y="241"/>
                  </a:lnTo>
                  <a:lnTo>
                    <a:pt x="2806" y="339"/>
                  </a:lnTo>
                  <a:lnTo>
                    <a:pt x="2933" y="438"/>
                  </a:lnTo>
                  <a:lnTo>
                    <a:pt x="3060" y="565"/>
                  </a:lnTo>
                  <a:lnTo>
                    <a:pt x="3172" y="692"/>
                  </a:lnTo>
                  <a:lnTo>
                    <a:pt x="3257" y="833"/>
                  </a:lnTo>
                  <a:lnTo>
                    <a:pt x="3341" y="988"/>
                  </a:lnTo>
                  <a:lnTo>
                    <a:pt x="3412" y="1143"/>
                  </a:lnTo>
                  <a:lnTo>
                    <a:pt x="3468" y="1298"/>
                  </a:lnTo>
                  <a:lnTo>
                    <a:pt x="3497" y="1467"/>
                  </a:lnTo>
                  <a:lnTo>
                    <a:pt x="3525" y="1650"/>
                  </a:lnTo>
                  <a:lnTo>
                    <a:pt x="3525" y="1833"/>
                  </a:lnTo>
                  <a:lnTo>
                    <a:pt x="3525" y="1833"/>
                  </a:lnTo>
                  <a:lnTo>
                    <a:pt x="3511" y="2002"/>
                  </a:lnTo>
                  <a:lnTo>
                    <a:pt x="3468" y="2186"/>
                  </a:lnTo>
                  <a:lnTo>
                    <a:pt x="3426" y="2355"/>
                  </a:lnTo>
                  <a:lnTo>
                    <a:pt x="3356" y="2510"/>
                  </a:lnTo>
                  <a:lnTo>
                    <a:pt x="3271" y="2665"/>
                  </a:lnTo>
                  <a:lnTo>
                    <a:pt x="3172" y="2806"/>
                  </a:lnTo>
                  <a:lnTo>
                    <a:pt x="3074" y="2933"/>
                  </a:lnTo>
                  <a:lnTo>
                    <a:pt x="2947" y="3060"/>
                  </a:lnTo>
                  <a:lnTo>
                    <a:pt x="2820" y="3158"/>
                  </a:lnTo>
                  <a:lnTo>
                    <a:pt x="2679" y="3257"/>
                  </a:lnTo>
                  <a:lnTo>
                    <a:pt x="2538" y="3341"/>
                  </a:lnTo>
                  <a:lnTo>
                    <a:pt x="2383" y="3412"/>
                  </a:lnTo>
                  <a:lnTo>
                    <a:pt x="2214" y="3454"/>
                  </a:lnTo>
                  <a:lnTo>
                    <a:pt x="2045" y="3497"/>
                  </a:lnTo>
                  <a:lnTo>
                    <a:pt x="1862" y="3511"/>
                  </a:lnTo>
                  <a:lnTo>
                    <a:pt x="1692" y="3511"/>
                  </a:lnTo>
                  <a:lnTo>
                    <a:pt x="1692" y="3511"/>
                  </a:lnTo>
                  <a:lnTo>
                    <a:pt x="1509" y="3497"/>
                  </a:lnTo>
                  <a:lnTo>
                    <a:pt x="1340" y="3468"/>
                  </a:lnTo>
                  <a:lnTo>
                    <a:pt x="1171" y="3412"/>
                  </a:lnTo>
                  <a:lnTo>
                    <a:pt x="1002" y="3341"/>
                  </a:lnTo>
                  <a:lnTo>
                    <a:pt x="861" y="3271"/>
                  </a:lnTo>
                  <a:lnTo>
                    <a:pt x="720" y="3172"/>
                  </a:lnTo>
                  <a:lnTo>
                    <a:pt x="579" y="3060"/>
                  </a:lnTo>
                  <a:lnTo>
                    <a:pt x="466" y="2947"/>
                  </a:lnTo>
                  <a:lnTo>
                    <a:pt x="353" y="2820"/>
                  </a:lnTo>
                  <a:lnTo>
                    <a:pt x="255" y="2679"/>
                  </a:lnTo>
                  <a:lnTo>
                    <a:pt x="184" y="2524"/>
                  </a:lnTo>
                  <a:lnTo>
                    <a:pt x="114" y="2369"/>
                  </a:lnTo>
                  <a:lnTo>
                    <a:pt x="57" y="2214"/>
                  </a:lnTo>
                  <a:lnTo>
                    <a:pt x="15" y="2045"/>
                  </a:lnTo>
                  <a:lnTo>
                    <a:pt x="1" y="1861"/>
                  </a:lnTo>
                  <a:lnTo>
                    <a:pt x="1" y="1678"/>
                  </a:lnTo>
                  <a:lnTo>
                    <a:pt x="1" y="1678"/>
                  </a:lnTo>
                  <a:lnTo>
                    <a:pt x="15" y="1509"/>
                  </a:lnTo>
                  <a:lnTo>
                    <a:pt x="57" y="1326"/>
                  </a:lnTo>
                  <a:lnTo>
                    <a:pt x="100" y="1157"/>
                  </a:lnTo>
                  <a:lnTo>
                    <a:pt x="170" y="1002"/>
                  </a:lnTo>
                  <a:lnTo>
                    <a:pt x="241" y="847"/>
                  </a:lnTo>
                  <a:lnTo>
                    <a:pt x="339" y="706"/>
                  </a:lnTo>
                  <a:lnTo>
                    <a:pt x="452" y="579"/>
                  </a:lnTo>
                  <a:lnTo>
                    <a:pt x="565" y="452"/>
                  </a:lnTo>
                  <a:lnTo>
                    <a:pt x="692" y="353"/>
                  </a:lnTo>
                  <a:lnTo>
                    <a:pt x="833" y="255"/>
                  </a:lnTo>
                  <a:lnTo>
                    <a:pt x="988" y="170"/>
                  </a:lnTo>
                  <a:lnTo>
                    <a:pt x="1143" y="100"/>
                  </a:lnTo>
                  <a:lnTo>
                    <a:pt x="1312" y="57"/>
                  </a:lnTo>
                  <a:lnTo>
                    <a:pt x="1481" y="15"/>
                  </a:lnTo>
                  <a:lnTo>
                    <a:pt x="1650" y="1"/>
                  </a:lnTo>
                  <a:lnTo>
                    <a:pt x="1833" y="1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 flipH="1">
              <a:off x="1013986" y="2567070"/>
              <a:ext cx="38852" cy="43512"/>
            </a:xfrm>
            <a:custGeom>
              <a:avLst/>
              <a:gdLst/>
              <a:ahLst/>
              <a:cxnLst/>
              <a:rect l="l" t="t" r="r" b="b"/>
              <a:pathLst>
                <a:path w="1876" h="2101" extrusionOk="0">
                  <a:moveTo>
                    <a:pt x="508" y="1"/>
                  </a:moveTo>
                  <a:lnTo>
                    <a:pt x="1875" y="1692"/>
                  </a:lnTo>
                  <a:lnTo>
                    <a:pt x="1368" y="2101"/>
                  </a:lnTo>
                  <a:lnTo>
                    <a:pt x="1" y="409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 flipH="1">
              <a:off x="1501184" y="2497589"/>
              <a:ext cx="176035" cy="176056"/>
            </a:xfrm>
            <a:custGeom>
              <a:avLst/>
              <a:gdLst/>
              <a:ahLst/>
              <a:cxnLst/>
              <a:rect l="l" t="t" r="r" b="b"/>
              <a:pathLst>
                <a:path w="8500" h="8501" extrusionOk="0">
                  <a:moveTo>
                    <a:pt x="7386" y="5287"/>
                  </a:moveTo>
                  <a:lnTo>
                    <a:pt x="8063" y="6062"/>
                  </a:lnTo>
                  <a:lnTo>
                    <a:pt x="7443" y="7034"/>
                  </a:lnTo>
                  <a:lnTo>
                    <a:pt x="6526" y="6795"/>
                  </a:lnTo>
                  <a:lnTo>
                    <a:pt x="6696" y="7697"/>
                  </a:lnTo>
                  <a:lnTo>
                    <a:pt x="5667" y="8232"/>
                  </a:lnTo>
                  <a:lnTo>
                    <a:pt x="4920" y="7485"/>
                  </a:lnTo>
                  <a:lnTo>
                    <a:pt x="4567" y="8500"/>
                  </a:lnTo>
                  <a:lnTo>
                    <a:pt x="3411" y="8458"/>
                  </a:lnTo>
                  <a:lnTo>
                    <a:pt x="3144" y="7457"/>
                  </a:lnTo>
                  <a:lnTo>
                    <a:pt x="2439" y="8063"/>
                  </a:lnTo>
                  <a:lnTo>
                    <a:pt x="1466" y="7443"/>
                  </a:lnTo>
                  <a:lnTo>
                    <a:pt x="1720" y="6499"/>
                  </a:lnTo>
                  <a:lnTo>
                    <a:pt x="705" y="6696"/>
                  </a:lnTo>
                  <a:lnTo>
                    <a:pt x="169" y="5667"/>
                  </a:lnTo>
                  <a:lnTo>
                    <a:pt x="945" y="4892"/>
                  </a:lnTo>
                  <a:lnTo>
                    <a:pt x="0" y="4568"/>
                  </a:lnTo>
                  <a:lnTo>
                    <a:pt x="57" y="3412"/>
                  </a:lnTo>
                  <a:lnTo>
                    <a:pt x="973" y="3172"/>
                  </a:lnTo>
                  <a:lnTo>
                    <a:pt x="339" y="2439"/>
                  </a:lnTo>
                  <a:lnTo>
                    <a:pt x="959" y="1467"/>
                  </a:lnTo>
                  <a:lnTo>
                    <a:pt x="2016" y="1749"/>
                  </a:lnTo>
                  <a:lnTo>
                    <a:pt x="1819" y="706"/>
                  </a:lnTo>
                  <a:lnTo>
                    <a:pt x="2833" y="170"/>
                  </a:lnTo>
                  <a:lnTo>
                    <a:pt x="3538" y="861"/>
                  </a:lnTo>
                  <a:lnTo>
                    <a:pt x="3834" y="1"/>
                  </a:lnTo>
                  <a:lnTo>
                    <a:pt x="4990" y="57"/>
                  </a:lnTo>
                  <a:lnTo>
                    <a:pt x="5258" y="1030"/>
                  </a:lnTo>
                  <a:lnTo>
                    <a:pt x="6061" y="339"/>
                  </a:lnTo>
                  <a:lnTo>
                    <a:pt x="7048" y="959"/>
                  </a:lnTo>
                  <a:lnTo>
                    <a:pt x="6766" y="1988"/>
                  </a:lnTo>
                  <a:lnTo>
                    <a:pt x="7696" y="1805"/>
                  </a:lnTo>
                  <a:lnTo>
                    <a:pt x="8232" y="2834"/>
                  </a:lnTo>
                  <a:lnTo>
                    <a:pt x="7569" y="3511"/>
                  </a:lnTo>
                  <a:lnTo>
                    <a:pt x="8500" y="3835"/>
                  </a:lnTo>
                  <a:lnTo>
                    <a:pt x="8457" y="4991"/>
                  </a:lnTo>
                  <a:lnTo>
                    <a:pt x="7386" y="5287"/>
                  </a:lnTo>
                  <a:lnTo>
                    <a:pt x="7386" y="5287"/>
                  </a:lnTo>
                  <a:close/>
                  <a:moveTo>
                    <a:pt x="4440" y="3891"/>
                  </a:moveTo>
                  <a:lnTo>
                    <a:pt x="4440" y="3891"/>
                  </a:lnTo>
                  <a:lnTo>
                    <a:pt x="4356" y="3849"/>
                  </a:lnTo>
                  <a:lnTo>
                    <a:pt x="4271" y="3821"/>
                  </a:lnTo>
                  <a:lnTo>
                    <a:pt x="4187" y="3821"/>
                  </a:lnTo>
                  <a:lnTo>
                    <a:pt x="4116" y="3835"/>
                  </a:lnTo>
                  <a:lnTo>
                    <a:pt x="4032" y="3863"/>
                  </a:lnTo>
                  <a:lnTo>
                    <a:pt x="3961" y="3891"/>
                  </a:lnTo>
                  <a:lnTo>
                    <a:pt x="3891" y="3948"/>
                  </a:lnTo>
                  <a:lnTo>
                    <a:pt x="3834" y="4018"/>
                  </a:lnTo>
                  <a:lnTo>
                    <a:pt x="3834" y="4018"/>
                  </a:lnTo>
                  <a:lnTo>
                    <a:pt x="3806" y="4103"/>
                  </a:lnTo>
                  <a:lnTo>
                    <a:pt x="3778" y="4187"/>
                  </a:lnTo>
                  <a:lnTo>
                    <a:pt x="3778" y="4258"/>
                  </a:lnTo>
                  <a:lnTo>
                    <a:pt x="3778" y="4342"/>
                  </a:lnTo>
                  <a:lnTo>
                    <a:pt x="3806" y="4427"/>
                  </a:lnTo>
                  <a:lnTo>
                    <a:pt x="3848" y="4497"/>
                  </a:lnTo>
                  <a:lnTo>
                    <a:pt x="3905" y="4568"/>
                  </a:lnTo>
                  <a:lnTo>
                    <a:pt x="3975" y="4610"/>
                  </a:lnTo>
                  <a:lnTo>
                    <a:pt x="3975" y="4610"/>
                  </a:lnTo>
                  <a:lnTo>
                    <a:pt x="4046" y="4652"/>
                  </a:lnTo>
                  <a:lnTo>
                    <a:pt x="4130" y="4681"/>
                  </a:lnTo>
                  <a:lnTo>
                    <a:pt x="4215" y="4681"/>
                  </a:lnTo>
                  <a:lnTo>
                    <a:pt x="4299" y="4666"/>
                  </a:lnTo>
                  <a:lnTo>
                    <a:pt x="4370" y="4652"/>
                  </a:lnTo>
                  <a:lnTo>
                    <a:pt x="4454" y="4610"/>
                  </a:lnTo>
                  <a:lnTo>
                    <a:pt x="4511" y="4554"/>
                  </a:lnTo>
                  <a:lnTo>
                    <a:pt x="4567" y="4483"/>
                  </a:lnTo>
                  <a:lnTo>
                    <a:pt x="4567" y="4483"/>
                  </a:lnTo>
                  <a:lnTo>
                    <a:pt x="4609" y="4399"/>
                  </a:lnTo>
                  <a:lnTo>
                    <a:pt x="4624" y="4328"/>
                  </a:lnTo>
                  <a:lnTo>
                    <a:pt x="4638" y="4244"/>
                  </a:lnTo>
                  <a:lnTo>
                    <a:pt x="4624" y="4159"/>
                  </a:lnTo>
                  <a:lnTo>
                    <a:pt x="4595" y="4074"/>
                  </a:lnTo>
                  <a:lnTo>
                    <a:pt x="4553" y="4004"/>
                  </a:lnTo>
                  <a:lnTo>
                    <a:pt x="4497" y="3948"/>
                  </a:lnTo>
                  <a:lnTo>
                    <a:pt x="4440" y="3891"/>
                  </a:lnTo>
                  <a:lnTo>
                    <a:pt x="4440" y="38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 flipH="1">
              <a:off x="1555776" y="2551020"/>
              <a:ext cx="72982" cy="73003"/>
            </a:xfrm>
            <a:custGeom>
              <a:avLst/>
              <a:gdLst/>
              <a:ahLst/>
              <a:cxnLst/>
              <a:rect l="l" t="t" r="r" b="b"/>
              <a:pathLst>
                <a:path w="3524" h="3525" extrusionOk="0">
                  <a:moveTo>
                    <a:pt x="1832" y="0"/>
                  </a:moveTo>
                  <a:lnTo>
                    <a:pt x="1832" y="0"/>
                  </a:lnTo>
                  <a:lnTo>
                    <a:pt x="2016" y="14"/>
                  </a:lnTo>
                  <a:lnTo>
                    <a:pt x="2185" y="57"/>
                  </a:lnTo>
                  <a:lnTo>
                    <a:pt x="2354" y="99"/>
                  </a:lnTo>
                  <a:lnTo>
                    <a:pt x="2523" y="169"/>
                  </a:lnTo>
                  <a:lnTo>
                    <a:pt x="2664" y="254"/>
                  </a:lnTo>
                  <a:lnTo>
                    <a:pt x="2805" y="339"/>
                  </a:lnTo>
                  <a:lnTo>
                    <a:pt x="2946" y="451"/>
                  </a:lnTo>
                  <a:lnTo>
                    <a:pt x="3059" y="564"/>
                  </a:lnTo>
                  <a:lnTo>
                    <a:pt x="3172" y="705"/>
                  </a:lnTo>
                  <a:lnTo>
                    <a:pt x="3270" y="846"/>
                  </a:lnTo>
                  <a:lnTo>
                    <a:pt x="3341" y="987"/>
                  </a:lnTo>
                  <a:lnTo>
                    <a:pt x="3411" y="1142"/>
                  </a:lnTo>
                  <a:lnTo>
                    <a:pt x="3468" y="1311"/>
                  </a:lnTo>
                  <a:lnTo>
                    <a:pt x="3510" y="1480"/>
                  </a:lnTo>
                  <a:lnTo>
                    <a:pt x="3524" y="1649"/>
                  </a:lnTo>
                  <a:lnTo>
                    <a:pt x="3524" y="1833"/>
                  </a:lnTo>
                  <a:lnTo>
                    <a:pt x="3524" y="1833"/>
                  </a:lnTo>
                  <a:lnTo>
                    <a:pt x="3510" y="2016"/>
                  </a:lnTo>
                  <a:lnTo>
                    <a:pt x="3468" y="2185"/>
                  </a:lnTo>
                  <a:lnTo>
                    <a:pt x="3425" y="2354"/>
                  </a:lnTo>
                  <a:lnTo>
                    <a:pt x="3355" y="2509"/>
                  </a:lnTo>
                  <a:lnTo>
                    <a:pt x="3270" y="2664"/>
                  </a:lnTo>
                  <a:lnTo>
                    <a:pt x="3186" y="2805"/>
                  </a:lnTo>
                  <a:lnTo>
                    <a:pt x="3073" y="2932"/>
                  </a:lnTo>
                  <a:lnTo>
                    <a:pt x="2960" y="3059"/>
                  </a:lnTo>
                  <a:lnTo>
                    <a:pt x="2819" y="3172"/>
                  </a:lnTo>
                  <a:lnTo>
                    <a:pt x="2692" y="3270"/>
                  </a:lnTo>
                  <a:lnTo>
                    <a:pt x="2537" y="3341"/>
                  </a:lnTo>
                  <a:lnTo>
                    <a:pt x="2382" y="3411"/>
                  </a:lnTo>
                  <a:lnTo>
                    <a:pt x="2213" y="3468"/>
                  </a:lnTo>
                  <a:lnTo>
                    <a:pt x="2044" y="3496"/>
                  </a:lnTo>
                  <a:lnTo>
                    <a:pt x="1875" y="3524"/>
                  </a:lnTo>
                  <a:lnTo>
                    <a:pt x="1692" y="3524"/>
                  </a:lnTo>
                  <a:lnTo>
                    <a:pt x="1692" y="3524"/>
                  </a:lnTo>
                  <a:lnTo>
                    <a:pt x="1508" y="3510"/>
                  </a:lnTo>
                  <a:lnTo>
                    <a:pt x="1339" y="3468"/>
                  </a:lnTo>
                  <a:lnTo>
                    <a:pt x="1170" y="3425"/>
                  </a:lnTo>
                  <a:lnTo>
                    <a:pt x="1015" y="3355"/>
                  </a:lnTo>
                  <a:lnTo>
                    <a:pt x="860" y="3270"/>
                  </a:lnTo>
                  <a:lnTo>
                    <a:pt x="719" y="3186"/>
                  </a:lnTo>
                  <a:lnTo>
                    <a:pt x="592" y="3073"/>
                  </a:lnTo>
                  <a:lnTo>
                    <a:pt x="465" y="2960"/>
                  </a:lnTo>
                  <a:lnTo>
                    <a:pt x="352" y="2819"/>
                  </a:lnTo>
                  <a:lnTo>
                    <a:pt x="268" y="2678"/>
                  </a:lnTo>
                  <a:lnTo>
                    <a:pt x="183" y="2537"/>
                  </a:lnTo>
                  <a:lnTo>
                    <a:pt x="113" y="2382"/>
                  </a:lnTo>
                  <a:lnTo>
                    <a:pt x="56" y="2213"/>
                  </a:lnTo>
                  <a:lnTo>
                    <a:pt x="28" y="2044"/>
                  </a:lnTo>
                  <a:lnTo>
                    <a:pt x="0" y="1875"/>
                  </a:lnTo>
                  <a:lnTo>
                    <a:pt x="0" y="1692"/>
                  </a:lnTo>
                  <a:lnTo>
                    <a:pt x="0" y="1692"/>
                  </a:lnTo>
                  <a:lnTo>
                    <a:pt x="14" y="1509"/>
                  </a:lnTo>
                  <a:lnTo>
                    <a:pt x="56" y="1339"/>
                  </a:lnTo>
                  <a:lnTo>
                    <a:pt x="99" y="1170"/>
                  </a:lnTo>
                  <a:lnTo>
                    <a:pt x="169" y="1015"/>
                  </a:lnTo>
                  <a:lnTo>
                    <a:pt x="254" y="860"/>
                  </a:lnTo>
                  <a:lnTo>
                    <a:pt x="338" y="719"/>
                  </a:lnTo>
                  <a:lnTo>
                    <a:pt x="451" y="592"/>
                  </a:lnTo>
                  <a:lnTo>
                    <a:pt x="564" y="465"/>
                  </a:lnTo>
                  <a:lnTo>
                    <a:pt x="705" y="353"/>
                  </a:lnTo>
                  <a:lnTo>
                    <a:pt x="846" y="268"/>
                  </a:lnTo>
                  <a:lnTo>
                    <a:pt x="987" y="184"/>
                  </a:lnTo>
                  <a:lnTo>
                    <a:pt x="1142" y="113"/>
                  </a:lnTo>
                  <a:lnTo>
                    <a:pt x="1311" y="57"/>
                  </a:lnTo>
                  <a:lnTo>
                    <a:pt x="1480" y="29"/>
                  </a:lnTo>
                  <a:lnTo>
                    <a:pt x="1663" y="0"/>
                  </a:lnTo>
                  <a:lnTo>
                    <a:pt x="1832" y="0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 flipH="1">
              <a:off x="1572116" y="2565621"/>
              <a:ext cx="38852" cy="43222"/>
            </a:xfrm>
            <a:custGeom>
              <a:avLst/>
              <a:gdLst/>
              <a:ahLst/>
              <a:cxnLst/>
              <a:rect l="l" t="t" r="r" b="b"/>
              <a:pathLst>
                <a:path w="1876" h="2087" extrusionOk="0">
                  <a:moveTo>
                    <a:pt x="508" y="0"/>
                  </a:moveTo>
                  <a:lnTo>
                    <a:pt x="1876" y="1677"/>
                  </a:lnTo>
                  <a:lnTo>
                    <a:pt x="1368" y="2086"/>
                  </a:lnTo>
                  <a:lnTo>
                    <a:pt x="1" y="409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 flipH="1">
              <a:off x="2830242" y="1453732"/>
              <a:ext cx="150934" cy="57242"/>
            </a:xfrm>
            <a:custGeom>
              <a:avLst/>
              <a:gdLst/>
              <a:ahLst/>
              <a:cxnLst/>
              <a:rect l="l" t="t" r="r" b="b"/>
              <a:pathLst>
                <a:path w="7288" h="2764" extrusionOk="0">
                  <a:moveTo>
                    <a:pt x="0" y="2764"/>
                  </a:moveTo>
                  <a:lnTo>
                    <a:pt x="7287" y="2764"/>
                  </a:lnTo>
                  <a:lnTo>
                    <a:pt x="7287" y="692"/>
                  </a:lnTo>
                  <a:lnTo>
                    <a:pt x="7287" y="692"/>
                  </a:lnTo>
                  <a:lnTo>
                    <a:pt x="7273" y="551"/>
                  </a:lnTo>
                  <a:lnTo>
                    <a:pt x="7231" y="424"/>
                  </a:lnTo>
                  <a:lnTo>
                    <a:pt x="7160" y="311"/>
                  </a:lnTo>
                  <a:lnTo>
                    <a:pt x="7076" y="198"/>
                  </a:lnTo>
                  <a:lnTo>
                    <a:pt x="6977" y="114"/>
                  </a:lnTo>
                  <a:lnTo>
                    <a:pt x="6864" y="57"/>
                  </a:lnTo>
                  <a:lnTo>
                    <a:pt x="6738" y="15"/>
                  </a:lnTo>
                  <a:lnTo>
                    <a:pt x="6597" y="1"/>
                  </a:lnTo>
                  <a:lnTo>
                    <a:pt x="691" y="1"/>
                  </a:lnTo>
                  <a:lnTo>
                    <a:pt x="691" y="1"/>
                  </a:lnTo>
                  <a:lnTo>
                    <a:pt x="550" y="15"/>
                  </a:lnTo>
                  <a:lnTo>
                    <a:pt x="423" y="57"/>
                  </a:lnTo>
                  <a:lnTo>
                    <a:pt x="296" y="114"/>
                  </a:lnTo>
                  <a:lnTo>
                    <a:pt x="198" y="198"/>
                  </a:lnTo>
                  <a:lnTo>
                    <a:pt x="113" y="311"/>
                  </a:lnTo>
                  <a:lnTo>
                    <a:pt x="57" y="424"/>
                  </a:lnTo>
                  <a:lnTo>
                    <a:pt x="14" y="551"/>
                  </a:lnTo>
                  <a:lnTo>
                    <a:pt x="0" y="692"/>
                  </a:lnTo>
                  <a:lnTo>
                    <a:pt x="0" y="276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 flipH="1">
              <a:off x="2584168" y="1455493"/>
              <a:ext cx="150934" cy="57242"/>
            </a:xfrm>
            <a:custGeom>
              <a:avLst/>
              <a:gdLst/>
              <a:ahLst/>
              <a:cxnLst/>
              <a:rect l="l" t="t" r="r" b="b"/>
              <a:pathLst>
                <a:path w="7288" h="2764" extrusionOk="0">
                  <a:moveTo>
                    <a:pt x="0" y="2763"/>
                  </a:moveTo>
                  <a:lnTo>
                    <a:pt x="7288" y="2763"/>
                  </a:lnTo>
                  <a:lnTo>
                    <a:pt x="7288" y="691"/>
                  </a:lnTo>
                  <a:lnTo>
                    <a:pt x="7288" y="691"/>
                  </a:lnTo>
                  <a:lnTo>
                    <a:pt x="7273" y="550"/>
                  </a:lnTo>
                  <a:lnTo>
                    <a:pt x="7245" y="423"/>
                  </a:lnTo>
                  <a:lnTo>
                    <a:pt x="7175" y="311"/>
                  </a:lnTo>
                  <a:lnTo>
                    <a:pt x="7090" y="198"/>
                  </a:lnTo>
                  <a:lnTo>
                    <a:pt x="6992" y="113"/>
                  </a:lnTo>
                  <a:lnTo>
                    <a:pt x="6865" y="57"/>
                  </a:lnTo>
                  <a:lnTo>
                    <a:pt x="6738" y="15"/>
                  </a:lnTo>
                  <a:lnTo>
                    <a:pt x="6597" y="0"/>
                  </a:lnTo>
                  <a:lnTo>
                    <a:pt x="691" y="0"/>
                  </a:lnTo>
                  <a:lnTo>
                    <a:pt x="691" y="0"/>
                  </a:lnTo>
                  <a:lnTo>
                    <a:pt x="564" y="15"/>
                  </a:lnTo>
                  <a:lnTo>
                    <a:pt x="423" y="57"/>
                  </a:lnTo>
                  <a:lnTo>
                    <a:pt x="310" y="113"/>
                  </a:lnTo>
                  <a:lnTo>
                    <a:pt x="212" y="198"/>
                  </a:lnTo>
                  <a:lnTo>
                    <a:pt x="127" y="311"/>
                  </a:lnTo>
                  <a:lnTo>
                    <a:pt x="57" y="423"/>
                  </a:lnTo>
                  <a:lnTo>
                    <a:pt x="14" y="550"/>
                  </a:lnTo>
                  <a:lnTo>
                    <a:pt x="0" y="691"/>
                  </a:lnTo>
                  <a:lnTo>
                    <a:pt x="0" y="276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 flipH="1">
              <a:off x="2334304" y="1454913"/>
              <a:ext cx="150934" cy="57222"/>
            </a:xfrm>
            <a:custGeom>
              <a:avLst/>
              <a:gdLst/>
              <a:ahLst/>
              <a:cxnLst/>
              <a:rect l="l" t="t" r="r" b="b"/>
              <a:pathLst>
                <a:path w="7288" h="2763" extrusionOk="0">
                  <a:moveTo>
                    <a:pt x="1" y="2763"/>
                  </a:moveTo>
                  <a:lnTo>
                    <a:pt x="7288" y="2763"/>
                  </a:lnTo>
                  <a:lnTo>
                    <a:pt x="7288" y="691"/>
                  </a:lnTo>
                  <a:lnTo>
                    <a:pt x="7288" y="691"/>
                  </a:lnTo>
                  <a:lnTo>
                    <a:pt x="7274" y="550"/>
                  </a:lnTo>
                  <a:lnTo>
                    <a:pt x="7232" y="423"/>
                  </a:lnTo>
                  <a:lnTo>
                    <a:pt x="7161" y="310"/>
                  </a:lnTo>
                  <a:lnTo>
                    <a:pt x="7077" y="212"/>
                  </a:lnTo>
                  <a:lnTo>
                    <a:pt x="6978" y="127"/>
                  </a:lnTo>
                  <a:lnTo>
                    <a:pt x="6865" y="57"/>
                  </a:lnTo>
                  <a:lnTo>
                    <a:pt x="6738" y="14"/>
                  </a:lnTo>
                  <a:lnTo>
                    <a:pt x="6597" y="0"/>
                  </a:lnTo>
                  <a:lnTo>
                    <a:pt x="691" y="0"/>
                  </a:lnTo>
                  <a:lnTo>
                    <a:pt x="691" y="0"/>
                  </a:lnTo>
                  <a:lnTo>
                    <a:pt x="550" y="14"/>
                  </a:lnTo>
                  <a:lnTo>
                    <a:pt x="424" y="57"/>
                  </a:lnTo>
                  <a:lnTo>
                    <a:pt x="297" y="127"/>
                  </a:lnTo>
                  <a:lnTo>
                    <a:pt x="198" y="212"/>
                  </a:lnTo>
                  <a:lnTo>
                    <a:pt x="114" y="310"/>
                  </a:lnTo>
                  <a:lnTo>
                    <a:pt x="57" y="423"/>
                  </a:lnTo>
                  <a:lnTo>
                    <a:pt x="15" y="550"/>
                  </a:lnTo>
                  <a:lnTo>
                    <a:pt x="1" y="691"/>
                  </a:lnTo>
                  <a:lnTo>
                    <a:pt x="1" y="276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 flipH="1">
              <a:off x="2836953" y="1262250"/>
              <a:ext cx="133724" cy="190636"/>
            </a:xfrm>
            <a:custGeom>
              <a:avLst/>
              <a:gdLst/>
              <a:ahLst/>
              <a:cxnLst/>
              <a:rect l="l" t="t" r="r" b="b"/>
              <a:pathLst>
                <a:path w="6457" h="9205" extrusionOk="0">
                  <a:moveTo>
                    <a:pt x="1241" y="9205"/>
                  </a:moveTo>
                  <a:lnTo>
                    <a:pt x="5089" y="9205"/>
                  </a:lnTo>
                  <a:lnTo>
                    <a:pt x="6442" y="3242"/>
                  </a:lnTo>
                  <a:lnTo>
                    <a:pt x="6442" y="3242"/>
                  </a:lnTo>
                  <a:lnTo>
                    <a:pt x="6442" y="3242"/>
                  </a:lnTo>
                  <a:lnTo>
                    <a:pt x="6456" y="2989"/>
                  </a:lnTo>
                  <a:lnTo>
                    <a:pt x="6456" y="2989"/>
                  </a:lnTo>
                  <a:lnTo>
                    <a:pt x="6428" y="2679"/>
                  </a:lnTo>
                  <a:lnTo>
                    <a:pt x="6386" y="2383"/>
                  </a:lnTo>
                  <a:lnTo>
                    <a:pt x="6301" y="2101"/>
                  </a:lnTo>
                  <a:lnTo>
                    <a:pt x="6202" y="1819"/>
                  </a:lnTo>
                  <a:lnTo>
                    <a:pt x="6061" y="1565"/>
                  </a:lnTo>
                  <a:lnTo>
                    <a:pt x="5892" y="1311"/>
                  </a:lnTo>
                  <a:lnTo>
                    <a:pt x="5709" y="1086"/>
                  </a:lnTo>
                  <a:lnTo>
                    <a:pt x="5498" y="874"/>
                  </a:lnTo>
                  <a:lnTo>
                    <a:pt x="5272" y="677"/>
                  </a:lnTo>
                  <a:lnTo>
                    <a:pt x="5033" y="508"/>
                  </a:lnTo>
                  <a:lnTo>
                    <a:pt x="4765" y="367"/>
                  </a:lnTo>
                  <a:lnTo>
                    <a:pt x="4483" y="240"/>
                  </a:lnTo>
                  <a:lnTo>
                    <a:pt x="4187" y="127"/>
                  </a:lnTo>
                  <a:lnTo>
                    <a:pt x="3877" y="57"/>
                  </a:lnTo>
                  <a:lnTo>
                    <a:pt x="3553" y="15"/>
                  </a:lnTo>
                  <a:lnTo>
                    <a:pt x="3228" y="1"/>
                  </a:lnTo>
                  <a:lnTo>
                    <a:pt x="3228" y="1"/>
                  </a:lnTo>
                  <a:lnTo>
                    <a:pt x="2890" y="15"/>
                  </a:lnTo>
                  <a:lnTo>
                    <a:pt x="2566" y="57"/>
                  </a:lnTo>
                  <a:lnTo>
                    <a:pt x="2256" y="127"/>
                  </a:lnTo>
                  <a:lnTo>
                    <a:pt x="1960" y="240"/>
                  </a:lnTo>
                  <a:lnTo>
                    <a:pt x="1678" y="367"/>
                  </a:lnTo>
                  <a:lnTo>
                    <a:pt x="1424" y="508"/>
                  </a:lnTo>
                  <a:lnTo>
                    <a:pt x="1170" y="677"/>
                  </a:lnTo>
                  <a:lnTo>
                    <a:pt x="945" y="874"/>
                  </a:lnTo>
                  <a:lnTo>
                    <a:pt x="734" y="1086"/>
                  </a:lnTo>
                  <a:lnTo>
                    <a:pt x="550" y="1311"/>
                  </a:lnTo>
                  <a:lnTo>
                    <a:pt x="381" y="1565"/>
                  </a:lnTo>
                  <a:lnTo>
                    <a:pt x="254" y="1819"/>
                  </a:lnTo>
                  <a:lnTo>
                    <a:pt x="142" y="2101"/>
                  </a:lnTo>
                  <a:lnTo>
                    <a:pt x="57" y="2383"/>
                  </a:lnTo>
                  <a:lnTo>
                    <a:pt x="15" y="2679"/>
                  </a:lnTo>
                  <a:lnTo>
                    <a:pt x="1" y="2989"/>
                  </a:lnTo>
                  <a:lnTo>
                    <a:pt x="1" y="2989"/>
                  </a:lnTo>
                  <a:lnTo>
                    <a:pt x="15" y="3242"/>
                  </a:lnTo>
                  <a:lnTo>
                    <a:pt x="1" y="3242"/>
                  </a:lnTo>
                  <a:lnTo>
                    <a:pt x="1241" y="9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 flipH="1">
              <a:off x="2590878" y="1264010"/>
              <a:ext cx="133724" cy="190925"/>
            </a:xfrm>
            <a:custGeom>
              <a:avLst/>
              <a:gdLst/>
              <a:ahLst/>
              <a:cxnLst/>
              <a:rect l="l" t="t" r="r" b="b"/>
              <a:pathLst>
                <a:path w="6457" h="9219" extrusionOk="0">
                  <a:moveTo>
                    <a:pt x="1241" y="9218"/>
                  </a:moveTo>
                  <a:lnTo>
                    <a:pt x="5089" y="9218"/>
                  </a:lnTo>
                  <a:lnTo>
                    <a:pt x="6456" y="3242"/>
                  </a:lnTo>
                  <a:lnTo>
                    <a:pt x="6442" y="3242"/>
                  </a:lnTo>
                  <a:lnTo>
                    <a:pt x="6442" y="3242"/>
                  </a:lnTo>
                  <a:lnTo>
                    <a:pt x="6456" y="2988"/>
                  </a:lnTo>
                  <a:lnTo>
                    <a:pt x="6456" y="2988"/>
                  </a:lnTo>
                  <a:lnTo>
                    <a:pt x="6442" y="2678"/>
                  </a:lnTo>
                  <a:lnTo>
                    <a:pt x="6386" y="2382"/>
                  </a:lnTo>
                  <a:lnTo>
                    <a:pt x="6315" y="2100"/>
                  </a:lnTo>
                  <a:lnTo>
                    <a:pt x="6203" y="1818"/>
                  </a:lnTo>
                  <a:lnTo>
                    <a:pt x="6062" y="1565"/>
                  </a:lnTo>
                  <a:lnTo>
                    <a:pt x="5907" y="1311"/>
                  </a:lnTo>
                  <a:lnTo>
                    <a:pt x="5723" y="1085"/>
                  </a:lnTo>
                  <a:lnTo>
                    <a:pt x="5512" y="874"/>
                  </a:lnTo>
                  <a:lnTo>
                    <a:pt x="5286" y="677"/>
                  </a:lnTo>
                  <a:lnTo>
                    <a:pt x="5033" y="508"/>
                  </a:lnTo>
                  <a:lnTo>
                    <a:pt x="4765" y="367"/>
                  </a:lnTo>
                  <a:lnTo>
                    <a:pt x="4483" y="240"/>
                  </a:lnTo>
                  <a:lnTo>
                    <a:pt x="4187" y="141"/>
                  </a:lnTo>
                  <a:lnTo>
                    <a:pt x="3877" y="56"/>
                  </a:lnTo>
                  <a:lnTo>
                    <a:pt x="3567" y="14"/>
                  </a:lnTo>
                  <a:lnTo>
                    <a:pt x="3229" y="0"/>
                  </a:lnTo>
                  <a:lnTo>
                    <a:pt x="3229" y="0"/>
                  </a:lnTo>
                  <a:lnTo>
                    <a:pt x="2904" y="14"/>
                  </a:lnTo>
                  <a:lnTo>
                    <a:pt x="2580" y="56"/>
                  </a:lnTo>
                  <a:lnTo>
                    <a:pt x="2270" y="141"/>
                  </a:lnTo>
                  <a:lnTo>
                    <a:pt x="1974" y="240"/>
                  </a:lnTo>
                  <a:lnTo>
                    <a:pt x="1692" y="367"/>
                  </a:lnTo>
                  <a:lnTo>
                    <a:pt x="1424" y="508"/>
                  </a:lnTo>
                  <a:lnTo>
                    <a:pt x="1185" y="677"/>
                  </a:lnTo>
                  <a:lnTo>
                    <a:pt x="945" y="874"/>
                  </a:lnTo>
                  <a:lnTo>
                    <a:pt x="734" y="1085"/>
                  </a:lnTo>
                  <a:lnTo>
                    <a:pt x="550" y="1311"/>
                  </a:lnTo>
                  <a:lnTo>
                    <a:pt x="395" y="1565"/>
                  </a:lnTo>
                  <a:lnTo>
                    <a:pt x="254" y="1818"/>
                  </a:lnTo>
                  <a:lnTo>
                    <a:pt x="156" y="2100"/>
                  </a:lnTo>
                  <a:lnTo>
                    <a:pt x="71" y="2382"/>
                  </a:lnTo>
                  <a:lnTo>
                    <a:pt x="15" y="2678"/>
                  </a:lnTo>
                  <a:lnTo>
                    <a:pt x="1" y="2988"/>
                  </a:lnTo>
                  <a:lnTo>
                    <a:pt x="1" y="2988"/>
                  </a:lnTo>
                  <a:lnTo>
                    <a:pt x="15" y="3242"/>
                  </a:lnTo>
                  <a:lnTo>
                    <a:pt x="1" y="3242"/>
                  </a:lnTo>
                  <a:lnTo>
                    <a:pt x="1241" y="9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 flipH="1">
              <a:off x="2341014" y="1263409"/>
              <a:ext cx="133704" cy="190946"/>
            </a:xfrm>
            <a:custGeom>
              <a:avLst/>
              <a:gdLst/>
              <a:ahLst/>
              <a:cxnLst/>
              <a:rect l="l" t="t" r="r" b="b"/>
              <a:pathLst>
                <a:path w="6456" h="9220" extrusionOk="0">
                  <a:moveTo>
                    <a:pt x="1241" y="9219"/>
                  </a:moveTo>
                  <a:lnTo>
                    <a:pt x="5089" y="9219"/>
                  </a:lnTo>
                  <a:lnTo>
                    <a:pt x="6442" y="3243"/>
                  </a:lnTo>
                  <a:lnTo>
                    <a:pt x="6442" y="3243"/>
                  </a:lnTo>
                  <a:lnTo>
                    <a:pt x="6442" y="3243"/>
                  </a:lnTo>
                  <a:lnTo>
                    <a:pt x="6456" y="2989"/>
                  </a:lnTo>
                  <a:lnTo>
                    <a:pt x="6456" y="2989"/>
                  </a:lnTo>
                  <a:lnTo>
                    <a:pt x="6428" y="2679"/>
                  </a:lnTo>
                  <a:lnTo>
                    <a:pt x="6385" y="2383"/>
                  </a:lnTo>
                  <a:lnTo>
                    <a:pt x="6301" y="2101"/>
                  </a:lnTo>
                  <a:lnTo>
                    <a:pt x="6202" y="1833"/>
                  </a:lnTo>
                  <a:lnTo>
                    <a:pt x="6061" y="1565"/>
                  </a:lnTo>
                  <a:lnTo>
                    <a:pt x="5892" y="1326"/>
                  </a:lnTo>
                  <a:lnTo>
                    <a:pt x="5709" y="1086"/>
                  </a:lnTo>
                  <a:lnTo>
                    <a:pt x="5497" y="875"/>
                  </a:lnTo>
                  <a:lnTo>
                    <a:pt x="5272" y="692"/>
                  </a:lnTo>
                  <a:lnTo>
                    <a:pt x="5032" y="508"/>
                  </a:lnTo>
                  <a:lnTo>
                    <a:pt x="4764" y="367"/>
                  </a:lnTo>
                  <a:lnTo>
                    <a:pt x="4482" y="241"/>
                  </a:lnTo>
                  <a:lnTo>
                    <a:pt x="4186" y="142"/>
                  </a:lnTo>
                  <a:lnTo>
                    <a:pt x="3876" y="57"/>
                  </a:lnTo>
                  <a:lnTo>
                    <a:pt x="3552" y="15"/>
                  </a:lnTo>
                  <a:lnTo>
                    <a:pt x="3228" y="1"/>
                  </a:lnTo>
                  <a:lnTo>
                    <a:pt x="3228" y="1"/>
                  </a:lnTo>
                  <a:lnTo>
                    <a:pt x="2890" y="15"/>
                  </a:lnTo>
                  <a:lnTo>
                    <a:pt x="2565" y="57"/>
                  </a:lnTo>
                  <a:lnTo>
                    <a:pt x="2255" y="142"/>
                  </a:lnTo>
                  <a:lnTo>
                    <a:pt x="1959" y="241"/>
                  </a:lnTo>
                  <a:lnTo>
                    <a:pt x="1678" y="367"/>
                  </a:lnTo>
                  <a:lnTo>
                    <a:pt x="1424" y="508"/>
                  </a:lnTo>
                  <a:lnTo>
                    <a:pt x="1170" y="692"/>
                  </a:lnTo>
                  <a:lnTo>
                    <a:pt x="945" y="875"/>
                  </a:lnTo>
                  <a:lnTo>
                    <a:pt x="733" y="1086"/>
                  </a:lnTo>
                  <a:lnTo>
                    <a:pt x="550" y="1326"/>
                  </a:lnTo>
                  <a:lnTo>
                    <a:pt x="381" y="1565"/>
                  </a:lnTo>
                  <a:lnTo>
                    <a:pt x="254" y="1833"/>
                  </a:lnTo>
                  <a:lnTo>
                    <a:pt x="141" y="2101"/>
                  </a:lnTo>
                  <a:lnTo>
                    <a:pt x="57" y="2383"/>
                  </a:lnTo>
                  <a:lnTo>
                    <a:pt x="14" y="2679"/>
                  </a:lnTo>
                  <a:lnTo>
                    <a:pt x="0" y="2989"/>
                  </a:lnTo>
                  <a:lnTo>
                    <a:pt x="0" y="2989"/>
                  </a:lnTo>
                  <a:lnTo>
                    <a:pt x="14" y="3243"/>
                  </a:lnTo>
                  <a:lnTo>
                    <a:pt x="0" y="3243"/>
                  </a:lnTo>
                  <a:lnTo>
                    <a:pt x="1241" y="92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 flipH="1">
              <a:off x="2864104" y="1324420"/>
              <a:ext cx="80893" cy="129334"/>
            </a:xfrm>
            <a:custGeom>
              <a:avLst/>
              <a:gdLst/>
              <a:ahLst/>
              <a:cxnLst/>
              <a:rect l="l" t="t" r="r" b="b"/>
              <a:pathLst>
                <a:path w="3906" h="6245" extrusionOk="0">
                  <a:moveTo>
                    <a:pt x="2609" y="6217"/>
                  </a:moveTo>
                  <a:lnTo>
                    <a:pt x="3905" y="1030"/>
                  </a:lnTo>
                  <a:lnTo>
                    <a:pt x="3891" y="1030"/>
                  </a:lnTo>
                  <a:lnTo>
                    <a:pt x="3891" y="1030"/>
                  </a:lnTo>
                  <a:lnTo>
                    <a:pt x="3905" y="1128"/>
                  </a:lnTo>
                  <a:lnTo>
                    <a:pt x="3905" y="875"/>
                  </a:lnTo>
                  <a:lnTo>
                    <a:pt x="3905" y="875"/>
                  </a:lnTo>
                  <a:lnTo>
                    <a:pt x="3891" y="776"/>
                  </a:lnTo>
                  <a:lnTo>
                    <a:pt x="3863" y="677"/>
                  </a:lnTo>
                  <a:lnTo>
                    <a:pt x="3821" y="565"/>
                  </a:lnTo>
                  <a:lnTo>
                    <a:pt x="3764" y="452"/>
                  </a:lnTo>
                  <a:lnTo>
                    <a:pt x="3694" y="339"/>
                  </a:lnTo>
                  <a:lnTo>
                    <a:pt x="3609" y="240"/>
                  </a:lnTo>
                  <a:lnTo>
                    <a:pt x="3511" y="170"/>
                  </a:lnTo>
                  <a:lnTo>
                    <a:pt x="3412" y="99"/>
                  </a:lnTo>
                  <a:lnTo>
                    <a:pt x="3412" y="99"/>
                  </a:lnTo>
                  <a:lnTo>
                    <a:pt x="3327" y="71"/>
                  </a:lnTo>
                  <a:lnTo>
                    <a:pt x="3243" y="57"/>
                  </a:lnTo>
                  <a:lnTo>
                    <a:pt x="3172" y="57"/>
                  </a:lnTo>
                  <a:lnTo>
                    <a:pt x="3102" y="57"/>
                  </a:lnTo>
                  <a:lnTo>
                    <a:pt x="2947" y="99"/>
                  </a:lnTo>
                  <a:lnTo>
                    <a:pt x="2792" y="156"/>
                  </a:lnTo>
                  <a:lnTo>
                    <a:pt x="2623" y="212"/>
                  </a:lnTo>
                  <a:lnTo>
                    <a:pt x="2439" y="283"/>
                  </a:lnTo>
                  <a:lnTo>
                    <a:pt x="2242" y="325"/>
                  </a:lnTo>
                  <a:lnTo>
                    <a:pt x="2143" y="339"/>
                  </a:lnTo>
                  <a:lnTo>
                    <a:pt x="2031" y="339"/>
                  </a:lnTo>
                  <a:lnTo>
                    <a:pt x="2031" y="339"/>
                  </a:lnTo>
                  <a:lnTo>
                    <a:pt x="1946" y="339"/>
                  </a:lnTo>
                  <a:lnTo>
                    <a:pt x="1876" y="325"/>
                  </a:lnTo>
                  <a:lnTo>
                    <a:pt x="1721" y="283"/>
                  </a:lnTo>
                  <a:lnTo>
                    <a:pt x="1566" y="212"/>
                  </a:lnTo>
                  <a:lnTo>
                    <a:pt x="1410" y="156"/>
                  </a:lnTo>
                  <a:lnTo>
                    <a:pt x="1270" y="85"/>
                  </a:lnTo>
                  <a:lnTo>
                    <a:pt x="1100" y="29"/>
                  </a:lnTo>
                  <a:lnTo>
                    <a:pt x="945" y="1"/>
                  </a:lnTo>
                  <a:lnTo>
                    <a:pt x="861" y="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678" y="15"/>
                  </a:lnTo>
                  <a:lnTo>
                    <a:pt x="579" y="43"/>
                  </a:lnTo>
                  <a:lnTo>
                    <a:pt x="494" y="85"/>
                  </a:lnTo>
                  <a:lnTo>
                    <a:pt x="424" y="128"/>
                  </a:lnTo>
                  <a:lnTo>
                    <a:pt x="353" y="170"/>
                  </a:lnTo>
                  <a:lnTo>
                    <a:pt x="297" y="226"/>
                  </a:lnTo>
                  <a:lnTo>
                    <a:pt x="184" y="339"/>
                  </a:lnTo>
                  <a:lnTo>
                    <a:pt x="100" y="480"/>
                  </a:lnTo>
                  <a:lnTo>
                    <a:pt x="43" y="607"/>
                  </a:lnTo>
                  <a:lnTo>
                    <a:pt x="15" y="748"/>
                  </a:lnTo>
                  <a:lnTo>
                    <a:pt x="1" y="875"/>
                  </a:lnTo>
                  <a:lnTo>
                    <a:pt x="1" y="875"/>
                  </a:lnTo>
                  <a:lnTo>
                    <a:pt x="1" y="1128"/>
                  </a:lnTo>
                  <a:lnTo>
                    <a:pt x="1" y="1030"/>
                  </a:lnTo>
                  <a:lnTo>
                    <a:pt x="1" y="1030"/>
                  </a:lnTo>
                  <a:lnTo>
                    <a:pt x="1016" y="6245"/>
                  </a:lnTo>
                  <a:lnTo>
                    <a:pt x="1608" y="6245"/>
                  </a:lnTo>
                  <a:lnTo>
                    <a:pt x="593" y="1072"/>
                  </a:lnTo>
                  <a:lnTo>
                    <a:pt x="607" y="1072"/>
                  </a:lnTo>
                  <a:lnTo>
                    <a:pt x="607" y="1072"/>
                  </a:lnTo>
                  <a:lnTo>
                    <a:pt x="593" y="1128"/>
                  </a:lnTo>
                  <a:lnTo>
                    <a:pt x="593" y="959"/>
                  </a:lnTo>
                  <a:lnTo>
                    <a:pt x="593" y="959"/>
                  </a:lnTo>
                  <a:lnTo>
                    <a:pt x="607" y="889"/>
                  </a:lnTo>
                  <a:lnTo>
                    <a:pt x="621" y="818"/>
                  </a:lnTo>
                  <a:lnTo>
                    <a:pt x="649" y="776"/>
                  </a:lnTo>
                  <a:lnTo>
                    <a:pt x="692" y="720"/>
                  </a:lnTo>
                  <a:lnTo>
                    <a:pt x="762" y="691"/>
                  </a:lnTo>
                  <a:lnTo>
                    <a:pt x="847" y="677"/>
                  </a:lnTo>
                  <a:lnTo>
                    <a:pt x="959" y="663"/>
                  </a:lnTo>
                  <a:lnTo>
                    <a:pt x="1100" y="677"/>
                  </a:lnTo>
                  <a:lnTo>
                    <a:pt x="1100" y="677"/>
                  </a:lnTo>
                  <a:lnTo>
                    <a:pt x="1199" y="691"/>
                  </a:lnTo>
                  <a:lnTo>
                    <a:pt x="1298" y="748"/>
                  </a:lnTo>
                  <a:lnTo>
                    <a:pt x="1523" y="875"/>
                  </a:lnTo>
                  <a:lnTo>
                    <a:pt x="1636" y="959"/>
                  </a:lnTo>
                  <a:lnTo>
                    <a:pt x="1749" y="1016"/>
                  </a:lnTo>
                  <a:lnTo>
                    <a:pt x="1876" y="1058"/>
                  </a:lnTo>
                  <a:lnTo>
                    <a:pt x="2002" y="1072"/>
                  </a:lnTo>
                  <a:lnTo>
                    <a:pt x="2002" y="1072"/>
                  </a:lnTo>
                  <a:lnTo>
                    <a:pt x="2087" y="1072"/>
                  </a:lnTo>
                  <a:lnTo>
                    <a:pt x="2186" y="1044"/>
                  </a:lnTo>
                  <a:lnTo>
                    <a:pt x="2355" y="987"/>
                  </a:lnTo>
                  <a:lnTo>
                    <a:pt x="2538" y="917"/>
                  </a:lnTo>
                  <a:lnTo>
                    <a:pt x="2693" y="818"/>
                  </a:lnTo>
                  <a:lnTo>
                    <a:pt x="2848" y="748"/>
                  </a:lnTo>
                  <a:lnTo>
                    <a:pt x="2975" y="691"/>
                  </a:lnTo>
                  <a:lnTo>
                    <a:pt x="3046" y="677"/>
                  </a:lnTo>
                  <a:lnTo>
                    <a:pt x="3102" y="663"/>
                  </a:lnTo>
                  <a:lnTo>
                    <a:pt x="3144" y="677"/>
                  </a:lnTo>
                  <a:lnTo>
                    <a:pt x="3186" y="691"/>
                  </a:lnTo>
                  <a:lnTo>
                    <a:pt x="3186" y="691"/>
                  </a:lnTo>
                  <a:lnTo>
                    <a:pt x="3257" y="762"/>
                  </a:lnTo>
                  <a:lnTo>
                    <a:pt x="3285" y="818"/>
                  </a:lnTo>
                  <a:lnTo>
                    <a:pt x="3299" y="875"/>
                  </a:lnTo>
                  <a:lnTo>
                    <a:pt x="3299" y="959"/>
                  </a:lnTo>
                  <a:lnTo>
                    <a:pt x="3299" y="959"/>
                  </a:lnTo>
                  <a:lnTo>
                    <a:pt x="3299" y="1128"/>
                  </a:lnTo>
                  <a:lnTo>
                    <a:pt x="3299" y="1072"/>
                  </a:lnTo>
                  <a:lnTo>
                    <a:pt x="3299" y="1072"/>
                  </a:lnTo>
                  <a:lnTo>
                    <a:pt x="2017" y="6217"/>
                  </a:lnTo>
                  <a:lnTo>
                    <a:pt x="2609" y="62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 flipH="1">
              <a:off x="2618029" y="1326181"/>
              <a:ext cx="80873" cy="129334"/>
            </a:xfrm>
            <a:custGeom>
              <a:avLst/>
              <a:gdLst/>
              <a:ahLst/>
              <a:cxnLst/>
              <a:rect l="l" t="t" r="r" b="b"/>
              <a:pathLst>
                <a:path w="3905" h="6245" extrusionOk="0">
                  <a:moveTo>
                    <a:pt x="2622" y="6216"/>
                  </a:moveTo>
                  <a:lnTo>
                    <a:pt x="3904" y="1029"/>
                  </a:lnTo>
                  <a:lnTo>
                    <a:pt x="3904" y="1029"/>
                  </a:lnTo>
                  <a:lnTo>
                    <a:pt x="3904" y="1029"/>
                  </a:lnTo>
                  <a:lnTo>
                    <a:pt x="3904" y="1128"/>
                  </a:lnTo>
                  <a:lnTo>
                    <a:pt x="3904" y="874"/>
                  </a:lnTo>
                  <a:lnTo>
                    <a:pt x="3904" y="874"/>
                  </a:lnTo>
                  <a:lnTo>
                    <a:pt x="3904" y="776"/>
                  </a:lnTo>
                  <a:lnTo>
                    <a:pt x="3876" y="677"/>
                  </a:lnTo>
                  <a:lnTo>
                    <a:pt x="3834" y="564"/>
                  </a:lnTo>
                  <a:lnTo>
                    <a:pt x="3778" y="451"/>
                  </a:lnTo>
                  <a:lnTo>
                    <a:pt x="3707" y="339"/>
                  </a:lnTo>
                  <a:lnTo>
                    <a:pt x="3623" y="254"/>
                  </a:lnTo>
                  <a:lnTo>
                    <a:pt x="3524" y="170"/>
                  </a:lnTo>
                  <a:lnTo>
                    <a:pt x="3411" y="99"/>
                  </a:lnTo>
                  <a:lnTo>
                    <a:pt x="3411" y="99"/>
                  </a:lnTo>
                  <a:lnTo>
                    <a:pt x="3341" y="71"/>
                  </a:lnTo>
                  <a:lnTo>
                    <a:pt x="3256" y="57"/>
                  </a:lnTo>
                  <a:lnTo>
                    <a:pt x="3186" y="57"/>
                  </a:lnTo>
                  <a:lnTo>
                    <a:pt x="3101" y="71"/>
                  </a:lnTo>
                  <a:lnTo>
                    <a:pt x="2946" y="99"/>
                  </a:lnTo>
                  <a:lnTo>
                    <a:pt x="2791" y="155"/>
                  </a:lnTo>
                  <a:lnTo>
                    <a:pt x="2622" y="226"/>
                  </a:lnTo>
                  <a:lnTo>
                    <a:pt x="2453" y="282"/>
                  </a:lnTo>
                  <a:lnTo>
                    <a:pt x="2255" y="325"/>
                  </a:lnTo>
                  <a:lnTo>
                    <a:pt x="2143" y="339"/>
                  </a:lnTo>
                  <a:lnTo>
                    <a:pt x="2044" y="339"/>
                  </a:lnTo>
                  <a:lnTo>
                    <a:pt x="2044" y="339"/>
                  </a:lnTo>
                  <a:lnTo>
                    <a:pt x="1959" y="339"/>
                  </a:lnTo>
                  <a:lnTo>
                    <a:pt x="1875" y="325"/>
                  </a:lnTo>
                  <a:lnTo>
                    <a:pt x="1720" y="282"/>
                  </a:lnTo>
                  <a:lnTo>
                    <a:pt x="1579" y="226"/>
                  </a:lnTo>
                  <a:lnTo>
                    <a:pt x="1424" y="155"/>
                  </a:lnTo>
                  <a:lnTo>
                    <a:pt x="1269" y="85"/>
                  </a:lnTo>
                  <a:lnTo>
                    <a:pt x="1114" y="29"/>
                  </a:lnTo>
                  <a:lnTo>
                    <a:pt x="945" y="0"/>
                  </a:lnTo>
                  <a:lnTo>
                    <a:pt x="860" y="0"/>
                  </a:lnTo>
                  <a:lnTo>
                    <a:pt x="775" y="0"/>
                  </a:lnTo>
                  <a:lnTo>
                    <a:pt x="775" y="0"/>
                  </a:lnTo>
                  <a:lnTo>
                    <a:pt x="677" y="29"/>
                  </a:lnTo>
                  <a:lnTo>
                    <a:pt x="592" y="43"/>
                  </a:lnTo>
                  <a:lnTo>
                    <a:pt x="508" y="85"/>
                  </a:lnTo>
                  <a:lnTo>
                    <a:pt x="423" y="127"/>
                  </a:lnTo>
                  <a:lnTo>
                    <a:pt x="353" y="170"/>
                  </a:lnTo>
                  <a:lnTo>
                    <a:pt x="296" y="226"/>
                  </a:lnTo>
                  <a:lnTo>
                    <a:pt x="183" y="353"/>
                  </a:lnTo>
                  <a:lnTo>
                    <a:pt x="113" y="480"/>
                  </a:lnTo>
                  <a:lnTo>
                    <a:pt x="57" y="606"/>
                  </a:lnTo>
                  <a:lnTo>
                    <a:pt x="14" y="747"/>
                  </a:lnTo>
                  <a:lnTo>
                    <a:pt x="0" y="874"/>
                  </a:lnTo>
                  <a:lnTo>
                    <a:pt x="0" y="874"/>
                  </a:lnTo>
                  <a:lnTo>
                    <a:pt x="14" y="1128"/>
                  </a:lnTo>
                  <a:lnTo>
                    <a:pt x="14" y="1029"/>
                  </a:lnTo>
                  <a:lnTo>
                    <a:pt x="0" y="1029"/>
                  </a:lnTo>
                  <a:lnTo>
                    <a:pt x="1015" y="6244"/>
                  </a:lnTo>
                  <a:lnTo>
                    <a:pt x="1607" y="6244"/>
                  </a:lnTo>
                  <a:lnTo>
                    <a:pt x="606" y="1072"/>
                  </a:lnTo>
                  <a:lnTo>
                    <a:pt x="606" y="1072"/>
                  </a:lnTo>
                  <a:lnTo>
                    <a:pt x="606" y="1072"/>
                  </a:lnTo>
                  <a:lnTo>
                    <a:pt x="606" y="1142"/>
                  </a:lnTo>
                  <a:lnTo>
                    <a:pt x="606" y="959"/>
                  </a:lnTo>
                  <a:lnTo>
                    <a:pt x="606" y="959"/>
                  </a:lnTo>
                  <a:lnTo>
                    <a:pt x="606" y="888"/>
                  </a:lnTo>
                  <a:lnTo>
                    <a:pt x="620" y="818"/>
                  </a:lnTo>
                  <a:lnTo>
                    <a:pt x="663" y="776"/>
                  </a:lnTo>
                  <a:lnTo>
                    <a:pt x="705" y="719"/>
                  </a:lnTo>
                  <a:lnTo>
                    <a:pt x="775" y="691"/>
                  </a:lnTo>
                  <a:lnTo>
                    <a:pt x="860" y="677"/>
                  </a:lnTo>
                  <a:lnTo>
                    <a:pt x="973" y="663"/>
                  </a:lnTo>
                  <a:lnTo>
                    <a:pt x="1114" y="677"/>
                  </a:lnTo>
                  <a:lnTo>
                    <a:pt x="1114" y="677"/>
                  </a:lnTo>
                  <a:lnTo>
                    <a:pt x="1212" y="691"/>
                  </a:lnTo>
                  <a:lnTo>
                    <a:pt x="1311" y="747"/>
                  </a:lnTo>
                  <a:lnTo>
                    <a:pt x="1522" y="888"/>
                  </a:lnTo>
                  <a:lnTo>
                    <a:pt x="1635" y="959"/>
                  </a:lnTo>
                  <a:lnTo>
                    <a:pt x="1762" y="1015"/>
                  </a:lnTo>
                  <a:lnTo>
                    <a:pt x="1875" y="1058"/>
                  </a:lnTo>
                  <a:lnTo>
                    <a:pt x="2002" y="1072"/>
                  </a:lnTo>
                  <a:lnTo>
                    <a:pt x="2002" y="1072"/>
                  </a:lnTo>
                  <a:lnTo>
                    <a:pt x="2100" y="1072"/>
                  </a:lnTo>
                  <a:lnTo>
                    <a:pt x="2185" y="1058"/>
                  </a:lnTo>
                  <a:lnTo>
                    <a:pt x="2368" y="987"/>
                  </a:lnTo>
                  <a:lnTo>
                    <a:pt x="2537" y="917"/>
                  </a:lnTo>
                  <a:lnTo>
                    <a:pt x="2706" y="832"/>
                  </a:lnTo>
                  <a:lnTo>
                    <a:pt x="2847" y="747"/>
                  </a:lnTo>
                  <a:lnTo>
                    <a:pt x="2988" y="691"/>
                  </a:lnTo>
                  <a:lnTo>
                    <a:pt x="3045" y="677"/>
                  </a:lnTo>
                  <a:lnTo>
                    <a:pt x="3101" y="663"/>
                  </a:lnTo>
                  <a:lnTo>
                    <a:pt x="3157" y="677"/>
                  </a:lnTo>
                  <a:lnTo>
                    <a:pt x="3200" y="705"/>
                  </a:lnTo>
                  <a:lnTo>
                    <a:pt x="3200" y="705"/>
                  </a:lnTo>
                  <a:lnTo>
                    <a:pt x="3256" y="762"/>
                  </a:lnTo>
                  <a:lnTo>
                    <a:pt x="3298" y="818"/>
                  </a:lnTo>
                  <a:lnTo>
                    <a:pt x="3312" y="874"/>
                  </a:lnTo>
                  <a:lnTo>
                    <a:pt x="3312" y="959"/>
                  </a:lnTo>
                  <a:lnTo>
                    <a:pt x="3312" y="959"/>
                  </a:lnTo>
                  <a:lnTo>
                    <a:pt x="3312" y="1142"/>
                  </a:lnTo>
                  <a:lnTo>
                    <a:pt x="3312" y="1072"/>
                  </a:lnTo>
                  <a:lnTo>
                    <a:pt x="3312" y="1072"/>
                  </a:lnTo>
                  <a:lnTo>
                    <a:pt x="2030" y="6216"/>
                  </a:lnTo>
                  <a:lnTo>
                    <a:pt x="2622" y="62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 flipH="1">
              <a:off x="2368165" y="1325601"/>
              <a:ext cx="80873" cy="129334"/>
            </a:xfrm>
            <a:custGeom>
              <a:avLst/>
              <a:gdLst/>
              <a:ahLst/>
              <a:cxnLst/>
              <a:rect l="l" t="t" r="r" b="b"/>
              <a:pathLst>
                <a:path w="3905" h="6245" extrusionOk="0">
                  <a:moveTo>
                    <a:pt x="2608" y="6230"/>
                  </a:moveTo>
                  <a:lnTo>
                    <a:pt x="3905" y="1029"/>
                  </a:lnTo>
                  <a:lnTo>
                    <a:pt x="3891" y="1029"/>
                  </a:lnTo>
                  <a:lnTo>
                    <a:pt x="3891" y="1029"/>
                  </a:lnTo>
                  <a:lnTo>
                    <a:pt x="3905" y="1128"/>
                  </a:lnTo>
                  <a:lnTo>
                    <a:pt x="3905" y="874"/>
                  </a:lnTo>
                  <a:lnTo>
                    <a:pt x="3905" y="874"/>
                  </a:lnTo>
                  <a:lnTo>
                    <a:pt x="3891" y="775"/>
                  </a:lnTo>
                  <a:lnTo>
                    <a:pt x="3863" y="677"/>
                  </a:lnTo>
                  <a:lnTo>
                    <a:pt x="3820" y="564"/>
                  </a:lnTo>
                  <a:lnTo>
                    <a:pt x="3764" y="451"/>
                  </a:lnTo>
                  <a:lnTo>
                    <a:pt x="3693" y="353"/>
                  </a:lnTo>
                  <a:lnTo>
                    <a:pt x="3609" y="254"/>
                  </a:lnTo>
                  <a:lnTo>
                    <a:pt x="3510" y="169"/>
                  </a:lnTo>
                  <a:lnTo>
                    <a:pt x="3412" y="113"/>
                  </a:lnTo>
                  <a:lnTo>
                    <a:pt x="3412" y="113"/>
                  </a:lnTo>
                  <a:lnTo>
                    <a:pt x="3327" y="85"/>
                  </a:lnTo>
                  <a:lnTo>
                    <a:pt x="3242" y="71"/>
                  </a:lnTo>
                  <a:lnTo>
                    <a:pt x="3172" y="57"/>
                  </a:lnTo>
                  <a:lnTo>
                    <a:pt x="3101" y="71"/>
                  </a:lnTo>
                  <a:lnTo>
                    <a:pt x="2946" y="99"/>
                  </a:lnTo>
                  <a:lnTo>
                    <a:pt x="2791" y="155"/>
                  </a:lnTo>
                  <a:lnTo>
                    <a:pt x="2622" y="226"/>
                  </a:lnTo>
                  <a:lnTo>
                    <a:pt x="2439" y="282"/>
                  </a:lnTo>
                  <a:lnTo>
                    <a:pt x="2242" y="324"/>
                  </a:lnTo>
                  <a:lnTo>
                    <a:pt x="2143" y="338"/>
                  </a:lnTo>
                  <a:lnTo>
                    <a:pt x="2030" y="353"/>
                  </a:lnTo>
                  <a:lnTo>
                    <a:pt x="2030" y="353"/>
                  </a:lnTo>
                  <a:lnTo>
                    <a:pt x="1946" y="338"/>
                  </a:lnTo>
                  <a:lnTo>
                    <a:pt x="1875" y="324"/>
                  </a:lnTo>
                  <a:lnTo>
                    <a:pt x="1720" y="282"/>
                  </a:lnTo>
                  <a:lnTo>
                    <a:pt x="1565" y="226"/>
                  </a:lnTo>
                  <a:lnTo>
                    <a:pt x="1410" y="155"/>
                  </a:lnTo>
                  <a:lnTo>
                    <a:pt x="1269" y="85"/>
                  </a:lnTo>
                  <a:lnTo>
                    <a:pt x="1100" y="28"/>
                  </a:lnTo>
                  <a:lnTo>
                    <a:pt x="945" y="0"/>
                  </a:lnTo>
                  <a:lnTo>
                    <a:pt x="860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677" y="28"/>
                  </a:lnTo>
                  <a:lnTo>
                    <a:pt x="578" y="57"/>
                  </a:lnTo>
                  <a:lnTo>
                    <a:pt x="494" y="85"/>
                  </a:lnTo>
                  <a:lnTo>
                    <a:pt x="423" y="127"/>
                  </a:lnTo>
                  <a:lnTo>
                    <a:pt x="353" y="169"/>
                  </a:lnTo>
                  <a:lnTo>
                    <a:pt x="297" y="226"/>
                  </a:lnTo>
                  <a:lnTo>
                    <a:pt x="184" y="353"/>
                  </a:lnTo>
                  <a:lnTo>
                    <a:pt x="99" y="479"/>
                  </a:lnTo>
                  <a:lnTo>
                    <a:pt x="43" y="620"/>
                  </a:lnTo>
                  <a:lnTo>
                    <a:pt x="15" y="747"/>
                  </a:lnTo>
                  <a:lnTo>
                    <a:pt x="1" y="874"/>
                  </a:lnTo>
                  <a:lnTo>
                    <a:pt x="1" y="874"/>
                  </a:lnTo>
                  <a:lnTo>
                    <a:pt x="1" y="1128"/>
                  </a:lnTo>
                  <a:lnTo>
                    <a:pt x="1" y="1029"/>
                  </a:lnTo>
                  <a:lnTo>
                    <a:pt x="1" y="1029"/>
                  </a:lnTo>
                  <a:lnTo>
                    <a:pt x="1015" y="6244"/>
                  </a:lnTo>
                  <a:lnTo>
                    <a:pt x="1607" y="6244"/>
                  </a:lnTo>
                  <a:lnTo>
                    <a:pt x="593" y="1071"/>
                  </a:lnTo>
                  <a:lnTo>
                    <a:pt x="607" y="1071"/>
                  </a:lnTo>
                  <a:lnTo>
                    <a:pt x="607" y="1071"/>
                  </a:lnTo>
                  <a:lnTo>
                    <a:pt x="593" y="1142"/>
                  </a:lnTo>
                  <a:lnTo>
                    <a:pt x="593" y="959"/>
                  </a:lnTo>
                  <a:lnTo>
                    <a:pt x="593" y="959"/>
                  </a:lnTo>
                  <a:lnTo>
                    <a:pt x="607" y="888"/>
                  </a:lnTo>
                  <a:lnTo>
                    <a:pt x="621" y="832"/>
                  </a:lnTo>
                  <a:lnTo>
                    <a:pt x="649" y="775"/>
                  </a:lnTo>
                  <a:lnTo>
                    <a:pt x="691" y="733"/>
                  </a:lnTo>
                  <a:lnTo>
                    <a:pt x="762" y="691"/>
                  </a:lnTo>
                  <a:lnTo>
                    <a:pt x="846" y="677"/>
                  </a:lnTo>
                  <a:lnTo>
                    <a:pt x="959" y="663"/>
                  </a:lnTo>
                  <a:lnTo>
                    <a:pt x="1100" y="677"/>
                  </a:lnTo>
                  <a:lnTo>
                    <a:pt x="1100" y="677"/>
                  </a:lnTo>
                  <a:lnTo>
                    <a:pt x="1199" y="705"/>
                  </a:lnTo>
                  <a:lnTo>
                    <a:pt x="1311" y="747"/>
                  </a:lnTo>
                  <a:lnTo>
                    <a:pt x="1523" y="888"/>
                  </a:lnTo>
                  <a:lnTo>
                    <a:pt x="1636" y="959"/>
                  </a:lnTo>
                  <a:lnTo>
                    <a:pt x="1748" y="1015"/>
                  </a:lnTo>
                  <a:lnTo>
                    <a:pt x="1875" y="1057"/>
                  </a:lnTo>
                  <a:lnTo>
                    <a:pt x="2002" y="1071"/>
                  </a:lnTo>
                  <a:lnTo>
                    <a:pt x="2002" y="1071"/>
                  </a:lnTo>
                  <a:lnTo>
                    <a:pt x="2087" y="1071"/>
                  </a:lnTo>
                  <a:lnTo>
                    <a:pt x="2185" y="1057"/>
                  </a:lnTo>
                  <a:lnTo>
                    <a:pt x="2354" y="1001"/>
                  </a:lnTo>
                  <a:lnTo>
                    <a:pt x="2538" y="916"/>
                  </a:lnTo>
                  <a:lnTo>
                    <a:pt x="2693" y="832"/>
                  </a:lnTo>
                  <a:lnTo>
                    <a:pt x="2848" y="747"/>
                  </a:lnTo>
                  <a:lnTo>
                    <a:pt x="2975" y="691"/>
                  </a:lnTo>
                  <a:lnTo>
                    <a:pt x="3045" y="677"/>
                  </a:lnTo>
                  <a:lnTo>
                    <a:pt x="3101" y="663"/>
                  </a:lnTo>
                  <a:lnTo>
                    <a:pt x="3144" y="677"/>
                  </a:lnTo>
                  <a:lnTo>
                    <a:pt x="3186" y="705"/>
                  </a:lnTo>
                  <a:lnTo>
                    <a:pt x="3186" y="705"/>
                  </a:lnTo>
                  <a:lnTo>
                    <a:pt x="3257" y="761"/>
                  </a:lnTo>
                  <a:lnTo>
                    <a:pt x="3285" y="818"/>
                  </a:lnTo>
                  <a:lnTo>
                    <a:pt x="3299" y="874"/>
                  </a:lnTo>
                  <a:lnTo>
                    <a:pt x="3299" y="959"/>
                  </a:lnTo>
                  <a:lnTo>
                    <a:pt x="3299" y="959"/>
                  </a:lnTo>
                  <a:lnTo>
                    <a:pt x="3299" y="1142"/>
                  </a:lnTo>
                  <a:lnTo>
                    <a:pt x="3299" y="1071"/>
                  </a:lnTo>
                  <a:lnTo>
                    <a:pt x="3299" y="1071"/>
                  </a:lnTo>
                  <a:lnTo>
                    <a:pt x="2016" y="6230"/>
                  </a:lnTo>
                  <a:lnTo>
                    <a:pt x="2608" y="62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 flipH="1">
              <a:off x="2020769" y="1493723"/>
              <a:ext cx="1251443" cy="1790007"/>
            </a:xfrm>
            <a:custGeom>
              <a:avLst/>
              <a:gdLst/>
              <a:ahLst/>
              <a:cxnLst/>
              <a:rect l="l" t="t" r="r" b="b"/>
              <a:pathLst>
                <a:path w="60427" h="86432" extrusionOk="0">
                  <a:moveTo>
                    <a:pt x="0" y="86432"/>
                  </a:moveTo>
                  <a:lnTo>
                    <a:pt x="60426" y="86432"/>
                  </a:lnTo>
                  <a:lnTo>
                    <a:pt x="60426" y="6034"/>
                  </a:lnTo>
                  <a:lnTo>
                    <a:pt x="60426" y="6034"/>
                  </a:lnTo>
                  <a:lnTo>
                    <a:pt x="60426" y="5724"/>
                  </a:lnTo>
                  <a:lnTo>
                    <a:pt x="60398" y="5428"/>
                  </a:lnTo>
                  <a:lnTo>
                    <a:pt x="60356" y="5117"/>
                  </a:lnTo>
                  <a:lnTo>
                    <a:pt x="60313" y="4821"/>
                  </a:lnTo>
                  <a:lnTo>
                    <a:pt x="60243" y="4525"/>
                  </a:lnTo>
                  <a:lnTo>
                    <a:pt x="60158" y="4244"/>
                  </a:lnTo>
                  <a:lnTo>
                    <a:pt x="60060" y="3962"/>
                  </a:lnTo>
                  <a:lnTo>
                    <a:pt x="59961" y="3694"/>
                  </a:lnTo>
                  <a:lnTo>
                    <a:pt x="59834" y="3426"/>
                  </a:lnTo>
                  <a:lnTo>
                    <a:pt x="59693" y="3158"/>
                  </a:lnTo>
                  <a:lnTo>
                    <a:pt x="59552" y="2905"/>
                  </a:lnTo>
                  <a:lnTo>
                    <a:pt x="59397" y="2665"/>
                  </a:lnTo>
                  <a:lnTo>
                    <a:pt x="59228" y="2425"/>
                  </a:lnTo>
                  <a:lnTo>
                    <a:pt x="59045" y="2200"/>
                  </a:lnTo>
                  <a:lnTo>
                    <a:pt x="58862" y="1974"/>
                  </a:lnTo>
                  <a:lnTo>
                    <a:pt x="58650" y="1763"/>
                  </a:lnTo>
                  <a:lnTo>
                    <a:pt x="58439" y="1566"/>
                  </a:lnTo>
                  <a:lnTo>
                    <a:pt x="58227" y="1382"/>
                  </a:lnTo>
                  <a:lnTo>
                    <a:pt x="58002" y="1199"/>
                  </a:lnTo>
                  <a:lnTo>
                    <a:pt x="57762" y="1030"/>
                  </a:lnTo>
                  <a:lnTo>
                    <a:pt x="57508" y="875"/>
                  </a:lnTo>
                  <a:lnTo>
                    <a:pt x="57269" y="720"/>
                  </a:lnTo>
                  <a:lnTo>
                    <a:pt x="57001" y="593"/>
                  </a:lnTo>
                  <a:lnTo>
                    <a:pt x="56733" y="466"/>
                  </a:lnTo>
                  <a:lnTo>
                    <a:pt x="56465" y="367"/>
                  </a:lnTo>
                  <a:lnTo>
                    <a:pt x="56183" y="269"/>
                  </a:lnTo>
                  <a:lnTo>
                    <a:pt x="55887" y="184"/>
                  </a:lnTo>
                  <a:lnTo>
                    <a:pt x="55606" y="114"/>
                  </a:lnTo>
                  <a:lnTo>
                    <a:pt x="55310" y="57"/>
                  </a:lnTo>
                  <a:lnTo>
                    <a:pt x="54999" y="29"/>
                  </a:lnTo>
                  <a:lnTo>
                    <a:pt x="54703" y="1"/>
                  </a:lnTo>
                  <a:lnTo>
                    <a:pt x="54393" y="1"/>
                  </a:lnTo>
                  <a:lnTo>
                    <a:pt x="6047" y="1"/>
                  </a:lnTo>
                  <a:lnTo>
                    <a:pt x="6047" y="1"/>
                  </a:lnTo>
                  <a:lnTo>
                    <a:pt x="5737" y="1"/>
                  </a:lnTo>
                  <a:lnTo>
                    <a:pt x="5427" y="29"/>
                  </a:lnTo>
                  <a:lnTo>
                    <a:pt x="5131" y="57"/>
                  </a:lnTo>
                  <a:lnTo>
                    <a:pt x="4835" y="114"/>
                  </a:lnTo>
                  <a:lnTo>
                    <a:pt x="4539" y="184"/>
                  </a:lnTo>
                  <a:lnTo>
                    <a:pt x="4257" y="269"/>
                  </a:lnTo>
                  <a:lnTo>
                    <a:pt x="3975" y="367"/>
                  </a:lnTo>
                  <a:lnTo>
                    <a:pt x="3707" y="466"/>
                  </a:lnTo>
                  <a:lnTo>
                    <a:pt x="3440" y="593"/>
                  </a:lnTo>
                  <a:lnTo>
                    <a:pt x="3172" y="720"/>
                  </a:lnTo>
                  <a:lnTo>
                    <a:pt x="2918" y="875"/>
                  </a:lnTo>
                  <a:lnTo>
                    <a:pt x="2678" y="1030"/>
                  </a:lnTo>
                  <a:lnTo>
                    <a:pt x="2439" y="1199"/>
                  </a:lnTo>
                  <a:lnTo>
                    <a:pt x="2213" y="1382"/>
                  </a:lnTo>
                  <a:lnTo>
                    <a:pt x="1988" y="1566"/>
                  </a:lnTo>
                  <a:lnTo>
                    <a:pt x="1776" y="1763"/>
                  </a:lnTo>
                  <a:lnTo>
                    <a:pt x="1579" y="1974"/>
                  </a:lnTo>
                  <a:lnTo>
                    <a:pt x="1382" y="2200"/>
                  </a:lnTo>
                  <a:lnTo>
                    <a:pt x="1213" y="2425"/>
                  </a:lnTo>
                  <a:lnTo>
                    <a:pt x="1043" y="2665"/>
                  </a:lnTo>
                  <a:lnTo>
                    <a:pt x="888" y="2905"/>
                  </a:lnTo>
                  <a:lnTo>
                    <a:pt x="733" y="3158"/>
                  </a:lnTo>
                  <a:lnTo>
                    <a:pt x="606" y="3426"/>
                  </a:lnTo>
                  <a:lnTo>
                    <a:pt x="480" y="3694"/>
                  </a:lnTo>
                  <a:lnTo>
                    <a:pt x="367" y="3962"/>
                  </a:lnTo>
                  <a:lnTo>
                    <a:pt x="282" y="4244"/>
                  </a:lnTo>
                  <a:lnTo>
                    <a:pt x="198" y="4525"/>
                  </a:lnTo>
                  <a:lnTo>
                    <a:pt x="127" y="4821"/>
                  </a:lnTo>
                  <a:lnTo>
                    <a:pt x="71" y="5117"/>
                  </a:lnTo>
                  <a:lnTo>
                    <a:pt x="43" y="5428"/>
                  </a:lnTo>
                  <a:lnTo>
                    <a:pt x="14" y="5724"/>
                  </a:lnTo>
                  <a:lnTo>
                    <a:pt x="0" y="6034"/>
                  </a:lnTo>
                  <a:lnTo>
                    <a:pt x="0" y="864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 flipH="1">
              <a:off x="2873732" y="1629766"/>
              <a:ext cx="279378" cy="163485"/>
            </a:xfrm>
            <a:custGeom>
              <a:avLst/>
              <a:gdLst/>
              <a:ahLst/>
              <a:cxnLst/>
              <a:rect l="l" t="t" r="r" b="b"/>
              <a:pathLst>
                <a:path w="13490" h="7894" extrusionOk="0">
                  <a:moveTo>
                    <a:pt x="13489" y="7894"/>
                  </a:moveTo>
                  <a:lnTo>
                    <a:pt x="13489" y="4299"/>
                  </a:lnTo>
                  <a:lnTo>
                    <a:pt x="13489" y="4299"/>
                  </a:lnTo>
                  <a:lnTo>
                    <a:pt x="13475" y="4031"/>
                  </a:lnTo>
                  <a:lnTo>
                    <a:pt x="13447" y="3778"/>
                  </a:lnTo>
                  <a:lnTo>
                    <a:pt x="13391" y="3524"/>
                  </a:lnTo>
                  <a:lnTo>
                    <a:pt x="13334" y="3284"/>
                  </a:lnTo>
                  <a:lnTo>
                    <a:pt x="13250" y="3059"/>
                  </a:lnTo>
                  <a:lnTo>
                    <a:pt x="13151" y="2833"/>
                  </a:lnTo>
                  <a:lnTo>
                    <a:pt x="13038" y="2622"/>
                  </a:lnTo>
                  <a:lnTo>
                    <a:pt x="12897" y="2411"/>
                  </a:lnTo>
                  <a:lnTo>
                    <a:pt x="12756" y="2213"/>
                  </a:lnTo>
                  <a:lnTo>
                    <a:pt x="12601" y="2030"/>
                  </a:lnTo>
                  <a:lnTo>
                    <a:pt x="12418" y="1847"/>
                  </a:lnTo>
                  <a:lnTo>
                    <a:pt x="12235" y="1678"/>
                  </a:lnTo>
                  <a:lnTo>
                    <a:pt x="12037" y="1508"/>
                  </a:lnTo>
                  <a:lnTo>
                    <a:pt x="11826" y="1353"/>
                  </a:lnTo>
                  <a:lnTo>
                    <a:pt x="11615" y="1212"/>
                  </a:lnTo>
                  <a:lnTo>
                    <a:pt x="11375" y="1071"/>
                  </a:lnTo>
                  <a:lnTo>
                    <a:pt x="11135" y="945"/>
                  </a:lnTo>
                  <a:lnTo>
                    <a:pt x="10882" y="818"/>
                  </a:lnTo>
                  <a:lnTo>
                    <a:pt x="10628" y="705"/>
                  </a:lnTo>
                  <a:lnTo>
                    <a:pt x="10360" y="606"/>
                  </a:lnTo>
                  <a:lnTo>
                    <a:pt x="10078" y="508"/>
                  </a:lnTo>
                  <a:lnTo>
                    <a:pt x="9796" y="409"/>
                  </a:lnTo>
                  <a:lnTo>
                    <a:pt x="9514" y="339"/>
                  </a:lnTo>
                  <a:lnTo>
                    <a:pt x="9218" y="268"/>
                  </a:lnTo>
                  <a:lnTo>
                    <a:pt x="8922" y="198"/>
                  </a:lnTo>
                  <a:lnTo>
                    <a:pt x="8612" y="141"/>
                  </a:lnTo>
                  <a:lnTo>
                    <a:pt x="8302" y="99"/>
                  </a:lnTo>
                  <a:lnTo>
                    <a:pt x="7992" y="57"/>
                  </a:lnTo>
                  <a:lnTo>
                    <a:pt x="7682" y="28"/>
                  </a:lnTo>
                  <a:lnTo>
                    <a:pt x="7372" y="14"/>
                  </a:lnTo>
                  <a:lnTo>
                    <a:pt x="6738" y="0"/>
                  </a:lnTo>
                  <a:lnTo>
                    <a:pt x="6103" y="14"/>
                  </a:lnTo>
                  <a:lnTo>
                    <a:pt x="5793" y="28"/>
                  </a:lnTo>
                  <a:lnTo>
                    <a:pt x="5483" y="57"/>
                  </a:lnTo>
                  <a:lnTo>
                    <a:pt x="5173" y="99"/>
                  </a:lnTo>
                  <a:lnTo>
                    <a:pt x="4863" y="141"/>
                  </a:lnTo>
                  <a:lnTo>
                    <a:pt x="4567" y="198"/>
                  </a:lnTo>
                  <a:lnTo>
                    <a:pt x="4271" y="268"/>
                  </a:lnTo>
                  <a:lnTo>
                    <a:pt x="3975" y="339"/>
                  </a:lnTo>
                  <a:lnTo>
                    <a:pt x="3679" y="409"/>
                  </a:lnTo>
                  <a:lnTo>
                    <a:pt x="3397" y="508"/>
                  </a:lnTo>
                  <a:lnTo>
                    <a:pt x="3129" y="592"/>
                  </a:lnTo>
                  <a:lnTo>
                    <a:pt x="2861" y="705"/>
                  </a:lnTo>
                  <a:lnTo>
                    <a:pt x="2594" y="818"/>
                  </a:lnTo>
                  <a:lnTo>
                    <a:pt x="2354" y="945"/>
                  </a:lnTo>
                  <a:lnTo>
                    <a:pt x="2100" y="1071"/>
                  </a:lnTo>
                  <a:lnTo>
                    <a:pt x="1875" y="1212"/>
                  </a:lnTo>
                  <a:lnTo>
                    <a:pt x="1649" y="1353"/>
                  </a:lnTo>
                  <a:lnTo>
                    <a:pt x="1438" y="1508"/>
                  </a:lnTo>
                  <a:lnTo>
                    <a:pt x="1241" y="1678"/>
                  </a:lnTo>
                  <a:lnTo>
                    <a:pt x="1057" y="1847"/>
                  </a:lnTo>
                  <a:lnTo>
                    <a:pt x="888" y="2030"/>
                  </a:lnTo>
                  <a:lnTo>
                    <a:pt x="719" y="2213"/>
                  </a:lnTo>
                  <a:lnTo>
                    <a:pt x="578" y="2411"/>
                  </a:lnTo>
                  <a:lnTo>
                    <a:pt x="451" y="2622"/>
                  </a:lnTo>
                  <a:lnTo>
                    <a:pt x="338" y="2833"/>
                  </a:lnTo>
                  <a:lnTo>
                    <a:pt x="240" y="3059"/>
                  </a:lnTo>
                  <a:lnTo>
                    <a:pt x="155" y="3284"/>
                  </a:lnTo>
                  <a:lnTo>
                    <a:pt x="85" y="3524"/>
                  </a:lnTo>
                  <a:lnTo>
                    <a:pt x="42" y="3778"/>
                  </a:lnTo>
                  <a:lnTo>
                    <a:pt x="14" y="4031"/>
                  </a:lnTo>
                  <a:lnTo>
                    <a:pt x="0" y="4299"/>
                  </a:lnTo>
                  <a:lnTo>
                    <a:pt x="0" y="7894"/>
                  </a:lnTo>
                  <a:lnTo>
                    <a:pt x="13489" y="78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 flipH="1">
              <a:off x="2981446" y="1739817"/>
              <a:ext cx="69793" cy="70062"/>
            </a:xfrm>
            <a:custGeom>
              <a:avLst/>
              <a:gdLst/>
              <a:ahLst/>
              <a:cxnLst/>
              <a:rect l="l" t="t" r="r" b="b"/>
              <a:pathLst>
                <a:path w="3370" h="3383" extrusionOk="0">
                  <a:moveTo>
                    <a:pt x="1170" y="85"/>
                  </a:moveTo>
                  <a:lnTo>
                    <a:pt x="1170" y="85"/>
                  </a:lnTo>
                  <a:lnTo>
                    <a:pt x="1339" y="42"/>
                  </a:lnTo>
                  <a:lnTo>
                    <a:pt x="1494" y="14"/>
                  </a:lnTo>
                  <a:lnTo>
                    <a:pt x="1664" y="0"/>
                  </a:lnTo>
                  <a:lnTo>
                    <a:pt x="1833" y="14"/>
                  </a:lnTo>
                  <a:lnTo>
                    <a:pt x="1988" y="28"/>
                  </a:lnTo>
                  <a:lnTo>
                    <a:pt x="2157" y="71"/>
                  </a:lnTo>
                  <a:lnTo>
                    <a:pt x="2312" y="127"/>
                  </a:lnTo>
                  <a:lnTo>
                    <a:pt x="2453" y="183"/>
                  </a:lnTo>
                  <a:lnTo>
                    <a:pt x="2594" y="268"/>
                  </a:lnTo>
                  <a:lnTo>
                    <a:pt x="2721" y="367"/>
                  </a:lnTo>
                  <a:lnTo>
                    <a:pt x="2848" y="465"/>
                  </a:lnTo>
                  <a:lnTo>
                    <a:pt x="2960" y="592"/>
                  </a:lnTo>
                  <a:lnTo>
                    <a:pt x="3059" y="719"/>
                  </a:lnTo>
                  <a:lnTo>
                    <a:pt x="3158" y="860"/>
                  </a:lnTo>
                  <a:lnTo>
                    <a:pt x="3228" y="1015"/>
                  </a:lnTo>
                  <a:lnTo>
                    <a:pt x="3285" y="1170"/>
                  </a:lnTo>
                  <a:lnTo>
                    <a:pt x="3285" y="1170"/>
                  </a:lnTo>
                  <a:lnTo>
                    <a:pt x="3341" y="1339"/>
                  </a:lnTo>
                  <a:lnTo>
                    <a:pt x="3369" y="1508"/>
                  </a:lnTo>
                  <a:lnTo>
                    <a:pt x="3369" y="1677"/>
                  </a:lnTo>
                  <a:lnTo>
                    <a:pt x="3369" y="1832"/>
                  </a:lnTo>
                  <a:lnTo>
                    <a:pt x="3341" y="2002"/>
                  </a:lnTo>
                  <a:lnTo>
                    <a:pt x="3313" y="2157"/>
                  </a:lnTo>
                  <a:lnTo>
                    <a:pt x="3256" y="2312"/>
                  </a:lnTo>
                  <a:lnTo>
                    <a:pt x="3186" y="2453"/>
                  </a:lnTo>
                  <a:lnTo>
                    <a:pt x="3101" y="2594"/>
                  </a:lnTo>
                  <a:lnTo>
                    <a:pt x="3017" y="2735"/>
                  </a:lnTo>
                  <a:lnTo>
                    <a:pt x="2904" y="2847"/>
                  </a:lnTo>
                  <a:lnTo>
                    <a:pt x="2791" y="2960"/>
                  </a:lnTo>
                  <a:lnTo>
                    <a:pt x="2664" y="3073"/>
                  </a:lnTo>
                  <a:lnTo>
                    <a:pt x="2523" y="3157"/>
                  </a:lnTo>
                  <a:lnTo>
                    <a:pt x="2368" y="3228"/>
                  </a:lnTo>
                  <a:lnTo>
                    <a:pt x="2199" y="3298"/>
                  </a:lnTo>
                  <a:lnTo>
                    <a:pt x="2199" y="3298"/>
                  </a:lnTo>
                  <a:lnTo>
                    <a:pt x="2030" y="3341"/>
                  </a:lnTo>
                  <a:lnTo>
                    <a:pt x="1875" y="3369"/>
                  </a:lnTo>
                  <a:lnTo>
                    <a:pt x="1706" y="3383"/>
                  </a:lnTo>
                  <a:lnTo>
                    <a:pt x="1537" y="3369"/>
                  </a:lnTo>
                  <a:lnTo>
                    <a:pt x="1382" y="3355"/>
                  </a:lnTo>
                  <a:lnTo>
                    <a:pt x="1213" y="3312"/>
                  </a:lnTo>
                  <a:lnTo>
                    <a:pt x="1057" y="3256"/>
                  </a:lnTo>
                  <a:lnTo>
                    <a:pt x="917" y="3186"/>
                  </a:lnTo>
                  <a:lnTo>
                    <a:pt x="776" y="3115"/>
                  </a:lnTo>
                  <a:lnTo>
                    <a:pt x="649" y="3016"/>
                  </a:lnTo>
                  <a:lnTo>
                    <a:pt x="522" y="2904"/>
                  </a:lnTo>
                  <a:lnTo>
                    <a:pt x="409" y="2791"/>
                  </a:lnTo>
                  <a:lnTo>
                    <a:pt x="310" y="2664"/>
                  </a:lnTo>
                  <a:lnTo>
                    <a:pt x="212" y="2523"/>
                  </a:lnTo>
                  <a:lnTo>
                    <a:pt x="141" y="2368"/>
                  </a:lnTo>
                  <a:lnTo>
                    <a:pt x="85" y="2213"/>
                  </a:lnTo>
                  <a:lnTo>
                    <a:pt x="85" y="2213"/>
                  </a:lnTo>
                  <a:lnTo>
                    <a:pt x="29" y="2044"/>
                  </a:lnTo>
                  <a:lnTo>
                    <a:pt x="0" y="1875"/>
                  </a:lnTo>
                  <a:lnTo>
                    <a:pt x="0" y="1706"/>
                  </a:lnTo>
                  <a:lnTo>
                    <a:pt x="0" y="1536"/>
                  </a:lnTo>
                  <a:lnTo>
                    <a:pt x="29" y="1381"/>
                  </a:lnTo>
                  <a:lnTo>
                    <a:pt x="57" y="1226"/>
                  </a:lnTo>
                  <a:lnTo>
                    <a:pt x="113" y="1071"/>
                  </a:lnTo>
                  <a:lnTo>
                    <a:pt x="184" y="916"/>
                  </a:lnTo>
                  <a:lnTo>
                    <a:pt x="268" y="775"/>
                  </a:lnTo>
                  <a:lnTo>
                    <a:pt x="353" y="648"/>
                  </a:lnTo>
                  <a:lnTo>
                    <a:pt x="465" y="522"/>
                  </a:lnTo>
                  <a:lnTo>
                    <a:pt x="578" y="409"/>
                  </a:lnTo>
                  <a:lnTo>
                    <a:pt x="705" y="310"/>
                  </a:lnTo>
                  <a:lnTo>
                    <a:pt x="846" y="226"/>
                  </a:lnTo>
                  <a:lnTo>
                    <a:pt x="1001" y="141"/>
                  </a:lnTo>
                  <a:lnTo>
                    <a:pt x="1170" y="85"/>
                  </a:lnTo>
                  <a:lnTo>
                    <a:pt x="1170" y="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flipH="1">
              <a:off x="3015907" y="1688436"/>
              <a:ext cx="81162" cy="80583"/>
            </a:xfrm>
            <a:custGeom>
              <a:avLst/>
              <a:gdLst/>
              <a:ahLst/>
              <a:cxnLst/>
              <a:rect l="l" t="t" r="r" b="b"/>
              <a:pathLst>
                <a:path w="3919" h="3891" extrusionOk="0">
                  <a:moveTo>
                    <a:pt x="3045" y="3891"/>
                  </a:moveTo>
                  <a:lnTo>
                    <a:pt x="3919" y="2989"/>
                  </a:lnTo>
                  <a:lnTo>
                    <a:pt x="1058" y="184"/>
                  </a:lnTo>
                  <a:lnTo>
                    <a:pt x="1058" y="184"/>
                  </a:lnTo>
                  <a:lnTo>
                    <a:pt x="959" y="99"/>
                  </a:lnTo>
                  <a:lnTo>
                    <a:pt x="846" y="43"/>
                  </a:lnTo>
                  <a:lnTo>
                    <a:pt x="733" y="14"/>
                  </a:lnTo>
                  <a:lnTo>
                    <a:pt x="607" y="0"/>
                  </a:lnTo>
                  <a:lnTo>
                    <a:pt x="494" y="14"/>
                  </a:lnTo>
                  <a:lnTo>
                    <a:pt x="381" y="57"/>
                  </a:lnTo>
                  <a:lnTo>
                    <a:pt x="268" y="113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99" y="296"/>
                  </a:lnTo>
                  <a:lnTo>
                    <a:pt x="43" y="395"/>
                  </a:lnTo>
                  <a:lnTo>
                    <a:pt x="0" y="522"/>
                  </a:lnTo>
                  <a:lnTo>
                    <a:pt x="0" y="635"/>
                  </a:lnTo>
                  <a:lnTo>
                    <a:pt x="0" y="762"/>
                  </a:lnTo>
                  <a:lnTo>
                    <a:pt x="43" y="874"/>
                  </a:lnTo>
                  <a:lnTo>
                    <a:pt x="99" y="973"/>
                  </a:lnTo>
                  <a:lnTo>
                    <a:pt x="184" y="1072"/>
                  </a:lnTo>
                  <a:lnTo>
                    <a:pt x="3045" y="38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flipH="1">
              <a:off x="2855342" y="1611085"/>
              <a:ext cx="316449" cy="200846"/>
            </a:xfrm>
            <a:custGeom>
              <a:avLst/>
              <a:gdLst/>
              <a:ahLst/>
              <a:cxnLst/>
              <a:rect l="l" t="t" r="r" b="b"/>
              <a:pathLst>
                <a:path w="15280" h="9698" extrusionOk="0">
                  <a:moveTo>
                    <a:pt x="7640" y="1790"/>
                  </a:moveTo>
                  <a:lnTo>
                    <a:pt x="7964" y="1804"/>
                  </a:lnTo>
                  <a:lnTo>
                    <a:pt x="8288" y="1818"/>
                  </a:lnTo>
                  <a:lnTo>
                    <a:pt x="8612" y="1833"/>
                  </a:lnTo>
                  <a:lnTo>
                    <a:pt x="8936" y="1875"/>
                  </a:lnTo>
                  <a:lnTo>
                    <a:pt x="9246" y="1917"/>
                  </a:lnTo>
                  <a:lnTo>
                    <a:pt x="9571" y="1959"/>
                  </a:lnTo>
                  <a:lnTo>
                    <a:pt x="9867" y="2030"/>
                  </a:lnTo>
                  <a:lnTo>
                    <a:pt x="10177" y="2100"/>
                  </a:lnTo>
                  <a:lnTo>
                    <a:pt x="10515" y="2199"/>
                  </a:lnTo>
                  <a:lnTo>
                    <a:pt x="10853" y="2312"/>
                  </a:lnTo>
                  <a:lnTo>
                    <a:pt x="11177" y="2425"/>
                  </a:lnTo>
                  <a:lnTo>
                    <a:pt x="11473" y="2565"/>
                  </a:lnTo>
                  <a:lnTo>
                    <a:pt x="11769" y="2721"/>
                  </a:lnTo>
                  <a:lnTo>
                    <a:pt x="12037" y="2876"/>
                  </a:lnTo>
                  <a:lnTo>
                    <a:pt x="12291" y="3045"/>
                  </a:lnTo>
                  <a:lnTo>
                    <a:pt x="12531" y="3242"/>
                  </a:lnTo>
                  <a:lnTo>
                    <a:pt x="12742" y="3439"/>
                  </a:lnTo>
                  <a:lnTo>
                    <a:pt x="12925" y="3651"/>
                  </a:lnTo>
                  <a:lnTo>
                    <a:pt x="13094" y="3876"/>
                  </a:lnTo>
                  <a:lnTo>
                    <a:pt x="13235" y="4116"/>
                  </a:lnTo>
                  <a:lnTo>
                    <a:pt x="13334" y="4370"/>
                  </a:lnTo>
                  <a:lnTo>
                    <a:pt x="13419" y="4637"/>
                  </a:lnTo>
                  <a:lnTo>
                    <a:pt x="13475" y="4905"/>
                  </a:lnTo>
                  <a:lnTo>
                    <a:pt x="13475" y="5046"/>
                  </a:lnTo>
                  <a:lnTo>
                    <a:pt x="13489" y="5201"/>
                  </a:lnTo>
                  <a:lnTo>
                    <a:pt x="13489" y="7893"/>
                  </a:lnTo>
                  <a:lnTo>
                    <a:pt x="1804" y="7893"/>
                  </a:lnTo>
                  <a:lnTo>
                    <a:pt x="1804" y="5201"/>
                  </a:lnTo>
                  <a:lnTo>
                    <a:pt x="1804" y="5046"/>
                  </a:lnTo>
                  <a:lnTo>
                    <a:pt x="1818" y="4905"/>
                  </a:lnTo>
                  <a:lnTo>
                    <a:pt x="1861" y="4637"/>
                  </a:lnTo>
                  <a:lnTo>
                    <a:pt x="1945" y="4370"/>
                  </a:lnTo>
                  <a:lnTo>
                    <a:pt x="2058" y="4116"/>
                  </a:lnTo>
                  <a:lnTo>
                    <a:pt x="2199" y="3876"/>
                  </a:lnTo>
                  <a:lnTo>
                    <a:pt x="2354" y="3651"/>
                  </a:lnTo>
                  <a:lnTo>
                    <a:pt x="2551" y="3439"/>
                  </a:lnTo>
                  <a:lnTo>
                    <a:pt x="2763" y="3242"/>
                  </a:lnTo>
                  <a:lnTo>
                    <a:pt x="2988" y="3045"/>
                  </a:lnTo>
                  <a:lnTo>
                    <a:pt x="3242" y="2876"/>
                  </a:lnTo>
                  <a:lnTo>
                    <a:pt x="3524" y="2721"/>
                  </a:lnTo>
                  <a:lnTo>
                    <a:pt x="3806" y="2565"/>
                  </a:lnTo>
                  <a:lnTo>
                    <a:pt x="4116" y="2425"/>
                  </a:lnTo>
                  <a:lnTo>
                    <a:pt x="4440" y="2312"/>
                  </a:lnTo>
                  <a:lnTo>
                    <a:pt x="4764" y="2199"/>
                  </a:lnTo>
                  <a:lnTo>
                    <a:pt x="5117" y="2100"/>
                  </a:lnTo>
                  <a:lnTo>
                    <a:pt x="5413" y="2030"/>
                  </a:lnTo>
                  <a:lnTo>
                    <a:pt x="5709" y="1973"/>
                  </a:lnTo>
                  <a:lnTo>
                    <a:pt x="6033" y="1917"/>
                  </a:lnTo>
                  <a:lnTo>
                    <a:pt x="6343" y="1875"/>
                  </a:lnTo>
                  <a:lnTo>
                    <a:pt x="6667" y="1833"/>
                  </a:lnTo>
                  <a:lnTo>
                    <a:pt x="6991" y="1818"/>
                  </a:lnTo>
                  <a:lnTo>
                    <a:pt x="7315" y="1804"/>
                  </a:lnTo>
                  <a:lnTo>
                    <a:pt x="7640" y="1790"/>
                  </a:lnTo>
                  <a:close/>
                  <a:moveTo>
                    <a:pt x="7259" y="0"/>
                  </a:moveTo>
                  <a:lnTo>
                    <a:pt x="6878" y="14"/>
                  </a:lnTo>
                  <a:lnTo>
                    <a:pt x="6512" y="57"/>
                  </a:lnTo>
                  <a:lnTo>
                    <a:pt x="6131" y="85"/>
                  </a:lnTo>
                  <a:lnTo>
                    <a:pt x="5751" y="141"/>
                  </a:lnTo>
                  <a:lnTo>
                    <a:pt x="5384" y="212"/>
                  </a:lnTo>
                  <a:lnTo>
                    <a:pt x="5018" y="282"/>
                  </a:lnTo>
                  <a:lnTo>
                    <a:pt x="4666" y="367"/>
                  </a:lnTo>
                  <a:lnTo>
                    <a:pt x="4172" y="508"/>
                  </a:lnTo>
                  <a:lnTo>
                    <a:pt x="3707" y="663"/>
                  </a:lnTo>
                  <a:lnTo>
                    <a:pt x="3256" y="846"/>
                  </a:lnTo>
                  <a:lnTo>
                    <a:pt x="2833" y="1043"/>
                  </a:lnTo>
                  <a:lnTo>
                    <a:pt x="2424" y="1269"/>
                  </a:lnTo>
                  <a:lnTo>
                    <a:pt x="2044" y="1522"/>
                  </a:lnTo>
                  <a:lnTo>
                    <a:pt x="1861" y="1649"/>
                  </a:lnTo>
                  <a:lnTo>
                    <a:pt x="1677" y="1790"/>
                  </a:lnTo>
                  <a:lnTo>
                    <a:pt x="1508" y="1931"/>
                  </a:lnTo>
                  <a:lnTo>
                    <a:pt x="1353" y="2072"/>
                  </a:lnTo>
                  <a:lnTo>
                    <a:pt x="1198" y="2227"/>
                  </a:lnTo>
                  <a:lnTo>
                    <a:pt x="1057" y="2396"/>
                  </a:lnTo>
                  <a:lnTo>
                    <a:pt x="916" y="2551"/>
                  </a:lnTo>
                  <a:lnTo>
                    <a:pt x="789" y="2721"/>
                  </a:lnTo>
                  <a:lnTo>
                    <a:pt x="663" y="2904"/>
                  </a:lnTo>
                  <a:lnTo>
                    <a:pt x="550" y="3087"/>
                  </a:lnTo>
                  <a:lnTo>
                    <a:pt x="451" y="3270"/>
                  </a:lnTo>
                  <a:lnTo>
                    <a:pt x="367" y="3453"/>
                  </a:lnTo>
                  <a:lnTo>
                    <a:pt x="282" y="3651"/>
                  </a:lnTo>
                  <a:lnTo>
                    <a:pt x="212" y="3862"/>
                  </a:lnTo>
                  <a:lnTo>
                    <a:pt x="141" y="4074"/>
                  </a:lnTo>
                  <a:lnTo>
                    <a:pt x="99" y="4285"/>
                  </a:lnTo>
                  <a:lnTo>
                    <a:pt x="56" y="4511"/>
                  </a:lnTo>
                  <a:lnTo>
                    <a:pt x="28" y="4722"/>
                  </a:lnTo>
                  <a:lnTo>
                    <a:pt x="14" y="4962"/>
                  </a:lnTo>
                  <a:lnTo>
                    <a:pt x="0" y="5201"/>
                  </a:lnTo>
                  <a:lnTo>
                    <a:pt x="0" y="8796"/>
                  </a:lnTo>
                  <a:lnTo>
                    <a:pt x="0" y="9698"/>
                  </a:lnTo>
                  <a:lnTo>
                    <a:pt x="15279" y="9698"/>
                  </a:lnTo>
                  <a:lnTo>
                    <a:pt x="15279" y="8796"/>
                  </a:lnTo>
                  <a:lnTo>
                    <a:pt x="15279" y="5201"/>
                  </a:lnTo>
                  <a:lnTo>
                    <a:pt x="15279" y="4962"/>
                  </a:lnTo>
                  <a:lnTo>
                    <a:pt x="15265" y="4722"/>
                  </a:lnTo>
                  <a:lnTo>
                    <a:pt x="15237" y="4511"/>
                  </a:lnTo>
                  <a:lnTo>
                    <a:pt x="15195" y="4285"/>
                  </a:lnTo>
                  <a:lnTo>
                    <a:pt x="15138" y="4074"/>
                  </a:lnTo>
                  <a:lnTo>
                    <a:pt x="15082" y="3862"/>
                  </a:lnTo>
                  <a:lnTo>
                    <a:pt x="15011" y="3651"/>
                  </a:lnTo>
                  <a:lnTo>
                    <a:pt x="14927" y="3453"/>
                  </a:lnTo>
                  <a:lnTo>
                    <a:pt x="14828" y="3270"/>
                  </a:lnTo>
                  <a:lnTo>
                    <a:pt x="14729" y="3087"/>
                  </a:lnTo>
                  <a:lnTo>
                    <a:pt x="14617" y="2904"/>
                  </a:lnTo>
                  <a:lnTo>
                    <a:pt x="14504" y="2721"/>
                  </a:lnTo>
                  <a:lnTo>
                    <a:pt x="14377" y="2551"/>
                  </a:lnTo>
                  <a:lnTo>
                    <a:pt x="14236" y="2396"/>
                  </a:lnTo>
                  <a:lnTo>
                    <a:pt x="14095" y="2227"/>
                  </a:lnTo>
                  <a:lnTo>
                    <a:pt x="13940" y="2072"/>
                  </a:lnTo>
                  <a:lnTo>
                    <a:pt x="13771" y="1931"/>
                  </a:lnTo>
                  <a:lnTo>
                    <a:pt x="13602" y="1790"/>
                  </a:lnTo>
                  <a:lnTo>
                    <a:pt x="13433" y="1649"/>
                  </a:lnTo>
                  <a:lnTo>
                    <a:pt x="13249" y="1522"/>
                  </a:lnTo>
                  <a:lnTo>
                    <a:pt x="12869" y="1269"/>
                  </a:lnTo>
                  <a:lnTo>
                    <a:pt x="12460" y="1043"/>
                  </a:lnTo>
                  <a:lnTo>
                    <a:pt x="12023" y="846"/>
                  </a:lnTo>
                  <a:lnTo>
                    <a:pt x="11572" y="663"/>
                  </a:lnTo>
                  <a:lnTo>
                    <a:pt x="11107" y="508"/>
                  </a:lnTo>
                  <a:lnTo>
                    <a:pt x="10628" y="367"/>
                  </a:lnTo>
                  <a:lnTo>
                    <a:pt x="10275" y="282"/>
                  </a:lnTo>
                  <a:lnTo>
                    <a:pt x="9909" y="212"/>
                  </a:lnTo>
                  <a:lnTo>
                    <a:pt x="9542" y="141"/>
                  </a:lnTo>
                  <a:lnTo>
                    <a:pt x="9162" y="99"/>
                  </a:lnTo>
                  <a:lnTo>
                    <a:pt x="8781" y="57"/>
                  </a:lnTo>
                  <a:lnTo>
                    <a:pt x="8401" y="28"/>
                  </a:lnTo>
                  <a:lnTo>
                    <a:pt x="80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 flipH="1">
              <a:off x="2869362" y="1912910"/>
              <a:ext cx="279088" cy="163775"/>
            </a:xfrm>
            <a:custGeom>
              <a:avLst/>
              <a:gdLst/>
              <a:ahLst/>
              <a:cxnLst/>
              <a:rect l="l" t="t" r="r" b="b"/>
              <a:pathLst>
                <a:path w="13476" h="7908" extrusionOk="0">
                  <a:moveTo>
                    <a:pt x="13476" y="7908"/>
                  </a:moveTo>
                  <a:lnTo>
                    <a:pt x="13476" y="4299"/>
                  </a:lnTo>
                  <a:lnTo>
                    <a:pt x="13476" y="4299"/>
                  </a:lnTo>
                  <a:lnTo>
                    <a:pt x="13476" y="4046"/>
                  </a:lnTo>
                  <a:lnTo>
                    <a:pt x="13433" y="3792"/>
                  </a:lnTo>
                  <a:lnTo>
                    <a:pt x="13391" y="3538"/>
                  </a:lnTo>
                  <a:lnTo>
                    <a:pt x="13321" y="3299"/>
                  </a:lnTo>
                  <a:lnTo>
                    <a:pt x="13250" y="3073"/>
                  </a:lnTo>
                  <a:lnTo>
                    <a:pt x="13151" y="2848"/>
                  </a:lnTo>
                  <a:lnTo>
                    <a:pt x="13025" y="2636"/>
                  </a:lnTo>
                  <a:lnTo>
                    <a:pt x="12898" y="2425"/>
                  </a:lnTo>
                  <a:lnTo>
                    <a:pt x="12757" y="2228"/>
                  </a:lnTo>
                  <a:lnTo>
                    <a:pt x="12588" y="2044"/>
                  </a:lnTo>
                  <a:lnTo>
                    <a:pt x="12418" y="1861"/>
                  </a:lnTo>
                  <a:lnTo>
                    <a:pt x="12235" y="1692"/>
                  </a:lnTo>
                  <a:lnTo>
                    <a:pt x="12038" y="1523"/>
                  </a:lnTo>
                  <a:lnTo>
                    <a:pt x="11826" y="1368"/>
                  </a:lnTo>
                  <a:lnTo>
                    <a:pt x="11601" y="1227"/>
                  </a:lnTo>
                  <a:lnTo>
                    <a:pt x="11375" y="1086"/>
                  </a:lnTo>
                  <a:lnTo>
                    <a:pt x="11136" y="945"/>
                  </a:lnTo>
                  <a:lnTo>
                    <a:pt x="10882" y="832"/>
                  </a:lnTo>
                  <a:lnTo>
                    <a:pt x="10614" y="719"/>
                  </a:lnTo>
                  <a:lnTo>
                    <a:pt x="10346" y="607"/>
                  </a:lnTo>
                  <a:lnTo>
                    <a:pt x="10079" y="522"/>
                  </a:lnTo>
                  <a:lnTo>
                    <a:pt x="9797" y="423"/>
                  </a:lnTo>
                  <a:lnTo>
                    <a:pt x="9501" y="353"/>
                  </a:lnTo>
                  <a:lnTo>
                    <a:pt x="9219" y="282"/>
                  </a:lnTo>
                  <a:lnTo>
                    <a:pt x="8909" y="212"/>
                  </a:lnTo>
                  <a:lnTo>
                    <a:pt x="8613" y="156"/>
                  </a:lnTo>
                  <a:lnTo>
                    <a:pt x="8303" y="113"/>
                  </a:lnTo>
                  <a:lnTo>
                    <a:pt x="7993" y="71"/>
                  </a:lnTo>
                  <a:lnTo>
                    <a:pt x="7683" y="43"/>
                  </a:lnTo>
                  <a:lnTo>
                    <a:pt x="7372" y="29"/>
                  </a:lnTo>
                  <a:lnTo>
                    <a:pt x="6738" y="0"/>
                  </a:lnTo>
                  <a:lnTo>
                    <a:pt x="6104" y="29"/>
                  </a:lnTo>
                  <a:lnTo>
                    <a:pt x="5794" y="43"/>
                  </a:lnTo>
                  <a:lnTo>
                    <a:pt x="5484" y="71"/>
                  </a:lnTo>
                  <a:lnTo>
                    <a:pt x="5174" y="113"/>
                  </a:lnTo>
                  <a:lnTo>
                    <a:pt x="4863" y="156"/>
                  </a:lnTo>
                  <a:lnTo>
                    <a:pt x="4553" y="212"/>
                  </a:lnTo>
                  <a:lnTo>
                    <a:pt x="4257" y="282"/>
                  </a:lnTo>
                  <a:lnTo>
                    <a:pt x="3961" y="353"/>
                  </a:lnTo>
                  <a:lnTo>
                    <a:pt x="3680" y="423"/>
                  </a:lnTo>
                  <a:lnTo>
                    <a:pt x="3398" y="522"/>
                  </a:lnTo>
                  <a:lnTo>
                    <a:pt x="3116" y="607"/>
                  </a:lnTo>
                  <a:lnTo>
                    <a:pt x="2848" y="719"/>
                  </a:lnTo>
                  <a:lnTo>
                    <a:pt x="2594" y="832"/>
                  </a:lnTo>
                  <a:lnTo>
                    <a:pt x="2340" y="945"/>
                  </a:lnTo>
                  <a:lnTo>
                    <a:pt x="2101" y="1086"/>
                  </a:lnTo>
                  <a:lnTo>
                    <a:pt x="1875" y="1227"/>
                  </a:lnTo>
                  <a:lnTo>
                    <a:pt x="1650" y="1368"/>
                  </a:lnTo>
                  <a:lnTo>
                    <a:pt x="1438" y="1523"/>
                  </a:lnTo>
                  <a:lnTo>
                    <a:pt x="1241" y="1692"/>
                  </a:lnTo>
                  <a:lnTo>
                    <a:pt x="1058" y="1861"/>
                  </a:lnTo>
                  <a:lnTo>
                    <a:pt x="875" y="2044"/>
                  </a:lnTo>
                  <a:lnTo>
                    <a:pt x="720" y="2228"/>
                  </a:lnTo>
                  <a:lnTo>
                    <a:pt x="579" y="2425"/>
                  </a:lnTo>
                  <a:lnTo>
                    <a:pt x="438" y="2636"/>
                  </a:lnTo>
                  <a:lnTo>
                    <a:pt x="325" y="2848"/>
                  </a:lnTo>
                  <a:lnTo>
                    <a:pt x="226" y="3073"/>
                  </a:lnTo>
                  <a:lnTo>
                    <a:pt x="142" y="3299"/>
                  </a:lnTo>
                  <a:lnTo>
                    <a:pt x="85" y="3538"/>
                  </a:lnTo>
                  <a:lnTo>
                    <a:pt x="29" y="3792"/>
                  </a:lnTo>
                  <a:lnTo>
                    <a:pt x="1" y="4046"/>
                  </a:lnTo>
                  <a:lnTo>
                    <a:pt x="1" y="4299"/>
                  </a:lnTo>
                  <a:lnTo>
                    <a:pt x="1" y="7908"/>
                  </a:lnTo>
                  <a:lnTo>
                    <a:pt x="13476" y="790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 flipH="1">
              <a:off x="2986126" y="2015651"/>
              <a:ext cx="69793" cy="70083"/>
            </a:xfrm>
            <a:custGeom>
              <a:avLst/>
              <a:gdLst/>
              <a:ahLst/>
              <a:cxnLst/>
              <a:rect l="l" t="t" r="r" b="b"/>
              <a:pathLst>
                <a:path w="3370" h="3384" extrusionOk="0">
                  <a:moveTo>
                    <a:pt x="3229" y="1016"/>
                  </a:moveTo>
                  <a:lnTo>
                    <a:pt x="3229" y="1016"/>
                  </a:lnTo>
                  <a:lnTo>
                    <a:pt x="3285" y="1185"/>
                  </a:lnTo>
                  <a:lnTo>
                    <a:pt x="3341" y="1340"/>
                  </a:lnTo>
                  <a:lnTo>
                    <a:pt x="3355" y="1509"/>
                  </a:lnTo>
                  <a:lnTo>
                    <a:pt x="3370" y="1678"/>
                  </a:lnTo>
                  <a:lnTo>
                    <a:pt x="3370" y="1833"/>
                  </a:lnTo>
                  <a:lnTo>
                    <a:pt x="3341" y="2002"/>
                  </a:lnTo>
                  <a:lnTo>
                    <a:pt x="3299" y="2158"/>
                  </a:lnTo>
                  <a:lnTo>
                    <a:pt x="3257" y="2313"/>
                  </a:lnTo>
                  <a:lnTo>
                    <a:pt x="3186" y="2454"/>
                  </a:lnTo>
                  <a:lnTo>
                    <a:pt x="3102" y="2594"/>
                  </a:lnTo>
                  <a:lnTo>
                    <a:pt x="3017" y="2735"/>
                  </a:lnTo>
                  <a:lnTo>
                    <a:pt x="2904" y="2862"/>
                  </a:lnTo>
                  <a:lnTo>
                    <a:pt x="2792" y="2975"/>
                  </a:lnTo>
                  <a:lnTo>
                    <a:pt x="2651" y="3074"/>
                  </a:lnTo>
                  <a:lnTo>
                    <a:pt x="2510" y="3158"/>
                  </a:lnTo>
                  <a:lnTo>
                    <a:pt x="2355" y="3243"/>
                  </a:lnTo>
                  <a:lnTo>
                    <a:pt x="2355" y="3243"/>
                  </a:lnTo>
                  <a:lnTo>
                    <a:pt x="2200" y="3299"/>
                  </a:lnTo>
                  <a:lnTo>
                    <a:pt x="2031" y="3341"/>
                  </a:lnTo>
                  <a:lnTo>
                    <a:pt x="1861" y="3370"/>
                  </a:lnTo>
                  <a:lnTo>
                    <a:pt x="1706" y="3384"/>
                  </a:lnTo>
                  <a:lnTo>
                    <a:pt x="1537" y="3370"/>
                  </a:lnTo>
                  <a:lnTo>
                    <a:pt x="1382" y="3356"/>
                  </a:lnTo>
                  <a:lnTo>
                    <a:pt x="1213" y="3313"/>
                  </a:lnTo>
                  <a:lnTo>
                    <a:pt x="1072" y="3257"/>
                  </a:lnTo>
                  <a:lnTo>
                    <a:pt x="917" y="3201"/>
                  </a:lnTo>
                  <a:lnTo>
                    <a:pt x="776" y="3116"/>
                  </a:lnTo>
                  <a:lnTo>
                    <a:pt x="649" y="3017"/>
                  </a:lnTo>
                  <a:lnTo>
                    <a:pt x="522" y="2919"/>
                  </a:lnTo>
                  <a:lnTo>
                    <a:pt x="410" y="2792"/>
                  </a:lnTo>
                  <a:lnTo>
                    <a:pt x="297" y="2665"/>
                  </a:lnTo>
                  <a:lnTo>
                    <a:pt x="212" y="2524"/>
                  </a:lnTo>
                  <a:lnTo>
                    <a:pt x="142" y="2369"/>
                  </a:lnTo>
                  <a:lnTo>
                    <a:pt x="142" y="2369"/>
                  </a:lnTo>
                  <a:lnTo>
                    <a:pt x="71" y="2200"/>
                  </a:lnTo>
                  <a:lnTo>
                    <a:pt x="29" y="2045"/>
                  </a:lnTo>
                  <a:lnTo>
                    <a:pt x="1" y="1876"/>
                  </a:lnTo>
                  <a:lnTo>
                    <a:pt x="1" y="1706"/>
                  </a:lnTo>
                  <a:lnTo>
                    <a:pt x="1" y="1551"/>
                  </a:lnTo>
                  <a:lnTo>
                    <a:pt x="29" y="1382"/>
                  </a:lnTo>
                  <a:lnTo>
                    <a:pt x="57" y="1227"/>
                  </a:lnTo>
                  <a:lnTo>
                    <a:pt x="114" y="1072"/>
                  </a:lnTo>
                  <a:lnTo>
                    <a:pt x="184" y="931"/>
                  </a:lnTo>
                  <a:lnTo>
                    <a:pt x="255" y="790"/>
                  </a:lnTo>
                  <a:lnTo>
                    <a:pt x="353" y="649"/>
                  </a:lnTo>
                  <a:lnTo>
                    <a:pt x="466" y="522"/>
                  </a:lnTo>
                  <a:lnTo>
                    <a:pt x="579" y="410"/>
                  </a:lnTo>
                  <a:lnTo>
                    <a:pt x="706" y="311"/>
                  </a:lnTo>
                  <a:lnTo>
                    <a:pt x="861" y="226"/>
                  </a:lnTo>
                  <a:lnTo>
                    <a:pt x="1016" y="142"/>
                  </a:lnTo>
                  <a:lnTo>
                    <a:pt x="1016" y="142"/>
                  </a:lnTo>
                  <a:lnTo>
                    <a:pt x="1171" y="86"/>
                  </a:lnTo>
                  <a:lnTo>
                    <a:pt x="1340" y="43"/>
                  </a:lnTo>
                  <a:lnTo>
                    <a:pt x="1495" y="15"/>
                  </a:lnTo>
                  <a:lnTo>
                    <a:pt x="1664" y="1"/>
                  </a:lnTo>
                  <a:lnTo>
                    <a:pt x="1833" y="15"/>
                  </a:lnTo>
                  <a:lnTo>
                    <a:pt x="1988" y="29"/>
                  </a:lnTo>
                  <a:lnTo>
                    <a:pt x="2143" y="71"/>
                  </a:lnTo>
                  <a:lnTo>
                    <a:pt x="2298" y="128"/>
                  </a:lnTo>
                  <a:lnTo>
                    <a:pt x="2453" y="184"/>
                  </a:lnTo>
                  <a:lnTo>
                    <a:pt x="2594" y="269"/>
                  </a:lnTo>
                  <a:lnTo>
                    <a:pt x="2721" y="367"/>
                  </a:lnTo>
                  <a:lnTo>
                    <a:pt x="2848" y="466"/>
                  </a:lnTo>
                  <a:lnTo>
                    <a:pt x="2961" y="593"/>
                  </a:lnTo>
                  <a:lnTo>
                    <a:pt x="3059" y="720"/>
                  </a:lnTo>
                  <a:lnTo>
                    <a:pt x="3158" y="861"/>
                  </a:lnTo>
                  <a:lnTo>
                    <a:pt x="3229" y="1016"/>
                  </a:lnTo>
                  <a:lnTo>
                    <a:pt x="3229" y="1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2941745" y="1963110"/>
              <a:ext cx="75343" cy="85843"/>
            </a:xfrm>
            <a:custGeom>
              <a:avLst/>
              <a:gdLst/>
              <a:ahLst/>
              <a:cxnLst/>
              <a:rect l="l" t="t" r="r" b="b"/>
              <a:pathLst>
                <a:path w="3638" h="4145" extrusionOk="0">
                  <a:moveTo>
                    <a:pt x="0" y="3355"/>
                  </a:moveTo>
                  <a:lnTo>
                    <a:pt x="987" y="4145"/>
                  </a:lnTo>
                  <a:lnTo>
                    <a:pt x="3496" y="1016"/>
                  </a:lnTo>
                  <a:lnTo>
                    <a:pt x="3496" y="1016"/>
                  </a:lnTo>
                  <a:lnTo>
                    <a:pt x="3567" y="903"/>
                  </a:lnTo>
                  <a:lnTo>
                    <a:pt x="3609" y="790"/>
                  </a:lnTo>
                  <a:lnTo>
                    <a:pt x="3637" y="677"/>
                  </a:lnTo>
                  <a:lnTo>
                    <a:pt x="3637" y="551"/>
                  </a:lnTo>
                  <a:lnTo>
                    <a:pt x="3609" y="438"/>
                  </a:lnTo>
                  <a:lnTo>
                    <a:pt x="3567" y="325"/>
                  </a:lnTo>
                  <a:lnTo>
                    <a:pt x="3496" y="226"/>
                  </a:lnTo>
                  <a:lnTo>
                    <a:pt x="3397" y="128"/>
                  </a:lnTo>
                  <a:lnTo>
                    <a:pt x="3397" y="128"/>
                  </a:lnTo>
                  <a:lnTo>
                    <a:pt x="3397" y="128"/>
                  </a:lnTo>
                  <a:lnTo>
                    <a:pt x="3299" y="57"/>
                  </a:lnTo>
                  <a:lnTo>
                    <a:pt x="3186" y="15"/>
                  </a:lnTo>
                  <a:lnTo>
                    <a:pt x="3059" y="1"/>
                  </a:lnTo>
                  <a:lnTo>
                    <a:pt x="2946" y="1"/>
                  </a:lnTo>
                  <a:lnTo>
                    <a:pt x="2820" y="29"/>
                  </a:lnTo>
                  <a:lnTo>
                    <a:pt x="2721" y="71"/>
                  </a:lnTo>
                  <a:lnTo>
                    <a:pt x="2608" y="142"/>
                  </a:lnTo>
                  <a:lnTo>
                    <a:pt x="2524" y="226"/>
                  </a:lnTo>
                  <a:lnTo>
                    <a:pt x="0" y="33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2850682" y="1894520"/>
              <a:ext cx="316449" cy="200556"/>
            </a:xfrm>
            <a:custGeom>
              <a:avLst/>
              <a:gdLst/>
              <a:ahLst/>
              <a:cxnLst/>
              <a:rect l="l" t="t" r="r" b="b"/>
              <a:pathLst>
                <a:path w="15280" h="9684" extrusionOk="0">
                  <a:moveTo>
                    <a:pt x="7964" y="1791"/>
                  </a:moveTo>
                  <a:lnTo>
                    <a:pt x="8289" y="1805"/>
                  </a:lnTo>
                  <a:lnTo>
                    <a:pt x="8613" y="1833"/>
                  </a:lnTo>
                  <a:lnTo>
                    <a:pt x="8937" y="1861"/>
                  </a:lnTo>
                  <a:lnTo>
                    <a:pt x="9247" y="1917"/>
                  </a:lnTo>
                  <a:lnTo>
                    <a:pt x="9557" y="1960"/>
                  </a:lnTo>
                  <a:lnTo>
                    <a:pt x="9867" y="2030"/>
                  </a:lnTo>
                  <a:lnTo>
                    <a:pt x="10177" y="2101"/>
                  </a:lnTo>
                  <a:lnTo>
                    <a:pt x="10516" y="2199"/>
                  </a:lnTo>
                  <a:lnTo>
                    <a:pt x="10854" y="2312"/>
                  </a:lnTo>
                  <a:lnTo>
                    <a:pt x="11164" y="2425"/>
                  </a:lnTo>
                  <a:lnTo>
                    <a:pt x="11474" y="2566"/>
                  </a:lnTo>
                  <a:lnTo>
                    <a:pt x="11756" y="2707"/>
                  </a:lnTo>
                  <a:lnTo>
                    <a:pt x="12038" y="2876"/>
                  </a:lnTo>
                  <a:lnTo>
                    <a:pt x="12292" y="3045"/>
                  </a:lnTo>
                  <a:lnTo>
                    <a:pt x="12517" y="3242"/>
                  </a:lnTo>
                  <a:lnTo>
                    <a:pt x="12728" y="3440"/>
                  </a:lnTo>
                  <a:lnTo>
                    <a:pt x="12926" y="3651"/>
                  </a:lnTo>
                  <a:lnTo>
                    <a:pt x="13095" y="3877"/>
                  </a:lnTo>
                  <a:lnTo>
                    <a:pt x="13222" y="4116"/>
                  </a:lnTo>
                  <a:lnTo>
                    <a:pt x="13335" y="4370"/>
                  </a:lnTo>
                  <a:lnTo>
                    <a:pt x="13419" y="4624"/>
                  </a:lnTo>
                  <a:lnTo>
                    <a:pt x="13461" y="4906"/>
                  </a:lnTo>
                  <a:lnTo>
                    <a:pt x="13476" y="5047"/>
                  </a:lnTo>
                  <a:lnTo>
                    <a:pt x="13476" y="5187"/>
                  </a:lnTo>
                  <a:lnTo>
                    <a:pt x="13476" y="7894"/>
                  </a:lnTo>
                  <a:lnTo>
                    <a:pt x="1791" y="7894"/>
                  </a:lnTo>
                  <a:lnTo>
                    <a:pt x="1791" y="5187"/>
                  </a:lnTo>
                  <a:lnTo>
                    <a:pt x="1805" y="5047"/>
                  </a:lnTo>
                  <a:lnTo>
                    <a:pt x="1819" y="4906"/>
                  </a:lnTo>
                  <a:lnTo>
                    <a:pt x="1861" y="4624"/>
                  </a:lnTo>
                  <a:lnTo>
                    <a:pt x="1946" y="4370"/>
                  </a:lnTo>
                  <a:lnTo>
                    <a:pt x="2044" y="4116"/>
                  </a:lnTo>
                  <a:lnTo>
                    <a:pt x="2185" y="3877"/>
                  </a:lnTo>
                  <a:lnTo>
                    <a:pt x="2354" y="3651"/>
                  </a:lnTo>
                  <a:lnTo>
                    <a:pt x="2538" y="3440"/>
                  </a:lnTo>
                  <a:lnTo>
                    <a:pt x="2749" y="3242"/>
                  </a:lnTo>
                  <a:lnTo>
                    <a:pt x="2989" y="3045"/>
                  </a:lnTo>
                  <a:lnTo>
                    <a:pt x="3242" y="2876"/>
                  </a:lnTo>
                  <a:lnTo>
                    <a:pt x="3510" y="2707"/>
                  </a:lnTo>
                  <a:lnTo>
                    <a:pt x="3806" y="2566"/>
                  </a:lnTo>
                  <a:lnTo>
                    <a:pt x="4116" y="2425"/>
                  </a:lnTo>
                  <a:lnTo>
                    <a:pt x="4426" y="2312"/>
                  </a:lnTo>
                  <a:lnTo>
                    <a:pt x="4765" y="2199"/>
                  </a:lnTo>
                  <a:lnTo>
                    <a:pt x="5103" y="2101"/>
                  </a:lnTo>
                  <a:lnTo>
                    <a:pt x="5399" y="2030"/>
                  </a:lnTo>
                  <a:lnTo>
                    <a:pt x="5709" y="1960"/>
                  </a:lnTo>
                  <a:lnTo>
                    <a:pt x="6019" y="1917"/>
                  </a:lnTo>
                  <a:lnTo>
                    <a:pt x="6343" y="1875"/>
                  </a:lnTo>
                  <a:lnTo>
                    <a:pt x="6653" y="1833"/>
                  </a:lnTo>
                  <a:lnTo>
                    <a:pt x="6978" y="1819"/>
                  </a:lnTo>
                  <a:lnTo>
                    <a:pt x="7316" y="1805"/>
                  </a:lnTo>
                  <a:lnTo>
                    <a:pt x="7640" y="1791"/>
                  </a:lnTo>
                  <a:close/>
                  <a:moveTo>
                    <a:pt x="7260" y="1"/>
                  </a:moveTo>
                  <a:lnTo>
                    <a:pt x="6879" y="15"/>
                  </a:lnTo>
                  <a:lnTo>
                    <a:pt x="6498" y="43"/>
                  </a:lnTo>
                  <a:lnTo>
                    <a:pt x="6132" y="85"/>
                  </a:lnTo>
                  <a:lnTo>
                    <a:pt x="5751" y="141"/>
                  </a:lnTo>
                  <a:lnTo>
                    <a:pt x="5385" y="198"/>
                  </a:lnTo>
                  <a:lnTo>
                    <a:pt x="5018" y="282"/>
                  </a:lnTo>
                  <a:lnTo>
                    <a:pt x="4652" y="367"/>
                  </a:lnTo>
                  <a:lnTo>
                    <a:pt x="4173" y="508"/>
                  </a:lnTo>
                  <a:lnTo>
                    <a:pt x="3708" y="663"/>
                  </a:lnTo>
                  <a:lnTo>
                    <a:pt x="3257" y="846"/>
                  </a:lnTo>
                  <a:lnTo>
                    <a:pt x="2820" y="1044"/>
                  </a:lnTo>
                  <a:lnTo>
                    <a:pt x="2411" y="1269"/>
                  </a:lnTo>
                  <a:lnTo>
                    <a:pt x="2030" y="1523"/>
                  </a:lnTo>
                  <a:lnTo>
                    <a:pt x="1847" y="1650"/>
                  </a:lnTo>
                  <a:lnTo>
                    <a:pt x="1678" y="1791"/>
                  </a:lnTo>
                  <a:lnTo>
                    <a:pt x="1509" y="1932"/>
                  </a:lnTo>
                  <a:lnTo>
                    <a:pt x="1340" y="2072"/>
                  </a:lnTo>
                  <a:lnTo>
                    <a:pt x="1199" y="2228"/>
                  </a:lnTo>
                  <a:lnTo>
                    <a:pt x="1044" y="2383"/>
                  </a:lnTo>
                  <a:lnTo>
                    <a:pt x="917" y="2552"/>
                  </a:lnTo>
                  <a:lnTo>
                    <a:pt x="776" y="2721"/>
                  </a:lnTo>
                  <a:lnTo>
                    <a:pt x="663" y="2904"/>
                  </a:lnTo>
                  <a:lnTo>
                    <a:pt x="550" y="3073"/>
                  </a:lnTo>
                  <a:lnTo>
                    <a:pt x="452" y="3271"/>
                  </a:lnTo>
                  <a:lnTo>
                    <a:pt x="353" y="3454"/>
                  </a:lnTo>
                  <a:lnTo>
                    <a:pt x="283" y="3651"/>
                  </a:lnTo>
                  <a:lnTo>
                    <a:pt x="198" y="3863"/>
                  </a:lnTo>
                  <a:lnTo>
                    <a:pt x="142" y="4074"/>
                  </a:lnTo>
                  <a:lnTo>
                    <a:pt x="85" y="4285"/>
                  </a:lnTo>
                  <a:lnTo>
                    <a:pt x="57" y="4497"/>
                  </a:lnTo>
                  <a:lnTo>
                    <a:pt x="15" y="4722"/>
                  </a:lnTo>
                  <a:lnTo>
                    <a:pt x="1" y="4962"/>
                  </a:lnTo>
                  <a:lnTo>
                    <a:pt x="1" y="5187"/>
                  </a:lnTo>
                  <a:lnTo>
                    <a:pt x="1" y="8796"/>
                  </a:lnTo>
                  <a:lnTo>
                    <a:pt x="1" y="9684"/>
                  </a:lnTo>
                  <a:lnTo>
                    <a:pt x="15280" y="9684"/>
                  </a:lnTo>
                  <a:lnTo>
                    <a:pt x="15280" y="8796"/>
                  </a:lnTo>
                  <a:lnTo>
                    <a:pt x="15280" y="5187"/>
                  </a:lnTo>
                  <a:lnTo>
                    <a:pt x="15280" y="4962"/>
                  </a:lnTo>
                  <a:lnTo>
                    <a:pt x="15252" y="4722"/>
                  </a:lnTo>
                  <a:lnTo>
                    <a:pt x="15223" y="4497"/>
                  </a:lnTo>
                  <a:lnTo>
                    <a:pt x="15181" y="4285"/>
                  </a:lnTo>
                  <a:lnTo>
                    <a:pt x="15139" y="4074"/>
                  </a:lnTo>
                  <a:lnTo>
                    <a:pt x="15068" y="3863"/>
                  </a:lnTo>
                  <a:lnTo>
                    <a:pt x="14998" y="3651"/>
                  </a:lnTo>
                  <a:lnTo>
                    <a:pt x="14913" y="3454"/>
                  </a:lnTo>
                  <a:lnTo>
                    <a:pt x="14829" y="3271"/>
                  </a:lnTo>
                  <a:lnTo>
                    <a:pt x="14730" y="3073"/>
                  </a:lnTo>
                  <a:lnTo>
                    <a:pt x="14617" y="2904"/>
                  </a:lnTo>
                  <a:lnTo>
                    <a:pt x="14490" y="2721"/>
                  </a:lnTo>
                  <a:lnTo>
                    <a:pt x="14364" y="2552"/>
                  </a:lnTo>
                  <a:lnTo>
                    <a:pt x="14223" y="2383"/>
                  </a:lnTo>
                  <a:lnTo>
                    <a:pt x="14082" y="2228"/>
                  </a:lnTo>
                  <a:lnTo>
                    <a:pt x="13927" y="2072"/>
                  </a:lnTo>
                  <a:lnTo>
                    <a:pt x="13772" y="1932"/>
                  </a:lnTo>
                  <a:lnTo>
                    <a:pt x="13602" y="1791"/>
                  </a:lnTo>
                  <a:lnTo>
                    <a:pt x="13433" y="1650"/>
                  </a:lnTo>
                  <a:lnTo>
                    <a:pt x="13250" y="1523"/>
                  </a:lnTo>
                  <a:lnTo>
                    <a:pt x="12855" y="1269"/>
                  </a:lnTo>
                  <a:lnTo>
                    <a:pt x="12447" y="1044"/>
                  </a:lnTo>
                  <a:lnTo>
                    <a:pt x="12024" y="846"/>
                  </a:lnTo>
                  <a:lnTo>
                    <a:pt x="11573" y="663"/>
                  </a:lnTo>
                  <a:lnTo>
                    <a:pt x="11108" y="508"/>
                  </a:lnTo>
                  <a:lnTo>
                    <a:pt x="10614" y="367"/>
                  </a:lnTo>
                  <a:lnTo>
                    <a:pt x="10262" y="282"/>
                  </a:lnTo>
                  <a:lnTo>
                    <a:pt x="9895" y="212"/>
                  </a:lnTo>
                  <a:lnTo>
                    <a:pt x="9529" y="141"/>
                  </a:lnTo>
                  <a:lnTo>
                    <a:pt x="9162" y="85"/>
                  </a:lnTo>
                  <a:lnTo>
                    <a:pt x="8782" y="57"/>
                  </a:lnTo>
                  <a:lnTo>
                    <a:pt x="8401" y="29"/>
                  </a:lnTo>
                  <a:lnTo>
                    <a:pt x="80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 flipH="1">
              <a:off x="2837242" y="2371777"/>
              <a:ext cx="148905" cy="104233"/>
            </a:xfrm>
            <a:custGeom>
              <a:avLst/>
              <a:gdLst/>
              <a:ahLst/>
              <a:cxnLst/>
              <a:rect l="l" t="t" r="r" b="b"/>
              <a:pathLst>
                <a:path w="7190" h="5033" extrusionOk="0">
                  <a:moveTo>
                    <a:pt x="1" y="5033"/>
                  </a:moveTo>
                  <a:lnTo>
                    <a:pt x="1692" y="5033"/>
                  </a:lnTo>
                  <a:lnTo>
                    <a:pt x="1692" y="2454"/>
                  </a:lnTo>
                  <a:lnTo>
                    <a:pt x="1692" y="2454"/>
                  </a:lnTo>
                  <a:lnTo>
                    <a:pt x="1692" y="2355"/>
                  </a:lnTo>
                  <a:lnTo>
                    <a:pt x="1706" y="2270"/>
                  </a:lnTo>
                  <a:lnTo>
                    <a:pt x="1720" y="2186"/>
                  </a:lnTo>
                  <a:lnTo>
                    <a:pt x="1748" y="2115"/>
                  </a:lnTo>
                  <a:lnTo>
                    <a:pt x="1833" y="1960"/>
                  </a:lnTo>
                  <a:lnTo>
                    <a:pt x="1946" y="1833"/>
                  </a:lnTo>
                  <a:lnTo>
                    <a:pt x="2073" y="1735"/>
                  </a:lnTo>
                  <a:lnTo>
                    <a:pt x="2213" y="1650"/>
                  </a:lnTo>
                  <a:lnTo>
                    <a:pt x="2298" y="1622"/>
                  </a:lnTo>
                  <a:lnTo>
                    <a:pt x="2369" y="1608"/>
                  </a:lnTo>
                  <a:lnTo>
                    <a:pt x="2467" y="1594"/>
                  </a:lnTo>
                  <a:lnTo>
                    <a:pt x="2552" y="1580"/>
                  </a:lnTo>
                  <a:lnTo>
                    <a:pt x="4652" y="1580"/>
                  </a:lnTo>
                  <a:lnTo>
                    <a:pt x="4652" y="1580"/>
                  </a:lnTo>
                  <a:lnTo>
                    <a:pt x="4737" y="1594"/>
                  </a:lnTo>
                  <a:lnTo>
                    <a:pt x="4821" y="1608"/>
                  </a:lnTo>
                  <a:lnTo>
                    <a:pt x="4906" y="1622"/>
                  </a:lnTo>
                  <a:lnTo>
                    <a:pt x="4976" y="1650"/>
                  </a:lnTo>
                  <a:lnTo>
                    <a:pt x="5131" y="1735"/>
                  </a:lnTo>
                  <a:lnTo>
                    <a:pt x="5258" y="1833"/>
                  </a:lnTo>
                  <a:lnTo>
                    <a:pt x="5357" y="1960"/>
                  </a:lnTo>
                  <a:lnTo>
                    <a:pt x="5441" y="2115"/>
                  </a:lnTo>
                  <a:lnTo>
                    <a:pt x="5469" y="2186"/>
                  </a:lnTo>
                  <a:lnTo>
                    <a:pt x="5484" y="2270"/>
                  </a:lnTo>
                  <a:lnTo>
                    <a:pt x="5498" y="2355"/>
                  </a:lnTo>
                  <a:lnTo>
                    <a:pt x="5512" y="2454"/>
                  </a:lnTo>
                  <a:lnTo>
                    <a:pt x="5512" y="5033"/>
                  </a:lnTo>
                  <a:lnTo>
                    <a:pt x="7189" y="5033"/>
                  </a:lnTo>
                  <a:lnTo>
                    <a:pt x="7189" y="1622"/>
                  </a:lnTo>
                  <a:lnTo>
                    <a:pt x="7189" y="1622"/>
                  </a:lnTo>
                  <a:lnTo>
                    <a:pt x="7175" y="1467"/>
                  </a:lnTo>
                  <a:lnTo>
                    <a:pt x="7161" y="1298"/>
                  </a:lnTo>
                  <a:lnTo>
                    <a:pt x="7119" y="1143"/>
                  </a:lnTo>
                  <a:lnTo>
                    <a:pt x="7062" y="1002"/>
                  </a:lnTo>
                  <a:lnTo>
                    <a:pt x="6992" y="861"/>
                  </a:lnTo>
                  <a:lnTo>
                    <a:pt x="6907" y="720"/>
                  </a:lnTo>
                  <a:lnTo>
                    <a:pt x="6823" y="593"/>
                  </a:lnTo>
                  <a:lnTo>
                    <a:pt x="6710" y="480"/>
                  </a:lnTo>
                  <a:lnTo>
                    <a:pt x="6597" y="382"/>
                  </a:lnTo>
                  <a:lnTo>
                    <a:pt x="6470" y="283"/>
                  </a:lnTo>
                  <a:lnTo>
                    <a:pt x="6343" y="198"/>
                  </a:lnTo>
                  <a:lnTo>
                    <a:pt x="6202" y="128"/>
                  </a:lnTo>
                  <a:lnTo>
                    <a:pt x="6047" y="86"/>
                  </a:lnTo>
                  <a:lnTo>
                    <a:pt x="5892" y="43"/>
                  </a:lnTo>
                  <a:lnTo>
                    <a:pt x="5737" y="15"/>
                  </a:lnTo>
                  <a:lnTo>
                    <a:pt x="5568" y="1"/>
                  </a:lnTo>
                  <a:lnTo>
                    <a:pt x="1622" y="1"/>
                  </a:lnTo>
                  <a:lnTo>
                    <a:pt x="1622" y="1"/>
                  </a:lnTo>
                  <a:lnTo>
                    <a:pt x="1466" y="15"/>
                  </a:lnTo>
                  <a:lnTo>
                    <a:pt x="1297" y="43"/>
                  </a:lnTo>
                  <a:lnTo>
                    <a:pt x="1142" y="86"/>
                  </a:lnTo>
                  <a:lnTo>
                    <a:pt x="1001" y="128"/>
                  </a:lnTo>
                  <a:lnTo>
                    <a:pt x="860" y="198"/>
                  </a:lnTo>
                  <a:lnTo>
                    <a:pt x="719" y="283"/>
                  </a:lnTo>
                  <a:lnTo>
                    <a:pt x="593" y="382"/>
                  </a:lnTo>
                  <a:lnTo>
                    <a:pt x="480" y="480"/>
                  </a:lnTo>
                  <a:lnTo>
                    <a:pt x="381" y="593"/>
                  </a:lnTo>
                  <a:lnTo>
                    <a:pt x="282" y="720"/>
                  </a:lnTo>
                  <a:lnTo>
                    <a:pt x="198" y="861"/>
                  </a:lnTo>
                  <a:lnTo>
                    <a:pt x="127" y="1002"/>
                  </a:lnTo>
                  <a:lnTo>
                    <a:pt x="85" y="1143"/>
                  </a:lnTo>
                  <a:lnTo>
                    <a:pt x="43" y="1298"/>
                  </a:lnTo>
                  <a:lnTo>
                    <a:pt x="15" y="1467"/>
                  </a:lnTo>
                  <a:lnTo>
                    <a:pt x="1" y="1622"/>
                  </a:lnTo>
                  <a:lnTo>
                    <a:pt x="1" y="50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 flipH="1">
              <a:off x="2810692" y="2473669"/>
              <a:ext cx="202026" cy="34751"/>
            </a:xfrm>
            <a:custGeom>
              <a:avLst/>
              <a:gdLst/>
              <a:ahLst/>
              <a:cxnLst/>
              <a:rect l="l" t="t" r="r" b="b"/>
              <a:pathLst>
                <a:path w="9755" h="1678" extrusionOk="0">
                  <a:moveTo>
                    <a:pt x="424" y="0"/>
                  </a:moveTo>
                  <a:lnTo>
                    <a:pt x="9346" y="0"/>
                  </a:lnTo>
                  <a:lnTo>
                    <a:pt x="9346" y="0"/>
                  </a:lnTo>
                  <a:lnTo>
                    <a:pt x="9431" y="14"/>
                  </a:lnTo>
                  <a:lnTo>
                    <a:pt x="9501" y="28"/>
                  </a:lnTo>
                  <a:lnTo>
                    <a:pt x="9571" y="71"/>
                  </a:lnTo>
                  <a:lnTo>
                    <a:pt x="9642" y="127"/>
                  </a:lnTo>
                  <a:lnTo>
                    <a:pt x="9684" y="183"/>
                  </a:lnTo>
                  <a:lnTo>
                    <a:pt x="9727" y="254"/>
                  </a:lnTo>
                  <a:lnTo>
                    <a:pt x="9755" y="338"/>
                  </a:lnTo>
                  <a:lnTo>
                    <a:pt x="9755" y="423"/>
                  </a:lnTo>
                  <a:lnTo>
                    <a:pt x="9755" y="1255"/>
                  </a:lnTo>
                  <a:lnTo>
                    <a:pt x="9755" y="1255"/>
                  </a:lnTo>
                  <a:lnTo>
                    <a:pt x="9755" y="1339"/>
                  </a:lnTo>
                  <a:lnTo>
                    <a:pt x="9727" y="1410"/>
                  </a:lnTo>
                  <a:lnTo>
                    <a:pt x="9684" y="1494"/>
                  </a:lnTo>
                  <a:lnTo>
                    <a:pt x="9642" y="1551"/>
                  </a:lnTo>
                  <a:lnTo>
                    <a:pt x="9571" y="1607"/>
                  </a:lnTo>
                  <a:lnTo>
                    <a:pt x="9501" y="1635"/>
                  </a:lnTo>
                  <a:lnTo>
                    <a:pt x="9431" y="1663"/>
                  </a:lnTo>
                  <a:lnTo>
                    <a:pt x="9346" y="1677"/>
                  </a:lnTo>
                  <a:lnTo>
                    <a:pt x="424" y="1677"/>
                  </a:lnTo>
                  <a:lnTo>
                    <a:pt x="424" y="1677"/>
                  </a:lnTo>
                  <a:lnTo>
                    <a:pt x="339" y="1663"/>
                  </a:lnTo>
                  <a:lnTo>
                    <a:pt x="255" y="1635"/>
                  </a:lnTo>
                  <a:lnTo>
                    <a:pt x="184" y="1607"/>
                  </a:lnTo>
                  <a:lnTo>
                    <a:pt x="128" y="1551"/>
                  </a:lnTo>
                  <a:lnTo>
                    <a:pt x="71" y="1494"/>
                  </a:lnTo>
                  <a:lnTo>
                    <a:pt x="29" y="1410"/>
                  </a:lnTo>
                  <a:lnTo>
                    <a:pt x="15" y="1339"/>
                  </a:lnTo>
                  <a:lnTo>
                    <a:pt x="1" y="1255"/>
                  </a:lnTo>
                  <a:lnTo>
                    <a:pt x="1" y="423"/>
                  </a:lnTo>
                  <a:lnTo>
                    <a:pt x="1" y="423"/>
                  </a:lnTo>
                  <a:lnTo>
                    <a:pt x="15" y="338"/>
                  </a:lnTo>
                  <a:lnTo>
                    <a:pt x="29" y="254"/>
                  </a:lnTo>
                  <a:lnTo>
                    <a:pt x="71" y="183"/>
                  </a:lnTo>
                  <a:lnTo>
                    <a:pt x="128" y="127"/>
                  </a:lnTo>
                  <a:lnTo>
                    <a:pt x="184" y="71"/>
                  </a:lnTo>
                  <a:lnTo>
                    <a:pt x="255" y="28"/>
                  </a:lnTo>
                  <a:lnTo>
                    <a:pt x="339" y="14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 flipH="1">
              <a:off x="2810692" y="2473669"/>
              <a:ext cx="202026" cy="15491"/>
            </a:xfrm>
            <a:custGeom>
              <a:avLst/>
              <a:gdLst/>
              <a:ahLst/>
              <a:cxnLst/>
              <a:rect l="l" t="t" r="r" b="b"/>
              <a:pathLst>
                <a:path w="9755" h="748" extrusionOk="0">
                  <a:moveTo>
                    <a:pt x="424" y="0"/>
                  </a:moveTo>
                  <a:lnTo>
                    <a:pt x="9346" y="0"/>
                  </a:lnTo>
                  <a:lnTo>
                    <a:pt x="9346" y="0"/>
                  </a:lnTo>
                  <a:lnTo>
                    <a:pt x="9431" y="14"/>
                  </a:lnTo>
                  <a:lnTo>
                    <a:pt x="9501" y="28"/>
                  </a:lnTo>
                  <a:lnTo>
                    <a:pt x="9571" y="71"/>
                  </a:lnTo>
                  <a:lnTo>
                    <a:pt x="9642" y="127"/>
                  </a:lnTo>
                  <a:lnTo>
                    <a:pt x="9684" y="183"/>
                  </a:lnTo>
                  <a:lnTo>
                    <a:pt x="9727" y="254"/>
                  </a:lnTo>
                  <a:lnTo>
                    <a:pt x="9755" y="338"/>
                  </a:lnTo>
                  <a:lnTo>
                    <a:pt x="9755" y="423"/>
                  </a:lnTo>
                  <a:lnTo>
                    <a:pt x="9755" y="747"/>
                  </a:lnTo>
                  <a:lnTo>
                    <a:pt x="1" y="747"/>
                  </a:lnTo>
                  <a:lnTo>
                    <a:pt x="1" y="423"/>
                  </a:lnTo>
                  <a:lnTo>
                    <a:pt x="1" y="423"/>
                  </a:lnTo>
                  <a:lnTo>
                    <a:pt x="15" y="338"/>
                  </a:lnTo>
                  <a:lnTo>
                    <a:pt x="29" y="254"/>
                  </a:lnTo>
                  <a:lnTo>
                    <a:pt x="71" y="183"/>
                  </a:lnTo>
                  <a:lnTo>
                    <a:pt x="128" y="127"/>
                  </a:lnTo>
                  <a:lnTo>
                    <a:pt x="184" y="71"/>
                  </a:lnTo>
                  <a:lnTo>
                    <a:pt x="255" y="28"/>
                  </a:lnTo>
                  <a:lnTo>
                    <a:pt x="339" y="14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 flipH="1">
              <a:off x="2894465" y="2275166"/>
              <a:ext cx="34461" cy="96633"/>
            </a:xfrm>
            <a:custGeom>
              <a:avLst/>
              <a:gdLst/>
              <a:ahLst/>
              <a:cxnLst/>
              <a:rect l="l" t="t" r="r" b="b"/>
              <a:pathLst>
                <a:path w="1664" h="4666" extrusionOk="0">
                  <a:moveTo>
                    <a:pt x="0" y="4666"/>
                  </a:moveTo>
                  <a:lnTo>
                    <a:pt x="1663" y="4666"/>
                  </a:lnTo>
                  <a:lnTo>
                    <a:pt x="1663" y="0"/>
                  </a:lnTo>
                  <a:lnTo>
                    <a:pt x="0" y="0"/>
                  </a:lnTo>
                  <a:lnTo>
                    <a:pt x="0" y="46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 flipH="1">
              <a:off x="2882204" y="2244225"/>
              <a:ext cx="58692" cy="58692"/>
            </a:xfrm>
            <a:custGeom>
              <a:avLst/>
              <a:gdLst/>
              <a:ahLst/>
              <a:cxnLst/>
              <a:rect l="l" t="t" r="r" b="b"/>
              <a:pathLst>
                <a:path w="2834" h="2834" extrusionOk="0">
                  <a:moveTo>
                    <a:pt x="1410" y="2834"/>
                  </a:moveTo>
                  <a:lnTo>
                    <a:pt x="1410" y="2834"/>
                  </a:lnTo>
                  <a:lnTo>
                    <a:pt x="1551" y="2834"/>
                  </a:lnTo>
                  <a:lnTo>
                    <a:pt x="1692" y="2805"/>
                  </a:lnTo>
                  <a:lnTo>
                    <a:pt x="1833" y="2777"/>
                  </a:lnTo>
                  <a:lnTo>
                    <a:pt x="1960" y="2721"/>
                  </a:lnTo>
                  <a:lnTo>
                    <a:pt x="2086" y="2664"/>
                  </a:lnTo>
                  <a:lnTo>
                    <a:pt x="2199" y="2594"/>
                  </a:lnTo>
                  <a:lnTo>
                    <a:pt x="2312" y="2509"/>
                  </a:lnTo>
                  <a:lnTo>
                    <a:pt x="2411" y="2425"/>
                  </a:lnTo>
                  <a:lnTo>
                    <a:pt x="2509" y="2326"/>
                  </a:lnTo>
                  <a:lnTo>
                    <a:pt x="2580" y="2213"/>
                  </a:lnTo>
                  <a:lnTo>
                    <a:pt x="2664" y="2101"/>
                  </a:lnTo>
                  <a:lnTo>
                    <a:pt x="2721" y="1974"/>
                  </a:lnTo>
                  <a:lnTo>
                    <a:pt x="2763" y="1847"/>
                  </a:lnTo>
                  <a:lnTo>
                    <a:pt x="2805" y="1706"/>
                  </a:lnTo>
                  <a:lnTo>
                    <a:pt x="2819" y="1565"/>
                  </a:lnTo>
                  <a:lnTo>
                    <a:pt x="2833" y="1424"/>
                  </a:lnTo>
                  <a:lnTo>
                    <a:pt x="2833" y="1424"/>
                  </a:lnTo>
                  <a:lnTo>
                    <a:pt x="2819" y="1283"/>
                  </a:lnTo>
                  <a:lnTo>
                    <a:pt x="2805" y="1142"/>
                  </a:lnTo>
                  <a:lnTo>
                    <a:pt x="2763" y="1001"/>
                  </a:lnTo>
                  <a:lnTo>
                    <a:pt x="2721" y="874"/>
                  </a:lnTo>
                  <a:lnTo>
                    <a:pt x="2664" y="747"/>
                  </a:lnTo>
                  <a:lnTo>
                    <a:pt x="2580" y="635"/>
                  </a:lnTo>
                  <a:lnTo>
                    <a:pt x="2509" y="522"/>
                  </a:lnTo>
                  <a:lnTo>
                    <a:pt x="2411" y="423"/>
                  </a:lnTo>
                  <a:lnTo>
                    <a:pt x="2312" y="325"/>
                  </a:lnTo>
                  <a:lnTo>
                    <a:pt x="2199" y="240"/>
                  </a:lnTo>
                  <a:lnTo>
                    <a:pt x="2086" y="170"/>
                  </a:lnTo>
                  <a:lnTo>
                    <a:pt x="1960" y="113"/>
                  </a:lnTo>
                  <a:lnTo>
                    <a:pt x="1833" y="71"/>
                  </a:lnTo>
                  <a:lnTo>
                    <a:pt x="1692" y="29"/>
                  </a:lnTo>
                  <a:lnTo>
                    <a:pt x="1551" y="15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269" y="15"/>
                  </a:lnTo>
                  <a:lnTo>
                    <a:pt x="1128" y="29"/>
                  </a:lnTo>
                  <a:lnTo>
                    <a:pt x="987" y="71"/>
                  </a:lnTo>
                  <a:lnTo>
                    <a:pt x="860" y="113"/>
                  </a:lnTo>
                  <a:lnTo>
                    <a:pt x="733" y="170"/>
                  </a:lnTo>
                  <a:lnTo>
                    <a:pt x="620" y="240"/>
                  </a:lnTo>
                  <a:lnTo>
                    <a:pt x="508" y="325"/>
                  </a:lnTo>
                  <a:lnTo>
                    <a:pt x="409" y="423"/>
                  </a:lnTo>
                  <a:lnTo>
                    <a:pt x="324" y="522"/>
                  </a:lnTo>
                  <a:lnTo>
                    <a:pt x="240" y="635"/>
                  </a:lnTo>
                  <a:lnTo>
                    <a:pt x="169" y="747"/>
                  </a:lnTo>
                  <a:lnTo>
                    <a:pt x="113" y="874"/>
                  </a:lnTo>
                  <a:lnTo>
                    <a:pt x="57" y="1001"/>
                  </a:lnTo>
                  <a:lnTo>
                    <a:pt x="28" y="1142"/>
                  </a:lnTo>
                  <a:lnTo>
                    <a:pt x="0" y="1283"/>
                  </a:lnTo>
                  <a:lnTo>
                    <a:pt x="0" y="1424"/>
                  </a:lnTo>
                  <a:lnTo>
                    <a:pt x="0" y="1424"/>
                  </a:lnTo>
                  <a:lnTo>
                    <a:pt x="0" y="1565"/>
                  </a:lnTo>
                  <a:lnTo>
                    <a:pt x="28" y="1706"/>
                  </a:lnTo>
                  <a:lnTo>
                    <a:pt x="57" y="1847"/>
                  </a:lnTo>
                  <a:lnTo>
                    <a:pt x="113" y="1974"/>
                  </a:lnTo>
                  <a:lnTo>
                    <a:pt x="169" y="2101"/>
                  </a:lnTo>
                  <a:lnTo>
                    <a:pt x="240" y="2213"/>
                  </a:lnTo>
                  <a:lnTo>
                    <a:pt x="324" y="2326"/>
                  </a:lnTo>
                  <a:lnTo>
                    <a:pt x="409" y="2425"/>
                  </a:lnTo>
                  <a:lnTo>
                    <a:pt x="508" y="2509"/>
                  </a:lnTo>
                  <a:lnTo>
                    <a:pt x="620" y="2594"/>
                  </a:lnTo>
                  <a:lnTo>
                    <a:pt x="733" y="2664"/>
                  </a:lnTo>
                  <a:lnTo>
                    <a:pt x="860" y="2721"/>
                  </a:lnTo>
                  <a:lnTo>
                    <a:pt x="987" y="2777"/>
                  </a:lnTo>
                  <a:lnTo>
                    <a:pt x="1128" y="2805"/>
                  </a:lnTo>
                  <a:lnTo>
                    <a:pt x="1269" y="2834"/>
                  </a:lnTo>
                  <a:lnTo>
                    <a:pt x="1410" y="2834"/>
                  </a:lnTo>
                  <a:lnTo>
                    <a:pt x="1410" y="28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 flipH="1">
              <a:off x="2904095" y="2250645"/>
              <a:ext cx="26592" cy="26592"/>
            </a:xfrm>
            <a:custGeom>
              <a:avLst/>
              <a:gdLst/>
              <a:ahLst/>
              <a:cxnLst/>
              <a:rect l="l" t="t" r="r" b="b"/>
              <a:pathLst>
                <a:path w="1284" h="1284" extrusionOk="0">
                  <a:moveTo>
                    <a:pt x="649" y="1283"/>
                  </a:moveTo>
                  <a:lnTo>
                    <a:pt x="649" y="1283"/>
                  </a:lnTo>
                  <a:lnTo>
                    <a:pt x="776" y="1269"/>
                  </a:lnTo>
                  <a:lnTo>
                    <a:pt x="889" y="1227"/>
                  </a:lnTo>
                  <a:lnTo>
                    <a:pt x="1001" y="1170"/>
                  </a:lnTo>
                  <a:lnTo>
                    <a:pt x="1100" y="1100"/>
                  </a:lnTo>
                  <a:lnTo>
                    <a:pt x="1185" y="1001"/>
                  </a:lnTo>
                  <a:lnTo>
                    <a:pt x="1241" y="888"/>
                  </a:lnTo>
                  <a:lnTo>
                    <a:pt x="1269" y="776"/>
                  </a:lnTo>
                  <a:lnTo>
                    <a:pt x="1283" y="635"/>
                  </a:lnTo>
                  <a:lnTo>
                    <a:pt x="1283" y="635"/>
                  </a:lnTo>
                  <a:lnTo>
                    <a:pt x="1269" y="508"/>
                  </a:lnTo>
                  <a:lnTo>
                    <a:pt x="1241" y="395"/>
                  </a:lnTo>
                  <a:lnTo>
                    <a:pt x="1185" y="282"/>
                  </a:lnTo>
                  <a:lnTo>
                    <a:pt x="1100" y="184"/>
                  </a:lnTo>
                  <a:lnTo>
                    <a:pt x="1001" y="113"/>
                  </a:lnTo>
                  <a:lnTo>
                    <a:pt x="889" y="43"/>
                  </a:lnTo>
                  <a:lnTo>
                    <a:pt x="776" y="15"/>
                  </a:lnTo>
                  <a:lnTo>
                    <a:pt x="649" y="1"/>
                  </a:lnTo>
                  <a:lnTo>
                    <a:pt x="649" y="1"/>
                  </a:lnTo>
                  <a:lnTo>
                    <a:pt x="522" y="15"/>
                  </a:lnTo>
                  <a:lnTo>
                    <a:pt x="395" y="43"/>
                  </a:lnTo>
                  <a:lnTo>
                    <a:pt x="283" y="113"/>
                  </a:lnTo>
                  <a:lnTo>
                    <a:pt x="198" y="184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5" y="508"/>
                  </a:lnTo>
                  <a:lnTo>
                    <a:pt x="1" y="635"/>
                  </a:lnTo>
                  <a:lnTo>
                    <a:pt x="1" y="635"/>
                  </a:lnTo>
                  <a:lnTo>
                    <a:pt x="15" y="776"/>
                  </a:lnTo>
                  <a:lnTo>
                    <a:pt x="57" y="888"/>
                  </a:lnTo>
                  <a:lnTo>
                    <a:pt x="113" y="1001"/>
                  </a:lnTo>
                  <a:lnTo>
                    <a:pt x="198" y="1100"/>
                  </a:lnTo>
                  <a:lnTo>
                    <a:pt x="283" y="1170"/>
                  </a:lnTo>
                  <a:lnTo>
                    <a:pt x="395" y="1227"/>
                  </a:lnTo>
                  <a:lnTo>
                    <a:pt x="522" y="1269"/>
                  </a:lnTo>
                  <a:lnTo>
                    <a:pt x="649" y="1283"/>
                  </a:lnTo>
                  <a:lnTo>
                    <a:pt x="649" y="1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 flipH="1">
              <a:off x="2588538" y="2371777"/>
              <a:ext cx="148615" cy="104233"/>
            </a:xfrm>
            <a:custGeom>
              <a:avLst/>
              <a:gdLst/>
              <a:ahLst/>
              <a:cxnLst/>
              <a:rect l="l" t="t" r="r" b="b"/>
              <a:pathLst>
                <a:path w="7176" h="5033" extrusionOk="0">
                  <a:moveTo>
                    <a:pt x="1" y="5033"/>
                  </a:moveTo>
                  <a:lnTo>
                    <a:pt x="1678" y="5033"/>
                  </a:lnTo>
                  <a:lnTo>
                    <a:pt x="1678" y="2454"/>
                  </a:lnTo>
                  <a:lnTo>
                    <a:pt x="1678" y="2454"/>
                  </a:lnTo>
                  <a:lnTo>
                    <a:pt x="1678" y="2355"/>
                  </a:lnTo>
                  <a:lnTo>
                    <a:pt x="1692" y="2270"/>
                  </a:lnTo>
                  <a:lnTo>
                    <a:pt x="1720" y="2186"/>
                  </a:lnTo>
                  <a:lnTo>
                    <a:pt x="1748" y="2115"/>
                  </a:lnTo>
                  <a:lnTo>
                    <a:pt x="1819" y="1960"/>
                  </a:lnTo>
                  <a:lnTo>
                    <a:pt x="1932" y="1833"/>
                  </a:lnTo>
                  <a:lnTo>
                    <a:pt x="2059" y="1735"/>
                  </a:lnTo>
                  <a:lnTo>
                    <a:pt x="2200" y="1650"/>
                  </a:lnTo>
                  <a:lnTo>
                    <a:pt x="2284" y="1622"/>
                  </a:lnTo>
                  <a:lnTo>
                    <a:pt x="2369" y="1608"/>
                  </a:lnTo>
                  <a:lnTo>
                    <a:pt x="2453" y="1594"/>
                  </a:lnTo>
                  <a:lnTo>
                    <a:pt x="2538" y="1580"/>
                  </a:lnTo>
                  <a:lnTo>
                    <a:pt x="4638" y="1580"/>
                  </a:lnTo>
                  <a:lnTo>
                    <a:pt x="4638" y="1580"/>
                  </a:lnTo>
                  <a:lnTo>
                    <a:pt x="4723" y="1594"/>
                  </a:lnTo>
                  <a:lnTo>
                    <a:pt x="4807" y="1608"/>
                  </a:lnTo>
                  <a:lnTo>
                    <a:pt x="4892" y="1622"/>
                  </a:lnTo>
                  <a:lnTo>
                    <a:pt x="4976" y="1650"/>
                  </a:lnTo>
                  <a:lnTo>
                    <a:pt x="5117" y="1735"/>
                  </a:lnTo>
                  <a:lnTo>
                    <a:pt x="5244" y="1833"/>
                  </a:lnTo>
                  <a:lnTo>
                    <a:pt x="5357" y="1960"/>
                  </a:lnTo>
                  <a:lnTo>
                    <a:pt x="5427" y="2115"/>
                  </a:lnTo>
                  <a:lnTo>
                    <a:pt x="5455" y="2186"/>
                  </a:lnTo>
                  <a:lnTo>
                    <a:pt x="5484" y="2270"/>
                  </a:lnTo>
                  <a:lnTo>
                    <a:pt x="5498" y="2355"/>
                  </a:lnTo>
                  <a:lnTo>
                    <a:pt x="5498" y="2454"/>
                  </a:lnTo>
                  <a:lnTo>
                    <a:pt x="5498" y="5033"/>
                  </a:lnTo>
                  <a:lnTo>
                    <a:pt x="7175" y="5033"/>
                  </a:lnTo>
                  <a:lnTo>
                    <a:pt x="7175" y="1622"/>
                  </a:lnTo>
                  <a:lnTo>
                    <a:pt x="7175" y="1622"/>
                  </a:lnTo>
                  <a:lnTo>
                    <a:pt x="7175" y="1467"/>
                  </a:lnTo>
                  <a:lnTo>
                    <a:pt x="7147" y="1298"/>
                  </a:lnTo>
                  <a:lnTo>
                    <a:pt x="7105" y="1143"/>
                  </a:lnTo>
                  <a:lnTo>
                    <a:pt x="7048" y="1002"/>
                  </a:lnTo>
                  <a:lnTo>
                    <a:pt x="6978" y="861"/>
                  </a:lnTo>
                  <a:lnTo>
                    <a:pt x="6907" y="720"/>
                  </a:lnTo>
                  <a:lnTo>
                    <a:pt x="6809" y="593"/>
                  </a:lnTo>
                  <a:lnTo>
                    <a:pt x="6710" y="480"/>
                  </a:lnTo>
                  <a:lnTo>
                    <a:pt x="6583" y="382"/>
                  </a:lnTo>
                  <a:lnTo>
                    <a:pt x="6470" y="283"/>
                  </a:lnTo>
                  <a:lnTo>
                    <a:pt x="6329" y="198"/>
                  </a:lnTo>
                  <a:lnTo>
                    <a:pt x="6188" y="128"/>
                  </a:lnTo>
                  <a:lnTo>
                    <a:pt x="6033" y="86"/>
                  </a:lnTo>
                  <a:lnTo>
                    <a:pt x="5878" y="43"/>
                  </a:lnTo>
                  <a:lnTo>
                    <a:pt x="5723" y="15"/>
                  </a:lnTo>
                  <a:lnTo>
                    <a:pt x="5554" y="1"/>
                  </a:lnTo>
                  <a:lnTo>
                    <a:pt x="1622" y="1"/>
                  </a:lnTo>
                  <a:lnTo>
                    <a:pt x="1622" y="1"/>
                  </a:lnTo>
                  <a:lnTo>
                    <a:pt x="1452" y="15"/>
                  </a:lnTo>
                  <a:lnTo>
                    <a:pt x="1283" y="43"/>
                  </a:lnTo>
                  <a:lnTo>
                    <a:pt x="1128" y="86"/>
                  </a:lnTo>
                  <a:lnTo>
                    <a:pt x="987" y="128"/>
                  </a:lnTo>
                  <a:lnTo>
                    <a:pt x="846" y="198"/>
                  </a:lnTo>
                  <a:lnTo>
                    <a:pt x="705" y="283"/>
                  </a:lnTo>
                  <a:lnTo>
                    <a:pt x="593" y="382"/>
                  </a:lnTo>
                  <a:lnTo>
                    <a:pt x="466" y="480"/>
                  </a:lnTo>
                  <a:lnTo>
                    <a:pt x="367" y="593"/>
                  </a:lnTo>
                  <a:lnTo>
                    <a:pt x="268" y="720"/>
                  </a:lnTo>
                  <a:lnTo>
                    <a:pt x="198" y="861"/>
                  </a:lnTo>
                  <a:lnTo>
                    <a:pt x="128" y="1002"/>
                  </a:lnTo>
                  <a:lnTo>
                    <a:pt x="71" y="1143"/>
                  </a:lnTo>
                  <a:lnTo>
                    <a:pt x="29" y="1298"/>
                  </a:lnTo>
                  <a:lnTo>
                    <a:pt x="1" y="1467"/>
                  </a:lnTo>
                  <a:lnTo>
                    <a:pt x="1" y="1622"/>
                  </a:lnTo>
                  <a:lnTo>
                    <a:pt x="1" y="50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 flipH="1">
              <a:off x="2561987" y="2473669"/>
              <a:ext cx="202026" cy="34751"/>
            </a:xfrm>
            <a:custGeom>
              <a:avLst/>
              <a:gdLst/>
              <a:ahLst/>
              <a:cxnLst/>
              <a:rect l="l" t="t" r="r" b="b"/>
              <a:pathLst>
                <a:path w="9755" h="1678" extrusionOk="0">
                  <a:moveTo>
                    <a:pt x="424" y="0"/>
                  </a:moveTo>
                  <a:lnTo>
                    <a:pt x="9346" y="0"/>
                  </a:lnTo>
                  <a:lnTo>
                    <a:pt x="9346" y="0"/>
                  </a:lnTo>
                  <a:lnTo>
                    <a:pt x="9431" y="14"/>
                  </a:lnTo>
                  <a:lnTo>
                    <a:pt x="9501" y="28"/>
                  </a:lnTo>
                  <a:lnTo>
                    <a:pt x="9572" y="71"/>
                  </a:lnTo>
                  <a:lnTo>
                    <a:pt x="9642" y="127"/>
                  </a:lnTo>
                  <a:lnTo>
                    <a:pt x="9684" y="183"/>
                  </a:lnTo>
                  <a:lnTo>
                    <a:pt x="9727" y="254"/>
                  </a:lnTo>
                  <a:lnTo>
                    <a:pt x="9755" y="338"/>
                  </a:lnTo>
                  <a:lnTo>
                    <a:pt x="9755" y="423"/>
                  </a:lnTo>
                  <a:lnTo>
                    <a:pt x="9755" y="1255"/>
                  </a:lnTo>
                  <a:lnTo>
                    <a:pt x="9755" y="1255"/>
                  </a:lnTo>
                  <a:lnTo>
                    <a:pt x="9755" y="1339"/>
                  </a:lnTo>
                  <a:lnTo>
                    <a:pt x="9727" y="1410"/>
                  </a:lnTo>
                  <a:lnTo>
                    <a:pt x="9684" y="1494"/>
                  </a:lnTo>
                  <a:lnTo>
                    <a:pt x="9642" y="1551"/>
                  </a:lnTo>
                  <a:lnTo>
                    <a:pt x="9572" y="1607"/>
                  </a:lnTo>
                  <a:lnTo>
                    <a:pt x="9501" y="1635"/>
                  </a:lnTo>
                  <a:lnTo>
                    <a:pt x="9431" y="1663"/>
                  </a:lnTo>
                  <a:lnTo>
                    <a:pt x="9346" y="1677"/>
                  </a:lnTo>
                  <a:lnTo>
                    <a:pt x="424" y="1677"/>
                  </a:lnTo>
                  <a:lnTo>
                    <a:pt x="424" y="1677"/>
                  </a:lnTo>
                  <a:lnTo>
                    <a:pt x="339" y="1663"/>
                  </a:lnTo>
                  <a:lnTo>
                    <a:pt x="269" y="1635"/>
                  </a:lnTo>
                  <a:lnTo>
                    <a:pt x="198" y="1607"/>
                  </a:lnTo>
                  <a:lnTo>
                    <a:pt x="128" y="1551"/>
                  </a:lnTo>
                  <a:lnTo>
                    <a:pt x="86" y="1494"/>
                  </a:lnTo>
                  <a:lnTo>
                    <a:pt x="43" y="1410"/>
                  </a:lnTo>
                  <a:lnTo>
                    <a:pt x="15" y="1339"/>
                  </a:lnTo>
                  <a:lnTo>
                    <a:pt x="1" y="1255"/>
                  </a:lnTo>
                  <a:lnTo>
                    <a:pt x="1" y="423"/>
                  </a:lnTo>
                  <a:lnTo>
                    <a:pt x="1" y="423"/>
                  </a:lnTo>
                  <a:lnTo>
                    <a:pt x="15" y="338"/>
                  </a:lnTo>
                  <a:lnTo>
                    <a:pt x="43" y="254"/>
                  </a:lnTo>
                  <a:lnTo>
                    <a:pt x="86" y="183"/>
                  </a:lnTo>
                  <a:lnTo>
                    <a:pt x="128" y="127"/>
                  </a:lnTo>
                  <a:lnTo>
                    <a:pt x="198" y="71"/>
                  </a:lnTo>
                  <a:lnTo>
                    <a:pt x="269" y="28"/>
                  </a:lnTo>
                  <a:lnTo>
                    <a:pt x="339" y="14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 flipH="1">
              <a:off x="2561987" y="2473669"/>
              <a:ext cx="202026" cy="15491"/>
            </a:xfrm>
            <a:custGeom>
              <a:avLst/>
              <a:gdLst/>
              <a:ahLst/>
              <a:cxnLst/>
              <a:rect l="l" t="t" r="r" b="b"/>
              <a:pathLst>
                <a:path w="9755" h="748" extrusionOk="0">
                  <a:moveTo>
                    <a:pt x="424" y="0"/>
                  </a:moveTo>
                  <a:lnTo>
                    <a:pt x="9346" y="0"/>
                  </a:lnTo>
                  <a:lnTo>
                    <a:pt x="9346" y="0"/>
                  </a:lnTo>
                  <a:lnTo>
                    <a:pt x="9431" y="14"/>
                  </a:lnTo>
                  <a:lnTo>
                    <a:pt x="9501" y="28"/>
                  </a:lnTo>
                  <a:lnTo>
                    <a:pt x="9572" y="71"/>
                  </a:lnTo>
                  <a:lnTo>
                    <a:pt x="9642" y="127"/>
                  </a:lnTo>
                  <a:lnTo>
                    <a:pt x="9684" y="183"/>
                  </a:lnTo>
                  <a:lnTo>
                    <a:pt x="9727" y="254"/>
                  </a:lnTo>
                  <a:lnTo>
                    <a:pt x="9755" y="338"/>
                  </a:lnTo>
                  <a:lnTo>
                    <a:pt x="9755" y="423"/>
                  </a:lnTo>
                  <a:lnTo>
                    <a:pt x="9755" y="747"/>
                  </a:lnTo>
                  <a:lnTo>
                    <a:pt x="1" y="747"/>
                  </a:lnTo>
                  <a:lnTo>
                    <a:pt x="1" y="423"/>
                  </a:lnTo>
                  <a:lnTo>
                    <a:pt x="1" y="423"/>
                  </a:lnTo>
                  <a:lnTo>
                    <a:pt x="15" y="338"/>
                  </a:lnTo>
                  <a:lnTo>
                    <a:pt x="43" y="254"/>
                  </a:lnTo>
                  <a:lnTo>
                    <a:pt x="86" y="183"/>
                  </a:lnTo>
                  <a:lnTo>
                    <a:pt x="128" y="127"/>
                  </a:lnTo>
                  <a:lnTo>
                    <a:pt x="198" y="71"/>
                  </a:lnTo>
                  <a:lnTo>
                    <a:pt x="269" y="28"/>
                  </a:lnTo>
                  <a:lnTo>
                    <a:pt x="339" y="14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 flipH="1">
              <a:off x="2645760" y="2275166"/>
              <a:ext cx="34172" cy="96633"/>
            </a:xfrm>
            <a:custGeom>
              <a:avLst/>
              <a:gdLst/>
              <a:ahLst/>
              <a:cxnLst/>
              <a:rect l="l" t="t" r="r" b="b"/>
              <a:pathLst>
                <a:path w="1650" h="4666" extrusionOk="0">
                  <a:moveTo>
                    <a:pt x="0" y="4666"/>
                  </a:moveTo>
                  <a:lnTo>
                    <a:pt x="1649" y="4666"/>
                  </a:lnTo>
                  <a:lnTo>
                    <a:pt x="1649" y="0"/>
                  </a:lnTo>
                  <a:lnTo>
                    <a:pt x="0" y="0"/>
                  </a:lnTo>
                  <a:lnTo>
                    <a:pt x="0" y="46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 flipH="1">
              <a:off x="2633499" y="2244225"/>
              <a:ext cx="58692" cy="58692"/>
            </a:xfrm>
            <a:custGeom>
              <a:avLst/>
              <a:gdLst/>
              <a:ahLst/>
              <a:cxnLst/>
              <a:rect l="l" t="t" r="r" b="b"/>
              <a:pathLst>
                <a:path w="2834" h="2834" extrusionOk="0">
                  <a:moveTo>
                    <a:pt x="1410" y="2834"/>
                  </a:moveTo>
                  <a:lnTo>
                    <a:pt x="1410" y="2834"/>
                  </a:lnTo>
                  <a:lnTo>
                    <a:pt x="1565" y="2834"/>
                  </a:lnTo>
                  <a:lnTo>
                    <a:pt x="1706" y="2805"/>
                  </a:lnTo>
                  <a:lnTo>
                    <a:pt x="1833" y="2777"/>
                  </a:lnTo>
                  <a:lnTo>
                    <a:pt x="1974" y="2721"/>
                  </a:lnTo>
                  <a:lnTo>
                    <a:pt x="2086" y="2664"/>
                  </a:lnTo>
                  <a:lnTo>
                    <a:pt x="2213" y="2594"/>
                  </a:lnTo>
                  <a:lnTo>
                    <a:pt x="2312" y="2509"/>
                  </a:lnTo>
                  <a:lnTo>
                    <a:pt x="2411" y="2425"/>
                  </a:lnTo>
                  <a:lnTo>
                    <a:pt x="2509" y="2326"/>
                  </a:lnTo>
                  <a:lnTo>
                    <a:pt x="2594" y="2213"/>
                  </a:lnTo>
                  <a:lnTo>
                    <a:pt x="2664" y="2101"/>
                  </a:lnTo>
                  <a:lnTo>
                    <a:pt x="2721" y="1974"/>
                  </a:lnTo>
                  <a:lnTo>
                    <a:pt x="2763" y="1847"/>
                  </a:lnTo>
                  <a:lnTo>
                    <a:pt x="2805" y="1706"/>
                  </a:lnTo>
                  <a:lnTo>
                    <a:pt x="2819" y="1565"/>
                  </a:lnTo>
                  <a:lnTo>
                    <a:pt x="2833" y="1424"/>
                  </a:lnTo>
                  <a:lnTo>
                    <a:pt x="2833" y="1424"/>
                  </a:lnTo>
                  <a:lnTo>
                    <a:pt x="2819" y="1283"/>
                  </a:lnTo>
                  <a:lnTo>
                    <a:pt x="2805" y="1142"/>
                  </a:lnTo>
                  <a:lnTo>
                    <a:pt x="2763" y="1001"/>
                  </a:lnTo>
                  <a:lnTo>
                    <a:pt x="2721" y="874"/>
                  </a:lnTo>
                  <a:lnTo>
                    <a:pt x="2664" y="747"/>
                  </a:lnTo>
                  <a:lnTo>
                    <a:pt x="2594" y="635"/>
                  </a:lnTo>
                  <a:lnTo>
                    <a:pt x="2509" y="522"/>
                  </a:lnTo>
                  <a:lnTo>
                    <a:pt x="2411" y="423"/>
                  </a:lnTo>
                  <a:lnTo>
                    <a:pt x="2312" y="325"/>
                  </a:lnTo>
                  <a:lnTo>
                    <a:pt x="2213" y="240"/>
                  </a:lnTo>
                  <a:lnTo>
                    <a:pt x="2086" y="170"/>
                  </a:lnTo>
                  <a:lnTo>
                    <a:pt x="1974" y="113"/>
                  </a:lnTo>
                  <a:lnTo>
                    <a:pt x="1833" y="71"/>
                  </a:lnTo>
                  <a:lnTo>
                    <a:pt x="1706" y="29"/>
                  </a:lnTo>
                  <a:lnTo>
                    <a:pt x="1565" y="15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269" y="15"/>
                  </a:lnTo>
                  <a:lnTo>
                    <a:pt x="1128" y="29"/>
                  </a:lnTo>
                  <a:lnTo>
                    <a:pt x="1001" y="71"/>
                  </a:lnTo>
                  <a:lnTo>
                    <a:pt x="860" y="113"/>
                  </a:lnTo>
                  <a:lnTo>
                    <a:pt x="747" y="170"/>
                  </a:lnTo>
                  <a:lnTo>
                    <a:pt x="621" y="240"/>
                  </a:lnTo>
                  <a:lnTo>
                    <a:pt x="522" y="325"/>
                  </a:lnTo>
                  <a:lnTo>
                    <a:pt x="409" y="423"/>
                  </a:lnTo>
                  <a:lnTo>
                    <a:pt x="325" y="522"/>
                  </a:lnTo>
                  <a:lnTo>
                    <a:pt x="240" y="635"/>
                  </a:lnTo>
                  <a:lnTo>
                    <a:pt x="169" y="747"/>
                  </a:lnTo>
                  <a:lnTo>
                    <a:pt x="113" y="874"/>
                  </a:lnTo>
                  <a:lnTo>
                    <a:pt x="57" y="1001"/>
                  </a:lnTo>
                  <a:lnTo>
                    <a:pt x="29" y="1142"/>
                  </a:lnTo>
                  <a:lnTo>
                    <a:pt x="0" y="1283"/>
                  </a:lnTo>
                  <a:lnTo>
                    <a:pt x="0" y="1424"/>
                  </a:lnTo>
                  <a:lnTo>
                    <a:pt x="0" y="1424"/>
                  </a:lnTo>
                  <a:lnTo>
                    <a:pt x="0" y="1565"/>
                  </a:lnTo>
                  <a:lnTo>
                    <a:pt x="29" y="1706"/>
                  </a:lnTo>
                  <a:lnTo>
                    <a:pt x="57" y="1847"/>
                  </a:lnTo>
                  <a:lnTo>
                    <a:pt x="113" y="1974"/>
                  </a:lnTo>
                  <a:lnTo>
                    <a:pt x="169" y="2101"/>
                  </a:lnTo>
                  <a:lnTo>
                    <a:pt x="240" y="2213"/>
                  </a:lnTo>
                  <a:lnTo>
                    <a:pt x="325" y="2326"/>
                  </a:lnTo>
                  <a:lnTo>
                    <a:pt x="409" y="2425"/>
                  </a:lnTo>
                  <a:lnTo>
                    <a:pt x="522" y="2509"/>
                  </a:lnTo>
                  <a:lnTo>
                    <a:pt x="621" y="2594"/>
                  </a:lnTo>
                  <a:lnTo>
                    <a:pt x="747" y="2664"/>
                  </a:lnTo>
                  <a:lnTo>
                    <a:pt x="860" y="2721"/>
                  </a:lnTo>
                  <a:lnTo>
                    <a:pt x="1001" y="2777"/>
                  </a:lnTo>
                  <a:lnTo>
                    <a:pt x="1128" y="2805"/>
                  </a:lnTo>
                  <a:lnTo>
                    <a:pt x="1269" y="2834"/>
                  </a:lnTo>
                  <a:lnTo>
                    <a:pt x="1410" y="2834"/>
                  </a:lnTo>
                  <a:lnTo>
                    <a:pt x="1410" y="28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 flipH="1">
              <a:off x="2655100" y="2250645"/>
              <a:ext cx="26882" cy="26592"/>
            </a:xfrm>
            <a:custGeom>
              <a:avLst/>
              <a:gdLst/>
              <a:ahLst/>
              <a:cxnLst/>
              <a:rect l="l" t="t" r="r" b="b"/>
              <a:pathLst>
                <a:path w="1298" h="1284" extrusionOk="0">
                  <a:moveTo>
                    <a:pt x="649" y="1283"/>
                  </a:moveTo>
                  <a:lnTo>
                    <a:pt x="649" y="1283"/>
                  </a:lnTo>
                  <a:lnTo>
                    <a:pt x="776" y="1269"/>
                  </a:lnTo>
                  <a:lnTo>
                    <a:pt x="903" y="1227"/>
                  </a:lnTo>
                  <a:lnTo>
                    <a:pt x="1001" y="1170"/>
                  </a:lnTo>
                  <a:lnTo>
                    <a:pt x="1100" y="1100"/>
                  </a:lnTo>
                  <a:lnTo>
                    <a:pt x="1185" y="1001"/>
                  </a:lnTo>
                  <a:lnTo>
                    <a:pt x="1241" y="888"/>
                  </a:lnTo>
                  <a:lnTo>
                    <a:pt x="1283" y="776"/>
                  </a:lnTo>
                  <a:lnTo>
                    <a:pt x="1297" y="635"/>
                  </a:lnTo>
                  <a:lnTo>
                    <a:pt x="1297" y="635"/>
                  </a:lnTo>
                  <a:lnTo>
                    <a:pt x="1283" y="508"/>
                  </a:lnTo>
                  <a:lnTo>
                    <a:pt x="1241" y="395"/>
                  </a:lnTo>
                  <a:lnTo>
                    <a:pt x="1185" y="282"/>
                  </a:lnTo>
                  <a:lnTo>
                    <a:pt x="1100" y="184"/>
                  </a:lnTo>
                  <a:lnTo>
                    <a:pt x="1001" y="113"/>
                  </a:lnTo>
                  <a:lnTo>
                    <a:pt x="903" y="43"/>
                  </a:lnTo>
                  <a:lnTo>
                    <a:pt x="776" y="15"/>
                  </a:lnTo>
                  <a:lnTo>
                    <a:pt x="649" y="1"/>
                  </a:lnTo>
                  <a:lnTo>
                    <a:pt x="649" y="1"/>
                  </a:lnTo>
                  <a:lnTo>
                    <a:pt x="522" y="15"/>
                  </a:lnTo>
                  <a:lnTo>
                    <a:pt x="395" y="43"/>
                  </a:lnTo>
                  <a:lnTo>
                    <a:pt x="297" y="113"/>
                  </a:lnTo>
                  <a:lnTo>
                    <a:pt x="198" y="184"/>
                  </a:lnTo>
                  <a:lnTo>
                    <a:pt x="113" y="282"/>
                  </a:lnTo>
                  <a:lnTo>
                    <a:pt x="57" y="395"/>
                  </a:lnTo>
                  <a:lnTo>
                    <a:pt x="15" y="508"/>
                  </a:lnTo>
                  <a:lnTo>
                    <a:pt x="1" y="635"/>
                  </a:lnTo>
                  <a:lnTo>
                    <a:pt x="1" y="635"/>
                  </a:lnTo>
                  <a:lnTo>
                    <a:pt x="15" y="776"/>
                  </a:lnTo>
                  <a:lnTo>
                    <a:pt x="57" y="888"/>
                  </a:lnTo>
                  <a:lnTo>
                    <a:pt x="113" y="1001"/>
                  </a:lnTo>
                  <a:lnTo>
                    <a:pt x="198" y="1100"/>
                  </a:lnTo>
                  <a:lnTo>
                    <a:pt x="297" y="1170"/>
                  </a:lnTo>
                  <a:lnTo>
                    <a:pt x="395" y="1227"/>
                  </a:lnTo>
                  <a:lnTo>
                    <a:pt x="522" y="1269"/>
                  </a:lnTo>
                  <a:lnTo>
                    <a:pt x="649" y="1283"/>
                  </a:lnTo>
                  <a:lnTo>
                    <a:pt x="649" y="1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 flipH="1">
              <a:off x="2356774" y="2421418"/>
              <a:ext cx="148594" cy="103923"/>
            </a:xfrm>
            <a:custGeom>
              <a:avLst/>
              <a:gdLst/>
              <a:ahLst/>
              <a:cxnLst/>
              <a:rect l="l" t="t" r="r" b="b"/>
              <a:pathLst>
                <a:path w="7175" h="5018" extrusionOk="0">
                  <a:moveTo>
                    <a:pt x="0" y="0"/>
                  </a:moveTo>
                  <a:lnTo>
                    <a:pt x="1678" y="0"/>
                  </a:lnTo>
                  <a:lnTo>
                    <a:pt x="1678" y="2580"/>
                  </a:lnTo>
                  <a:lnTo>
                    <a:pt x="1678" y="2580"/>
                  </a:lnTo>
                  <a:lnTo>
                    <a:pt x="1678" y="2664"/>
                  </a:lnTo>
                  <a:lnTo>
                    <a:pt x="1692" y="2749"/>
                  </a:lnTo>
                  <a:lnTo>
                    <a:pt x="1720" y="2833"/>
                  </a:lnTo>
                  <a:lnTo>
                    <a:pt x="1748" y="2918"/>
                  </a:lnTo>
                  <a:lnTo>
                    <a:pt x="1818" y="3059"/>
                  </a:lnTo>
                  <a:lnTo>
                    <a:pt x="1931" y="3186"/>
                  </a:lnTo>
                  <a:lnTo>
                    <a:pt x="2058" y="3298"/>
                  </a:lnTo>
                  <a:lnTo>
                    <a:pt x="2199" y="3369"/>
                  </a:lnTo>
                  <a:lnTo>
                    <a:pt x="2284" y="3397"/>
                  </a:lnTo>
                  <a:lnTo>
                    <a:pt x="2368" y="3425"/>
                  </a:lnTo>
                  <a:lnTo>
                    <a:pt x="2453" y="3439"/>
                  </a:lnTo>
                  <a:lnTo>
                    <a:pt x="2537" y="3439"/>
                  </a:lnTo>
                  <a:lnTo>
                    <a:pt x="4637" y="3439"/>
                  </a:lnTo>
                  <a:lnTo>
                    <a:pt x="4637" y="3439"/>
                  </a:lnTo>
                  <a:lnTo>
                    <a:pt x="4722" y="3439"/>
                  </a:lnTo>
                  <a:lnTo>
                    <a:pt x="4807" y="3425"/>
                  </a:lnTo>
                  <a:lnTo>
                    <a:pt x="4891" y="3397"/>
                  </a:lnTo>
                  <a:lnTo>
                    <a:pt x="4976" y="3369"/>
                  </a:lnTo>
                  <a:lnTo>
                    <a:pt x="5117" y="3298"/>
                  </a:lnTo>
                  <a:lnTo>
                    <a:pt x="5244" y="3186"/>
                  </a:lnTo>
                  <a:lnTo>
                    <a:pt x="5356" y="3059"/>
                  </a:lnTo>
                  <a:lnTo>
                    <a:pt x="5427" y="2918"/>
                  </a:lnTo>
                  <a:lnTo>
                    <a:pt x="5455" y="2833"/>
                  </a:lnTo>
                  <a:lnTo>
                    <a:pt x="5483" y="2749"/>
                  </a:lnTo>
                  <a:lnTo>
                    <a:pt x="5497" y="2664"/>
                  </a:lnTo>
                  <a:lnTo>
                    <a:pt x="5497" y="2580"/>
                  </a:lnTo>
                  <a:lnTo>
                    <a:pt x="5497" y="0"/>
                  </a:lnTo>
                  <a:lnTo>
                    <a:pt x="7175" y="0"/>
                  </a:lnTo>
                  <a:lnTo>
                    <a:pt x="7175" y="3397"/>
                  </a:lnTo>
                  <a:lnTo>
                    <a:pt x="7175" y="3397"/>
                  </a:lnTo>
                  <a:lnTo>
                    <a:pt x="7175" y="3566"/>
                  </a:lnTo>
                  <a:lnTo>
                    <a:pt x="7146" y="3721"/>
                  </a:lnTo>
                  <a:lnTo>
                    <a:pt x="7104" y="3876"/>
                  </a:lnTo>
                  <a:lnTo>
                    <a:pt x="7048" y="4031"/>
                  </a:lnTo>
                  <a:lnTo>
                    <a:pt x="6977" y="4172"/>
                  </a:lnTo>
                  <a:lnTo>
                    <a:pt x="6907" y="4299"/>
                  </a:lnTo>
                  <a:lnTo>
                    <a:pt x="6808" y="4426"/>
                  </a:lnTo>
                  <a:lnTo>
                    <a:pt x="6709" y="4539"/>
                  </a:lnTo>
                  <a:lnTo>
                    <a:pt x="6583" y="4652"/>
                  </a:lnTo>
                  <a:lnTo>
                    <a:pt x="6470" y="4750"/>
                  </a:lnTo>
                  <a:lnTo>
                    <a:pt x="6329" y="4821"/>
                  </a:lnTo>
                  <a:lnTo>
                    <a:pt x="6188" y="4891"/>
                  </a:lnTo>
                  <a:lnTo>
                    <a:pt x="6047" y="4948"/>
                  </a:lnTo>
                  <a:lnTo>
                    <a:pt x="5892" y="4990"/>
                  </a:lnTo>
                  <a:lnTo>
                    <a:pt x="5723" y="5018"/>
                  </a:lnTo>
                  <a:lnTo>
                    <a:pt x="5554" y="5018"/>
                  </a:lnTo>
                  <a:lnTo>
                    <a:pt x="1621" y="5018"/>
                  </a:lnTo>
                  <a:lnTo>
                    <a:pt x="1621" y="5018"/>
                  </a:lnTo>
                  <a:lnTo>
                    <a:pt x="1452" y="5018"/>
                  </a:lnTo>
                  <a:lnTo>
                    <a:pt x="1283" y="4990"/>
                  </a:lnTo>
                  <a:lnTo>
                    <a:pt x="1142" y="4948"/>
                  </a:lnTo>
                  <a:lnTo>
                    <a:pt x="987" y="4891"/>
                  </a:lnTo>
                  <a:lnTo>
                    <a:pt x="846" y="4821"/>
                  </a:lnTo>
                  <a:lnTo>
                    <a:pt x="705" y="4750"/>
                  </a:lnTo>
                  <a:lnTo>
                    <a:pt x="592" y="4652"/>
                  </a:lnTo>
                  <a:lnTo>
                    <a:pt x="465" y="4539"/>
                  </a:lnTo>
                  <a:lnTo>
                    <a:pt x="367" y="4426"/>
                  </a:lnTo>
                  <a:lnTo>
                    <a:pt x="268" y="4299"/>
                  </a:lnTo>
                  <a:lnTo>
                    <a:pt x="198" y="4172"/>
                  </a:lnTo>
                  <a:lnTo>
                    <a:pt x="127" y="4031"/>
                  </a:lnTo>
                  <a:lnTo>
                    <a:pt x="71" y="3876"/>
                  </a:lnTo>
                  <a:lnTo>
                    <a:pt x="28" y="3721"/>
                  </a:lnTo>
                  <a:lnTo>
                    <a:pt x="0" y="3566"/>
                  </a:lnTo>
                  <a:lnTo>
                    <a:pt x="0" y="3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 flipH="1">
              <a:off x="2330203" y="2389007"/>
              <a:ext cx="201736" cy="34751"/>
            </a:xfrm>
            <a:custGeom>
              <a:avLst/>
              <a:gdLst/>
              <a:ahLst/>
              <a:cxnLst/>
              <a:rect l="l" t="t" r="r" b="b"/>
              <a:pathLst>
                <a:path w="9741" h="1678" extrusionOk="0">
                  <a:moveTo>
                    <a:pt x="409" y="1678"/>
                  </a:moveTo>
                  <a:lnTo>
                    <a:pt x="9332" y="1678"/>
                  </a:lnTo>
                  <a:lnTo>
                    <a:pt x="9332" y="1678"/>
                  </a:lnTo>
                  <a:lnTo>
                    <a:pt x="9416" y="1664"/>
                  </a:lnTo>
                  <a:lnTo>
                    <a:pt x="9487" y="1636"/>
                  </a:lnTo>
                  <a:lnTo>
                    <a:pt x="9557" y="1607"/>
                  </a:lnTo>
                  <a:lnTo>
                    <a:pt x="9627" y="1551"/>
                  </a:lnTo>
                  <a:lnTo>
                    <a:pt x="9670" y="1481"/>
                  </a:lnTo>
                  <a:lnTo>
                    <a:pt x="9712" y="1410"/>
                  </a:lnTo>
                  <a:lnTo>
                    <a:pt x="9740" y="1340"/>
                  </a:lnTo>
                  <a:lnTo>
                    <a:pt x="9740" y="1255"/>
                  </a:lnTo>
                  <a:lnTo>
                    <a:pt x="9740" y="423"/>
                  </a:lnTo>
                  <a:lnTo>
                    <a:pt x="9740" y="423"/>
                  </a:lnTo>
                  <a:lnTo>
                    <a:pt x="9740" y="339"/>
                  </a:lnTo>
                  <a:lnTo>
                    <a:pt x="9712" y="254"/>
                  </a:lnTo>
                  <a:lnTo>
                    <a:pt x="9670" y="184"/>
                  </a:lnTo>
                  <a:lnTo>
                    <a:pt x="9627" y="127"/>
                  </a:lnTo>
                  <a:lnTo>
                    <a:pt x="9557" y="71"/>
                  </a:lnTo>
                  <a:lnTo>
                    <a:pt x="9487" y="29"/>
                  </a:lnTo>
                  <a:lnTo>
                    <a:pt x="9416" y="15"/>
                  </a:lnTo>
                  <a:lnTo>
                    <a:pt x="9332" y="1"/>
                  </a:lnTo>
                  <a:lnTo>
                    <a:pt x="409" y="1"/>
                  </a:lnTo>
                  <a:lnTo>
                    <a:pt x="409" y="1"/>
                  </a:lnTo>
                  <a:lnTo>
                    <a:pt x="325" y="15"/>
                  </a:lnTo>
                  <a:lnTo>
                    <a:pt x="254" y="29"/>
                  </a:lnTo>
                  <a:lnTo>
                    <a:pt x="184" y="71"/>
                  </a:lnTo>
                  <a:lnTo>
                    <a:pt x="113" y="127"/>
                  </a:lnTo>
                  <a:lnTo>
                    <a:pt x="71" y="184"/>
                  </a:lnTo>
                  <a:lnTo>
                    <a:pt x="29" y="254"/>
                  </a:lnTo>
                  <a:lnTo>
                    <a:pt x="1" y="339"/>
                  </a:lnTo>
                  <a:lnTo>
                    <a:pt x="1" y="423"/>
                  </a:lnTo>
                  <a:lnTo>
                    <a:pt x="1" y="1255"/>
                  </a:lnTo>
                  <a:lnTo>
                    <a:pt x="1" y="1255"/>
                  </a:lnTo>
                  <a:lnTo>
                    <a:pt x="1" y="1340"/>
                  </a:lnTo>
                  <a:lnTo>
                    <a:pt x="29" y="1410"/>
                  </a:lnTo>
                  <a:lnTo>
                    <a:pt x="71" y="1481"/>
                  </a:lnTo>
                  <a:lnTo>
                    <a:pt x="113" y="1551"/>
                  </a:lnTo>
                  <a:lnTo>
                    <a:pt x="184" y="1607"/>
                  </a:lnTo>
                  <a:lnTo>
                    <a:pt x="254" y="1636"/>
                  </a:lnTo>
                  <a:lnTo>
                    <a:pt x="325" y="1664"/>
                  </a:lnTo>
                  <a:lnTo>
                    <a:pt x="409" y="1678"/>
                  </a:lnTo>
                  <a:lnTo>
                    <a:pt x="409" y="16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 flipH="1">
              <a:off x="2330203" y="2408268"/>
              <a:ext cx="201736" cy="15491"/>
            </a:xfrm>
            <a:custGeom>
              <a:avLst/>
              <a:gdLst/>
              <a:ahLst/>
              <a:cxnLst/>
              <a:rect l="l" t="t" r="r" b="b"/>
              <a:pathLst>
                <a:path w="9741" h="748" extrusionOk="0">
                  <a:moveTo>
                    <a:pt x="409" y="748"/>
                  </a:moveTo>
                  <a:lnTo>
                    <a:pt x="9332" y="748"/>
                  </a:lnTo>
                  <a:lnTo>
                    <a:pt x="9332" y="748"/>
                  </a:lnTo>
                  <a:lnTo>
                    <a:pt x="9416" y="734"/>
                  </a:lnTo>
                  <a:lnTo>
                    <a:pt x="9487" y="706"/>
                  </a:lnTo>
                  <a:lnTo>
                    <a:pt x="9557" y="677"/>
                  </a:lnTo>
                  <a:lnTo>
                    <a:pt x="9627" y="621"/>
                  </a:lnTo>
                  <a:lnTo>
                    <a:pt x="9670" y="551"/>
                  </a:lnTo>
                  <a:lnTo>
                    <a:pt x="9712" y="480"/>
                  </a:lnTo>
                  <a:lnTo>
                    <a:pt x="9740" y="410"/>
                  </a:lnTo>
                  <a:lnTo>
                    <a:pt x="9740" y="325"/>
                  </a:lnTo>
                  <a:lnTo>
                    <a:pt x="9740" y="1"/>
                  </a:lnTo>
                  <a:lnTo>
                    <a:pt x="1" y="1"/>
                  </a:lnTo>
                  <a:lnTo>
                    <a:pt x="1" y="325"/>
                  </a:lnTo>
                  <a:lnTo>
                    <a:pt x="1" y="325"/>
                  </a:lnTo>
                  <a:lnTo>
                    <a:pt x="1" y="410"/>
                  </a:lnTo>
                  <a:lnTo>
                    <a:pt x="29" y="480"/>
                  </a:lnTo>
                  <a:lnTo>
                    <a:pt x="71" y="551"/>
                  </a:lnTo>
                  <a:lnTo>
                    <a:pt x="113" y="621"/>
                  </a:lnTo>
                  <a:lnTo>
                    <a:pt x="184" y="677"/>
                  </a:lnTo>
                  <a:lnTo>
                    <a:pt x="254" y="706"/>
                  </a:lnTo>
                  <a:lnTo>
                    <a:pt x="325" y="734"/>
                  </a:lnTo>
                  <a:lnTo>
                    <a:pt x="409" y="748"/>
                  </a:lnTo>
                  <a:lnTo>
                    <a:pt x="409" y="7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 flipH="1">
              <a:off x="2413996" y="2525319"/>
              <a:ext cx="34461" cy="96654"/>
            </a:xfrm>
            <a:custGeom>
              <a:avLst/>
              <a:gdLst/>
              <a:ahLst/>
              <a:cxnLst/>
              <a:rect l="l" t="t" r="r" b="b"/>
              <a:pathLst>
                <a:path w="1664" h="4667" extrusionOk="0">
                  <a:moveTo>
                    <a:pt x="1" y="4666"/>
                  </a:moveTo>
                  <a:lnTo>
                    <a:pt x="1664" y="4666"/>
                  </a:lnTo>
                  <a:lnTo>
                    <a:pt x="1664" y="1"/>
                  </a:lnTo>
                  <a:lnTo>
                    <a:pt x="1" y="1"/>
                  </a:lnTo>
                  <a:lnTo>
                    <a:pt x="1" y="46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 flipH="1">
              <a:off x="2401736" y="2594221"/>
              <a:ext cx="58692" cy="58692"/>
            </a:xfrm>
            <a:custGeom>
              <a:avLst/>
              <a:gdLst/>
              <a:ahLst/>
              <a:cxnLst/>
              <a:rect l="l" t="t" r="r" b="b"/>
              <a:pathLst>
                <a:path w="2834" h="2834" extrusionOk="0">
                  <a:moveTo>
                    <a:pt x="1410" y="2834"/>
                  </a:moveTo>
                  <a:lnTo>
                    <a:pt x="1410" y="2834"/>
                  </a:lnTo>
                  <a:lnTo>
                    <a:pt x="1565" y="2834"/>
                  </a:lnTo>
                  <a:lnTo>
                    <a:pt x="1706" y="2805"/>
                  </a:lnTo>
                  <a:lnTo>
                    <a:pt x="1833" y="2777"/>
                  </a:lnTo>
                  <a:lnTo>
                    <a:pt x="1974" y="2721"/>
                  </a:lnTo>
                  <a:lnTo>
                    <a:pt x="2087" y="2664"/>
                  </a:lnTo>
                  <a:lnTo>
                    <a:pt x="2214" y="2594"/>
                  </a:lnTo>
                  <a:lnTo>
                    <a:pt x="2312" y="2509"/>
                  </a:lnTo>
                  <a:lnTo>
                    <a:pt x="2411" y="2425"/>
                  </a:lnTo>
                  <a:lnTo>
                    <a:pt x="2510" y="2326"/>
                  </a:lnTo>
                  <a:lnTo>
                    <a:pt x="2594" y="2213"/>
                  </a:lnTo>
                  <a:lnTo>
                    <a:pt x="2665" y="2101"/>
                  </a:lnTo>
                  <a:lnTo>
                    <a:pt x="2721" y="1974"/>
                  </a:lnTo>
                  <a:lnTo>
                    <a:pt x="2763" y="1847"/>
                  </a:lnTo>
                  <a:lnTo>
                    <a:pt x="2806" y="1706"/>
                  </a:lnTo>
                  <a:lnTo>
                    <a:pt x="2820" y="1565"/>
                  </a:lnTo>
                  <a:lnTo>
                    <a:pt x="2834" y="1424"/>
                  </a:lnTo>
                  <a:lnTo>
                    <a:pt x="2834" y="1424"/>
                  </a:lnTo>
                  <a:lnTo>
                    <a:pt x="2820" y="1283"/>
                  </a:lnTo>
                  <a:lnTo>
                    <a:pt x="2806" y="1142"/>
                  </a:lnTo>
                  <a:lnTo>
                    <a:pt x="2763" y="1001"/>
                  </a:lnTo>
                  <a:lnTo>
                    <a:pt x="2721" y="874"/>
                  </a:lnTo>
                  <a:lnTo>
                    <a:pt x="2665" y="747"/>
                  </a:lnTo>
                  <a:lnTo>
                    <a:pt x="2594" y="635"/>
                  </a:lnTo>
                  <a:lnTo>
                    <a:pt x="2510" y="522"/>
                  </a:lnTo>
                  <a:lnTo>
                    <a:pt x="2411" y="423"/>
                  </a:lnTo>
                  <a:lnTo>
                    <a:pt x="2312" y="325"/>
                  </a:lnTo>
                  <a:lnTo>
                    <a:pt x="2214" y="240"/>
                  </a:lnTo>
                  <a:lnTo>
                    <a:pt x="2087" y="170"/>
                  </a:lnTo>
                  <a:lnTo>
                    <a:pt x="1974" y="113"/>
                  </a:lnTo>
                  <a:lnTo>
                    <a:pt x="1833" y="71"/>
                  </a:lnTo>
                  <a:lnTo>
                    <a:pt x="1706" y="29"/>
                  </a:lnTo>
                  <a:lnTo>
                    <a:pt x="1565" y="15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269" y="15"/>
                  </a:lnTo>
                  <a:lnTo>
                    <a:pt x="1128" y="29"/>
                  </a:lnTo>
                  <a:lnTo>
                    <a:pt x="1002" y="71"/>
                  </a:lnTo>
                  <a:lnTo>
                    <a:pt x="861" y="113"/>
                  </a:lnTo>
                  <a:lnTo>
                    <a:pt x="748" y="170"/>
                  </a:lnTo>
                  <a:lnTo>
                    <a:pt x="621" y="240"/>
                  </a:lnTo>
                  <a:lnTo>
                    <a:pt x="522" y="325"/>
                  </a:lnTo>
                  <a:lnTo>
                    <a:pt x="410" y="423"/>
                  </a:lnTo>
                  <a:lnTo>
                    <a:pt x="325" y="522"/>
                  </a:lnTo>
                  <a:lnTo>
                    <a:pt x="240" y="635"/>
                  </a:lnTo>
                  <a:lnTo>
                    <a:pt x="170" y="747"/>
                  </a:lnTo>
                  <a:lnTo>
                    <a:pt x="114" y="874"/>
                  </a:lnTo>
                  <a:lnTo>
                    <a:pt x="57" y="1001"/>
                  </a:lnTo>
                  <a:lnTo>
                    <a:pt x="29" y="1142"/>
                  </a:lnTo>
                  <a:lnTo>
                    <a:pt x="1" y="1283"/>
                  </a:lnTo>
                  <a:lnTo>
                    <a:pt x="1" y="1424"/>
                  </a:lnTo>
                  <a:lnTo>
                    <a:pt x="1" y="1424"/>
                  </a:lnTo>
                  <a:lnTo>
                    <a:pt x="1" y="1565"/>
                  </a:lnTo>
                  <a:lnTo>
                    <a:pt x="29" y="1706"/>
                  </a:lnTo>
                  <a:lnTo>
                    <a:pt x="57" y="1847"/>
                  </a:lnTo>
                  <a:lnTo>
                    <a:pt x="114" y="1974"/>
                  </a:lnTo>
                  <a:lnTo>
                    <a:pt x="170" y="2101"/>
                  </a:lnTo>
                  <a:lnTo>
                    <a:pt x="240" y="2213"/>
                  </a:lnTo>
                  <a:lnTo>
                    <a:pt x="325" y="2326"/>
                  </a:lnTo>
                  <a:lnTo>
                    <a:pt x="410" y="2425"/>
                  </a:lnTo>
                  <a:lnTo>
                    <a:pt x="522" y="2509"/>
                  </a:lnTo>
                  <a:lnTo>
                    <a:pt x="621" y="2594"/>
                  </a:lnTo>
                  <a:lnTo>
                    <a:pt x="748" y="2664"/>
                  </a:lnTo>
                  <a:lnTo>
                    <a:pt x="861" y="2721"/>
                  </a:lnTo>
                  <a:lnTo>
                    <a:pt x="1002" y="2777"/>
                  </a:lnTo>
                  <a:lnTo>
                    <a:pt x="1128" y="2805"/>
                  </a:lnTo>
                  <a:lnTo>
                    <a:pt x="1269" y="2834"/>
                  </a:lnTo>
                  <a:lnTo>
                    <a:pt x="1410" y="2834"/>
                  </a:lnTo>
                  <a:lnTo>
                    <a:pt x="1410" y="28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 flipH="1">
              <a:off x="2423336" y="2620191"/>
              <a:ext cx="26861" cy="26592"/>
            </a:xfrm>
            <a:custGeom>
              <a:avLst/>
              <a:gdLst/>
              <a:ahLst/>
              <a:cxnLst/>
              <a:rect l="l" t="t" r="r" b="b"/>
              <a:pathLst>
                <a:path w="1297" h="1284" extrusionOk="0">
                  <a:moveTo>
                    <a:pt x="649" y="1284"/>
                  </a:moveTo>
                  <a:lnTo>
                    <a:pt x="649" y="1284"/>
                  </a:lnTo>
                  <a:lnTo>
                    <a:pt x="775" y="1269"/>
                  </a:lnTo>
                  <a:lnTo>
                    <a:pt x="902" y="1227"/>
                  </a:lnTo>
                  <a:lnTo>
                    <a:pt x="1015" y="1171"/>
                  </a:lnTo>
                  <a:lnTo>
                    <a:pt x="1100" y="1086"/>
                  </a:lnTo>
                  <a:lnTo>
                    <a:pt x="1184" y="1002"/>
                  </a:lnTo>
                  <a:lnTo>
                    <a:pt x="1241" y="889"/>
                  </a:lnTo>
                  <a:lnTo>
                    <a:pt x="1283" y="762"/>
                  </a:lnTo>
                  <a:lnTo>
                    <a:pt x="1297" y="635"/>
                  </a:lnTo>
                  <a:lnTo>
                    <a:pt x="1297" y="635"/>
                  </a:lnTo>
                  <a:lnTo>
                    <a:pt x="1283" y="508"/>
                  </a:lnTo>
                  <a:lnTo>
                    <a:pt x="1241" y="381"/>
                  </a:lnTo>
                  <a:lnTo>
                    <a:pt x="1184" y="283"/>
                  </a:lnTo>
                  <a:lnTo>
                    <a:pt x="1100" y="184"/>
                  </a:lnTo>
                  <a:lnTo>
                    <a:pt x="1015" y="100"/>
                  </a:lnTo>
                  <a:lnTo>
                    <a:pt x="902" y="43"/>
                  </a:lnTo>
                  <a:lnTo>
                    <a:pt x="775" y="15"/>
                  </a:lnTo>
                  <a:lnTo>
                    <a:pt x="649" y="1"/>
                  </a:lnTo>
                  <a:lnTo>
                    <a:pt x="649" y="1"/>
                  </a:lnTo>
                  <a:lnTo>
                    <a:pt x="522" y="15"/>
                  </a:lnTo>
                  <a:lnTo>
                    <a:pt x="395" y="43"/>
                  </a:lnTo>
                  <a:lnTo>
                    <a:pt x="296" y="100"/>
                  </a:lnTo>
                  <a:lnTo>
                    <a:pt x="198" y="184"/>
                  </a:lnTo>
                  <a:lnTo>
                    <a:pt x="113" y="283"/>
                  </a:lnTo>
                  <a:lnTo>
                    <a:pt x="57" y="381"/>
                  </a:lnTo>
                  <a:lnTo>
                    <a:pt x="14" y="508"/>
                  </a:lnTo>
                  <a:lnTo>
                    <a:pt x="0" y="635"/>
                  </a:lnTo>
                  <a:lnTo>
                    <a:pt x="0" y="635"/>
                  </a:lnTo>
                  <a:lnTo>
                    <a:pt x="14" y="762"/>
                  </a:lnTo>
                  <a:lnTo>
                    <a:pt x="57" y="889"/>
                  </a:lnTo>
                  <a:lnTo>
                    <a:pt x="113" y="1002"/>
                  </a:lnTo>
                  <a:lnTo>
                    <a:pt x="198" y="1086"/>
                  </a:lnTo>
                  <a:lnTo>
                    <a:pt x="296" y="1171"/>
                  </a:lnTo>
                  <a:lnTo>
                    <a:pt x="395" y="1227"/>
                  </a:lnTo>
                  <a:lnTo>
                    <a:pt x="522" y="1269"/>
                  </a:lnTo>
                  <a:lnTo>
                    <a:pt x="649" y="1284"/>
                  </a:lnTo>
                  <a:lnTo>
                    <a:pt x="649" y="12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 flipH="1">
              <a:off x="2625319" y="1617505"/>
              <a:ext cx="120304" cy="120284"/>
            </a:xfrm>
            <a:custGeom>
              <a:avLst/>
              <a:gdLst/>
              <a:ahLst/>
              <a:cxnLst/>
              <a:rect l="l" t="t" r="r" b="b"/>
              <a:pathLst>
                <a:path w="5809" h="5808" extrusionOk="0">
                  <a:moveTo>
                    <a:pt x="2905" y="5807"/>
                  </a:moveTo>
                  <a:lnTo>
                    <a:pt x="2905" y="5807"/>
                  </a:lnTo>
                  <a:lnTo>
                    <a:pt x="3201" y="5779"/>
                  </a:lnTo>
                  <a:lnTo>
                    <a:pt x="3482" y="5737"/>
                  </a:lnTo>
                  <a:lnTo>
                    <a:pt x="3764" y="5666"/>
                  </a:lnTo>
                  <a:lnTo>
                    <a:pt x="4032" y="5568"/>
                  </a:lnTo>
                  <a:lnTo>
                    <a:pt x="4286" y="5455"/>
                  </a:lnTo>
                  <a:lnTo>
                    <a:pt x="4525" y="5300"/>
                  </a:lnTo>
                  <a:lnTo>
                    <a:pt x="4751" y="5131"/>
                  </a:lnTo>
                  <a:lnTo>
                    <a:pt x="4948" y="4948"/>
                  </a:lnTo>
                  <a:lnTo>
                    <a:pt x="5146" y="4736"/>
                  </a:lnTo>
                  <a:lnTo>
                    <a:pt x="5301" y="4525"/>
                  </a:lnTo>
                  <a:lnTo>
                    <a:pt x="5456" y="4285"/>
                  </a:lnTo>
                  <a:lnTo>
                    <a:pt x="5583" y="4031"/>
                  </a:lnTo>
                  <a:lnTo>
                    <a:pt x="5667" y="3764"/>
                  </a:lnTo>
                  <a:lnTo>
                    <a:pt x="5752" y="3482"/>
                  </a:lnTo>
                  <a:lnTo>
                    <a:pt x="5794" y="3200"/>
                  </a:lnTo>
                  <a:lnTo>
                    <a:pt x="5808" y="2904"/>
                  </a:lnTo>
                  <a:lnTo>
                    <a:pt x="5808" y="2904"/>
                  </a:lnTo>
                  <a:lnTo>
                    <a:pt x="5794" y="2608"/>
                  </a:lnTo>
                  <a:lnTo>
                    <a:pt x="5752" y="2312"/>
                  </a:lnTo>
                  <a:lnTo>
                    <a:pt x="5667" y="2044"/>
                  </a:lnTo>
                  <a:lnTo>
                    <a:pt x="5583" y="1776"/>
                  </a:lnTo>
                  <a:lnTo>
                    <a:pt x="5456" y="1523"/>
                  </a:lnTo>
                  <a:lnTo>
                    <a:pt x="5301" y="1283"/>
                  </a:lnTo>
                  <a:lnTo>
                    <a:pt x="5146" y="1057"/>
                  </a:lnTo>
                  <a:lnTo>
                    <a:pt x="4948" y="846"/>
                  </a:lnTo>
                  <a:lnTo>
                    <a:pt x="4751" y="663"/>
                  </a:lnTo>
                  <a:lnTo>
                    <a:pt x="4525" y="494"/>
                  </a:lnTo>
                  <a:lnTo>
                    <a:pt x="4286" y="353"/>
                  </a:lnTo>
                  <a:lnTo>
                    <a:pt x="4032" y="226"/>
                  </a:lnTo>
                  <a:lnTo>
                    <a:pt x="3764" y="127"/>
                  </a:lnTo>
                  <a:lnTo>
                    <a:pt x="3482" y="57"/>
                  </a:lnTo>
                  <a:lnTo>
                    <a:pt x="3201" y="14"/>
                  </a:lnTo>
                  <a:lnTo>
                    <a:pt x="2905" y="0"/>
                  </a:lnTo>
                  <a:lnTo>
                    <a:pt x="2905" y="0"/>
                  </a:lnTo>
                  <a:lnTo>
                    <a:pt x="2609" y="14"/>
                  </a:lnTo>
                  <a:lnTo>
                    <a:pt x="2313" y="57"/>
                  </a:lnTo>
                  <a:lnTo>
                    <a:pt x="2045" y="127"/>
                  </a:lnTo>
                  <a:lnTo>
                    <a:pt x="1777" y="226"/>
                  </a:lnTo>
                  <a:lnTo>
                    <a:pt x="1523" y="353"/>
                  </a:lnTo>
                  <a:lnTo>
                    <a:pt x="1284" y="494"/>
                  </a:lnTo>
                  <a:lnTo>
                    <a:pt x="1058" y="663"/>
                  </a:lnTo>
                  <a:lnTo>
                    <a:pt x="847" y="846"/>
                  </a:lnTo>
                  <a:lnTo>
                    <a:pt x="663" y="1057"/>
                  </a:lnTo>
                  <a:lnTo>
                    <a:pt x="494" y="1283"/>
                  </a:lnTo>
                  <a:lnTo>
                    <a:pt x="353" y="1523"/>
                  </a:lnTo>
                  <a:lnTo>
                    <a:pt x="226" y="1776"/>
                  </a:lnTo>
                  <a:lnTo>
                    <a:pt x="128" y="2044"/>
                  </a:lnTo>
                  <a:lnTo>
                    <a:pt x="57" y="2312"/>
                  </a:lnTo>
                  <a:lnTo>
                    <a:pt x="15" y="2608"/>
                  </a:lnTo>
                  <a:lnTo>
                    <a:pt x="1" y="2904"/>
                  </a:lnTo>
                  <a:lnTo>
                    <a:pt x="1" y="2904"/>
                  </a:lnTo>
                  <a:lnTo>
                    <a:pt x="15" y="3200"/>
                  </a:lnTo>
                  <a:lnTo>
                    <a:pt x="57" y="3482"/>
                  </a:lnTo>
                  <a:lnTo>
                    <a:pt x="128" y="3764"/>
                  </a:lnTo>
                  <a:lnTo>
                    <a:pt x="226" y="4031"/>
                  </a:lnTo>
                  <a:lnTo>
                    <a:pt x="353" y="4285"/>
                  </a:lnTo>
                  <a:lnTo>
                    <a:pt x="494" y="4525"/>
                  </a:lnTo>
                  <a:lnTo>
                    <a:pt x="663" y="4736"/>
                  </a:lnTo>
                  <a:lnTo>
                    <a:pt x="847" y="4948"/>
                  </a:lnTo>
                  <a:lnTo>
                    <a:pt x="1058" y="5131"/>
                  </a:lnTo>
                  <a:lnTo>
                    <a:pt x="1284" y="5300"/>
                  </a:lnTo>
                  <a:lnTo>
                    <a:pt x="1523" y="5455"/>
                  </a:lnTo>
                  <a:lnTo>
                    <a:pt x="1777" y="5568"/>
                  </a:lnTo>
                  <a:lnTo>
                    <a:pt x="2045" y="5666"/>
                  </a:lnTo>
                  <a:lnTo>
                    <a:pt x="2313" y="5737"/>
                  </a:lnTo>
                  <a:lnTo>
                    <a:pt x="2609" y="5779"/>
                  </a:lnTo>
                  <a:lnTo>
                    <a:pt x="2905" y="5807"/>
                  </a:lnTo>
                  <a:lnTo>
                    <a:pt x="2905" y="580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 flipH="1">
              <a:off x="2642549" y="1634425"/>
              <a:ext cx="85843" cy="86133"/>
            </a:xfrm>
            <a:custGeom>
              <a:avLst/>
              <a:gdLst/>
              <a:ahLst/>
              <a:cxnLst/>
              <a:rect l="l" t="t" r="r" b="b"/>
              <a:pathLst>
                <a:path w="4145" h="4159" extrusionOk="0">
                  <a:moveTo>
                    <a:pt x="2073" y="4159"/>
                  </a:moveTo>
                  <a:lnTo>
                    <a:pt x="2073" y="4159"/>
                  </a:lnTo>
                  <a:lnTo>
                    <a:pt x="2284" y="4145"/>
                  </a:lnTo>
                  <a:lnTo>
                    <a:pt x="2481" y="4117"/>
                  </a:lnTo>
                  <a:lnTo>
                    <a:pt x="2693" y="4060"/>
                  </a:lnTo>
                  <a:lnTo>
                    <a:pt x="2876" y="3990"/>
                  </a:lnTo>
                  <a:lnTo>
                    <a:pt x="3059" y="3905"/>
                  </a:lnTo>
                  <a:lnTo>
                    <a:pt x="3228" y="3806"/>
                  </a:lnTo>
                  <a:lnTo>
                    <a:pt x="3383" y="3680"/>
                  </a:lnTo>
                  <a:lnTo>
                    <a:pt x="3538" y="3553"/>
                  </a:lnTo>
                  <a:lnTo>
                    <a:pt x="3665" y="3398"/>
                  </a:lnTo>
                  <a:lnTo>
                    <a:pt x="3792" y="3243"/>
                  </a:lnTo>
                  <a:lnTo>
                    <a:pt x="3891" y="3074"/>
                  </a:lnTo>
                  <a:lnTo>
                    <a:pt x="3989" y="2890"/>
                  </a:lnTo>
                  <a:lnTo>
                    <a:pt x="4046" y="2693"/>
                  </a:lnTo>
                  <a:lnTo>
                    <a:pt x="4102" y="2496"/>
                  </a:lnTo>
                  <a:lnTo>
                    <a:pt x="4130" y="2298"/>
                  </a:lnTo>
                  <a:lnTo>
                    <a:pt x="4145" y="2087"/>
                  </a:lnTo>
                  <a:lnTo>
                    <a:pt x="4145" y="2087"/>
                  </a:lnTo>
                  <a:lnTo>
                    <a:pt x="4130" y="1875"/>
                  </a:lnTo>
                  <a:lnTo>
                    <a:pt x="4102" y="1664"/>
                  </a:lnTo>
                  <a:lnTo>
                    <a:pt x="4046" y="1467"/>
                  </a:lnTo>
                  <a:lnTo>
                    <a:pt x="3989" y="1269"/>
                  </a:lnTo>
                  <a:lnTo>
                    <a:pt x="3891" y="1100"/>
                  </a:lnTo>
                  <a:lnTo>
                    <a:pt x="3792" y="917"/>
                  </a:lnTo>
                  <a:lnTo>
                    <a:pt x="3665" y="762"/>
                  </a:lnTo>
                  <a:lnTo>
                    <a:pt x="3538" y="621"/>
                  </a:lnTo>
                  <a:lnTo>
                    <a:pt x="3383" y="480"/>
                  </a:lnTo>
                  <a:lnTo>
                    <a:pt x="3228" y="367"/>
                  </a:lnTo>
                  <a:lnTo>
                    <a:pt x="3059" y="254"/>
                  </a:lnTo>
                  <a:lnTo>
                    <a:pt x="2876" y="170"/>
                  </a:lnTo>
                  <a:lnTo>
                    <a:pt x="2693" y="99"/>
                  </a:lnTo>
                  <a:lnTo>
                    <a:pt x="2481" y="43"/>
                  </a:lnTo>
                  <a:lnTo>
                    <a:pt x="2284" y="15"/>
                  </a:lnTo>
                  <a:lnTo>
                    <a:pt x="2073" y="1"/>
                  </a:lnTo>
                  <a:lnTo>
                    <a:pt x="2073" y="1"/>
                  </a:lnTo>
                  <a:lnTo>
                    <a:pt x="1861" y="15"/>
                  </a:lnTo>
                  <a:lnTo>
                    <a:pt x="1650" y="43"/>
                  </a:lnTo>
                  <a:lnTo>
                    <a:pt x="1452" y="99"/>
                  </a:lnTo>
                  <a:lnTo>
                    <a:pt x="1269" y="170"/>
                  </a:lnTo>
                  <a:lnTo>
                    <a:pt x="1086" y="254"/>
                  </a:lnTo>
                  <a:lnTo>
                    <a:pt x="917" y="367"/>
                  </a:lnTo>
                  <a:lnTo>
                    <a:pt x="748" y="480"/>
                  </a:lnTo>
                  <a:lnTo>
                    <a:pt x="607" y="621"/>
                  </a:lnTo>
                  <a:lnTo>
                    <a:pt x="466" y="762"/>
                  </a:lnTo>
                  <a:lnTo>
                    <a:pt x="353" y="917"/>
                  </a:lnTo>
                  <a:lnTo>
                    <a:pt x="240" y="1100"/>
                  </a:lnTo>
                  <a:lnTo>
                    <a:pt x="156" y="1269"/>
                  </a:lnTo>
                  <a:lnTo>
                    <a:pt x="85" y="1467"/>
                  </a:lnTo>
                  <a:lnTo>
                    <a:pt x="43" y="1664"/>
                  </a:lnTo>
                  <a:lnTo>
                    <a:pt x="1" y="1875"/>
                  </a:lnTo>
                  <a:lnTo>
                    <a:pt x="1" y="2087"/>
                  </a:lnTo>
                  <a:lnTo>
                    <a:pt x="1" y="2087"/>
                  </a:lnTo>
                  <a:lnTo>
                    <a:pt x="1" y="2298"/>
                  </a:lnTo>
                  <a:lnTo>
                    <a:pt x="43" y="2496"/>
                  </a:lnTo>
                  <a:lnTo>
                    <a:pt x="85" y="2693"/>
                  </a:lnTo>
                  <a:lnTo>
                    <a:pt x="156" y="2890"/>
                  </a:lnTo>
                  <a:lnTo>
                    <a:pt x="240" y="3074"/>
                  </a:lnTo>
                  <a:lnTo>
                    <a:pt x="353" y="3243"/>
                  </a:lnTo>
                  <a:lnTo>
                    <a:pt x="466" y="3398"/>
                  </a:lnTo>
                  <a:lnTo>
                    <a:pt x="607" y="3553"/>
                  </a:lnTo>
                  <a:lnTo>
                    <a:pt x="748" y="3680"/>
                  </a:lnTo>
                  <a:lnTo>
                    <a:pt x="917" y="3806"/>
                  </a:lnTo>
                  <a:lnTo>
                    <a:pt x="1086" y="3905"/>
                  </a:lnTo>
                  <a:lnTo>
                    <a:pt x="1269" y="3990"/>
                  </a:lnTo>
                  <a:lnTo>
                    <a:pt x="1452" y="4060"/>
                  </a:lnTo>
                  <a:lnTo>
                    <a:pt x="1650" y="4117"/>
                  </a:lnTo>
                  <a:lnTo>
                    <a:pt x="1861" y="4145"/>
                  </a:lnTo>
                  <a:lnTo>
                    <a:pt x="2073" y="4159"/>
                  </a:lnTo>
                  <a:lnTo>
                    <a:pt x="2073" y="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 flipH="1">
              <a:off x="2680780" y="1651076"/>
              <a:ext cx="33012" cy="32701"/>
            </a:xfrm>
            <a:custGeom>
              <a:avLst/>
              <a:gdLst/>
              <a:ahLst/>
              <a:cxnLst/>
              <a:rect l="l" t="t" r="r" b="b"/>
              <a:pathLst>
                <a:path w="1594" h="1579" extrusionOk="0">
                  <a:moveTo>
                    <a:pt x="804" y="1579"/>
                  </a:moveTo>
                  <a:lnTo>
                    <a:pt x="804" y="1579"/>
                  </a:lnTo>
                  <a:lnTo>
                    <a:pt x="959" y="1565"/>
                  </a:lnTo>
                  <a:lnTo>
                    <a:pt x="1100" y="1522"/>
                  </a:lnTo>
                  <a:lnTo>
                    <a:pt x="1241" y="1452"/>
                  </a:lnTo>
                  <a:lnTo>
                    <a:pt x="1353" y="1353"/>
                  </a:lnTo>
                  <a:lnTo>
                    <a:pt x="1452" y="1241"/>
                  </a:lnTo>
                  <a:lnTo>
                    <a:pt x="1523" y="1100"/>
                  </a:lnTo>
                  <a:lnTo>
                    <a:pt x="1579" y="959"/>
                  </a:lnTo>
                  <a:lnTo>
                    <a:pt x="1593" y="790"/>
                  </a:lnTo>
                  <a:lnTo>
                    <a:pt x="1593" y="790"/>
                  </a:lnTo>
                  <a:lnTo>
                    <a:pt x="1579" y="634"/>
                  </a:lnTo>
                  <a:lnTo>
                    <a:pt x="1523" y="479"/>
                  </a:lnTo>
                  <a:lnTo>
                    <a:pt x="1452" y="353"/>
                  </a:lnTo>
                  <a:lnTo>
                    <a:pt x="1353" y="240"/>
                  </a:lnTo>
                  <a:lnTo>
                    <a:pt x="1241" y="141"/>
                  </a:lnTo>
                  <a:lnTo>
                    <a:pt x="1100" y="57"/>
                  </a:lnTo>
                  <a:lnTo>
                    <a:pt x="959" y="14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635" y="14"/>
                  </a:lnTo>
                  <a:lnTo>
                    <a:pt x="494" y="57"/>
                  </a:lnTo>
                  <a:lnTo>
                    <a:pt x="353" y="141"/>
                  </a:lnTo>
                  <a:lnTo>
                    <a:pt x="240" y="240"/>
                  </a:lnTo>
                  <a:lnTo>
                    <a:pt x="141" y="353"/>
                  </a:lnTo>
                  <a:lnTo>
                    <a:pt x="71" y="479"/>
                  </a:lnTo>
                  <a:lnTo>
                    <a:pt x="28" y="634"/>
                  </a:lnTo>
                  <a:lnTo>
                    <a:pt x="0" y="790"/>
                  </a:lnTo>
                  <a:lnTo>
                    <a:pt x="0" y="790"/>
                  </a:lnTo>
                  <a:lnTo>
                    <a:pt x="28" y="959"/>
                  </a:lnTo>
                  <a:lnTo>
                    <a:pt x="71" y="1100"/>
                  </a:lnTo>
                  <a:lnTo>
                    <a:pt x="141" y="1241"/>
                  </a:lnTo>
                  <a:lnTo>
                    <a:pt x="240" y="1353"/>
                  </a:lnTo>
                  <a:lnTo>
                    <a:pt x="353" y="1452"/>
                  </a:lnTo>
                  <a:lnTo>
                    <a:pt x="494" y="1522"/>
                  </a:lnTo>
                  <a:lnTo>
                    <a:pt x="635" y="1565"/>
                  </a:lnTo>
                  <a:lnTo>
                    <a:pt x="804" y="1579"/>
                  </a:lnTo>
                  <a:lnTo>
                    <a:pt x="804" y="15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 flipH="1">
              <a:off x="2625319" y="1799068"/>
              <a:ext cx="120304" cy="120284"/>
            </a:xfrm>
            <a:custGeom>
              <a:avLst/>
              <a:gdLst/>
              <a:ahLst/>
              <a:cxnLst/>
              <a:rect l="l" t="t" r="r" b="b"/>
              <a:pathLst>
                <a:path w="5809" h="5808" extrusionOk="0">
                  <a:moveTo>
                    <a:pt x="2905" y="5808"/>
                  </a:moveTo>
                  <a:lnTo>
                    <a:pt x="2905" y="5808"/>
                  </a:lnTo>
                  <a:lnTo>
                    <a:pt x="3201" y="5793"/>
                  </a:lnTo>
                  <a:lnTo>
                    <a:pt x="3482" y="5751"/>
                  </a:lnTo>
                  <a:lnTo>
                    <a:pt x="3764" y="5681"/>
                  </a:lnTo>
                  <a:lnTo>
                    <a:pt x="4032" y="5582"/>
                  </a:lnTo>
                  <a:lnTo>
                    <a:pt x="4286" y="5455"/>
                  </a:lnTo>
                  <a:lnTo>
                    <a:pt x="4525" y="5314"/>
                  </a:lnTo>
                  <a:lnTo>
                    <a:pt x="4751" y="5145"/>
                  </a:lnTo>
                  <a:lnTo>
                    <a:pt x="4948" y="4948"/>
                  </a:lnTo>
                  <a:lnTo>
                    <a:pt x="5146" y="4750"/>
                  </a:lnTo>
                  <a:lnTo>
                    <a:pt x="5301" y="4525"/>
                  </a:lnTo>
                  <a:lnTo>
                    <a:pt x="5456" y="4285"/>
                  </a:lnTo>
                  <a:lnTo>
                    <a:pt x="5583" y="4032"/>
                  </a:lnTo>
                  <a:lnTo>
                    <a:pt x="5667" y="3764"/>
                  </a:lnTo>
                  <a:lnTo>
                    <a:pt x="5752" y="3482"/>
                  </a:lnTo>
                  <a:lnTo>
                    <a:pt x="5794" y="3200"/>
                  </a:lnTo>
                  <a:lnTo>
                    <a:pt x="5808" y="2904"/>
                  </a:lnTo>
                  <a:lnTo>
                    <a:pt x="5808" y="2904"/>
                  </a:lnTo>
                  <a:lnTo>
                    <a:pt x="5794" y="2608"/>
                  </a:lnTo>
                  <a:lnTo>
                    <a:pt x="5752" y="2326"/>
                  </a:lnTo>
                  <a:lnTo>
                    <a:pt x="5667" y="2044"/>
                  </a:lnTo>
                  <a:lnTo>
                    <a:pt x="5583" y="1776"/>
                  </a:lnTo>
                  <a:lnTo>
                    <a:pt x="5456" y="1523"/>
                  </a:lnTo>
                  <a:lnTo>
                    <a:pt x="5301" y="1283"/>
                  </a:lnTo>
                  <a:lnTo>
                    <a:pt x="5146" y="1058"/>
                  </a:lnTo>
                  <a:lnTo>
                    <a:pt x="4948" y="846"/>
                  </a:lnTo>
                  <a:lnTo>
                    <a:pt x="4751" y="663"/>
                  </a:lnTo>
                  <a:lnTo>
                    <a:pt x="4525" y="494"/>
                  </a:lnTo>
                  <a:lnTo>
                    <a:pt x="4286" y="353"/>
                  </a:lnTo>
                  <a:lnTo>
                    <a:pt x="4032" y="226"/>
                  </a:lnTo>
                  <a:lnTo>
                    <a:pt x="3764" y="127"/>
                  </a:lnTo>
                  <a:lnTo>
                    <a:pt x="3482" y="57"/>
                  </a:lnTo>
                  <a:lnTo>
                    <a:pt x="3201" y="15"/>
                  </a:lnTo>
                  <a:lnTo>
                    <a:pt x="2905" y="0"/>
                  </a:lnTo>
                  <a:lnTo>
                    <a:pt x="2905" y="0"/>
                  </a:lnTo>
                  <a:lnTo>
                    <a:pt x="2609" y="15"/>
                  </a:lnTo>
                  <a:lnTo>
                    <a:pt x="2313" y="57"/>
                  </a:lnTo>
                  <a:lnTo>
                    <a:pt x="2045" y="127"/>
                  </a:lnTo>
                  <a:lnTo>
                    <a:pt x="1777" y="226"/>
                  </a:lnTo>
                  <a:lnTo>
                    <a:pt x="1523" y="353"/>
                  </a:lnTo>
                  <a:lnTo>
                    <a:pt x="1284" y="494"/>
                  </a:lnTo>
                  <a:lnTo>
                    <a:pt x="1058" y="663"/>
                  </a:lnTo>
                  <a:lnTo>
                    <a:pt x="847" y="846"/>
                  </a:lnTo>
                  <a:lnTo>
                    <a:pt x="663" y="1058"/>
                  </a:lnTo>
                  <a:lnTo>
                    <a:pt x="494" y="1283"/>
                  </a:lnTo>
                  <a:lnTo>
                    <a:pt x="353" y="1523"/>
                  </a:lnTo>
                  <a:lnTo>
                    <a:pt x="226" y="1776"/>
                  </a:lnTo>
                  <a:lnTo>
                    <a:pt x="128" y="2044"/>
                  </a:lnTo>
                  <a:lnTo>
                    <a:pt x="57" y="2326"/>
                  </a:lnTo>
                  <a:lnTo>
                    <a:pt x="15" y="2608"/>
                  </a:lnTo>
                  <a:lnTo>
                    <a:pt x="1" y="2904"/>
                  </a:lnTo>
                  <a:lnTo>
                    <a:pt x="1" y="2904"/>
                  </a:lnTo>
                  <a:lnTo>
                    <a:pt x="15" y="3200"/>
                  </a:lnTo>
                  <a:lnTo>
                    <a:pt x="57" y="3482"/>
                  </a:lnTo>
                  <a:lnTo>
                    <a:pt x="128" y="3764"/>
                  </a:lnTo>
                  <a:lnTo>
                    <a:pt x="226" y="4032"/>
                  </a:lnTo>
                  <a:lnTo>
                    <a:pt x="353" y="4285"/>
                  </a:lnTo>
                  <a:lnTo>
                    <a:pt x="494" y="4525"/>
                  </a:lnTo>
                  <a:lnTo>
                    <a:pt x="663" y="4750"/>
                  </a:lnTo>
                  <a:lnTo>
                    <a:pt x="847" y="4948"/>
                  </a:lnTo>
                  <a:lnTo>
                    <a:pt x="1058" y="5145"/>
                  </a:lnTo>
                  <a:lnTo>
                    <a:pt x="1284" y="5314"/>
                  </a:lnTo>
                  <a:lnTo>
                    <a:pt x="1523" y="5455"/>
                  </a:lnTo>
                  <a:lnTo>
                    <a:pt x="1777" y="5582"/>
                  </a:lnTo>
                  <a:lnTo>
                    <a:pt x="2045" y="5681"/>
                  </a:lnTo>
                  <a:lnTo>
                    <a:pt x="2313" y="5751"/>
                  </a:lnTo>
                  <a:lnTo>
                    <a:pt x="2609" y="5793"/>
                  </a:lnTo>
                  <a:lnTo>
                    <a:pt x="2905" y="5808"/>
                  </a:lnTo>
                  <a:lnTo>
                    <a:pt x="2905" y="58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 flipH="1">
              <a:off x="2642549" y="1816299"/>
              <a:ext cx="85843" cy="85822"/>
            </a:xfrm>
            <a:custGeom>
              <a:avLst/>
              <a:gdLst/>
              <a:ahLst/>
              <a:cxnLst/>
              <a:rect l="l" t="t" r="r" b="b"/>
              <a:pathLst>
                <a:path w="4145" h="4144" extrusionOk="0">
                  <a:moveTo>
                    <a:pt x="2073" y="4144"/>
                  </a:moveTo>
                  <a:lnTo>
                    <a:pt x="2073" y="4144"/>
                  </a:lnTo>
                  <a:lnTo>
                    <a:pt x="2284" y="4130"/>
                  </a:lnTo>
                  <a:lnTo>
                    <a:pt x="2481" y="4102"/>
                  </a:lnTo>
                  <a:lnTo>
                    <a:pt x="2693" y="4059"/>
                  </a:lnTo>
                  <a:lnTo>
                    <a:pt x="2876" y="3989"/>
                  </a:lnTo>
                  <a:lnTo>
                    <a:pt x="3059" y="3890"/>
                  </a:lnTo>
                  <a:lnTo>
                    <a:pt x="3228" y="3792"/>
                  </a:lnTo>
                  <a:lnTo>
                    <a:pt x="3383" y="3665"/>
                  </a:lnTo>
                  <a:lnTo>
                    <a:pt x="3538" y="3538"/>
                  </a:lnTo>
                  <a:lnTo>
                    <a:pt x="3665" y="3397"/>
                  </a:lnTo>
                  <a:lnTo>
                    <a:pt x="3792" y="3228"/>
                  </a:lnTo>
                  <a:lnTo>
                    <a:pt x="3891" y="3059"/>
                  </a:lnTo>
                  <a:lnTo>
                    <a:pt x="3989" y="2875"/>
                  </a:lnTo>
                  <a:lnTo>
                    <a:pt x="4046" y="2692"/>
                  </a:lnTo>
                  <a:lnTo>
                    <a:pt x="4102" y="2495"/>
                  </a:lnTo>
                  <a:lnTo>
                    <a:pt x="4130" y="2283"/>
                  </a:lnTo>
                  <a:lnTo>
                    <a:pt x="4145" y="2072"/>
                  </a:lnTo>
                  <a:lnTo>
                    <a:pt x="4145" y="2072"/>
                  </a:lnTo>
                  <a:lnTo>
                    <a:pt x="4130" y="1861"/>
                  </a:lnTo>
                  <a:lnTo>
                    <a:pt x="4102" y="1649"/>
                  </a:lnTo>
                  <a:lnTo>
                    <a:pt x="4046" y="1452"/>
                  </a:lnTo>
                  <a:lnTo>
                    <a:pt x="3989" y="1269"/>
                  </a:lnTo>
                  <a:lnTo>
                    <a:pt x="3891" y="1085"/>
                  </a:lnTo>
                  <a:lnTo>
                    <a:pt x="3792" y="916"/>
                  </a:lnTo>
                  <a:lnTo>
                    <a:pt x="3665" y="747"/>
                  </a:lnTo>
                  <a:lnTo>
                    <a:pt x="3538" y="606"/>
                  </a:lnTo>
                  <a:lnTo>
                    <a:pt x="3383" y="465"/>
                  </a:lnTo>
                  <a:lnTo>
                    <a:pt x="3228" y="352"/>
                  </a:lnTo>
                  <a:lnTo>
                    <a:pt x="3059" y="240"/>
                  </a:lnTo>
                  <a:lnTo>
                    <a:pt x="2876" y="155"/>
                  </a:lnTo>
                  <a:lnTo>
                    <a:pt x="2693" y="85"/>
                  </a:lnTo>
                  <a:lnTo>
                    <a:pt x="2481" y="42"/>
                  </a:lnTo>
                  <a:lnTo>
                    <a:pt x="2284" y="0"/>
                  </a:lnTo>
                  <a:lnTo>
                    <a:pt x="2073" y="0"/>
                  </a:lnTo>
                  <a:lnTo>
                    <a:pt x="2073" y="0"/>
                  </a:lnTo>
                  <a:lnTo>
                    <a:pt x="1861" y="0"/>
                  </a:lnTo>
                  <a:lnTo>
                    <a:pt x="1650" y="42"/>
                  </a:lnTo>
                  <a:lnTo>
                    <a:pt x="1452" y="85"/>
                  </a:lnTo>
                  <a:lnTo>
                    <a:pt x="1269" y="155"/>
                  </a:lnTo>
                  <a:lnTo>
                    <a:pt x="1086" y="240"/>
                  </a:lnTo>
                  <a:lnTo>
                    <a:pt x="917" y="352"/>
                  </a:lnTo>
                  <a:lnTo>
                    <a:pt x="748" y="465"/>
                  </a:lnTo>
                  <a:lnTo>
                    <a:pt x="607" y="606"/>
                  </a:lnTo>
                  <a:lnTo>
                    <a:pt x="466" y="747"/>
                  </a:lnTo>
                  <a:lnTo>
                    <a:pt x="353" y="916"/>
                  </a:lnTo>
                  <a:lnTo>
                    <a:pt x="240" y="1085"/>
                  </a:lnTo>
                  <a:lnTo>
                    <a:pt x="156" y="1269"/>
                  </a:lnTo>
                  <a:lnTo>
                    <a:pt x="85" y="1452"/>
                  </a:lnTo>
                  <a:lnTo>
                    <a:pt x="43" y="1649"/>
                  </a:lnTo>
                  <a:lnTo>
                    <a:pt x="1" y="1861"/>
                  </a:lnTo>
                  <a:lnTo>
                    <a:pt x="1" y="2072"/>
                  </a:lnTo>
                  <a:lnTo>
                    <a:pt x="1" y="2072"/>
                  </a:lnTo>
                  <a:lnTo>
                    <a:pt x="1" y="2283"/>
                  </a:lnTo>
                  <a:lnTo>
                    <a:pt x="43" y="2495"/>
                  </a:lnTo>
                  <a:lnTo>
                    <a:pt x="85" y="2692"/>
                  </a:lnTo>
                  <a:lnTo>
                    <a:pt x="156" y="2875"/>
                  </a:lnTo>
                  <a:lnTo>
                    <a:pt x="240" y="3059"/>
                  </a:lnTo>
                  <a:lnTo>
                    <a:pt x="353" y="3228"/>
                  </a:lnTo>
                  <a:lnTo>
                    <a:pt x="466" y="3397"/>
                  </a:lnTo>
                  <a:lnTo>
                    <a:pt x="607" y="3538"/>
                  </a:lnTo>
                  <a:lnTo>
                    <a:pt x="748" y="3665"/>
                  </a:lnTo>
                  <a:lnTo>
                    <a:pt x="917" y="3792"/>
                  </a:lnTo>
                  <a:lnTo>
                    <a:pt x="1086" y="3890"/>
                  </a:lnTo>
                  <a:lnTo>
                    <a:pt x="1269" y="3989"/>
                  </a:lnTo>
                  <a:lnTo>
                    <a:pt x="1452" y="4059"/>
                  </a:lnTo>
                  <a:lnTo>
                    <a:pt x="1650" y="4102"/>
                  </a:lnTo>
                  <a:lnTo>
                    <a:pt x="1861" y="4130"/>
                  </a:lnTo>
                  <a:lnTo>
                    <a:pt x="2073" y="4144"/>
                  </a:lnTo>
                  <a:lnTo>
                    <a:pt x="2073" y="4144"/>
                  </a:lnTo>
                  <a:close/>
                </a:path>
              </a:pathLst>
            </a:custGeom>
            <a:solidFill>
              <a:srgbClr val="9E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 flipH="1">
              <a:off x="2680780" y="1832639"/>
              <a:ext cx="33012" cy="33012"/>
            </a:xfrm>
            <a:custGeom>
              <a:avLst/>
              <a:gdLst/>
              <a:ahLst/>
              <a:cxnLst/>
              <a:rect l="l" t="t" r="r" b="b"/>
              <a:pathLst>
                <a:path w="1594" h="1594" extrusionOk="0">
                  <a:moveTo>
                    <a:pt x="804" y="1593"/>
                  </a:moveTo>
                  <a:lnTo>
                    <a:pt x="804" y="1593"/>
                  </a:lnTo>
                  <a:lnTo>
                    <a:pt x="959" y="1579"/>
                  </a:lnTo>
                  <a:lnTo>
                    <a:pt x="1100" y="1523"/>
                  </a:lnTo>
                  <a:lnTo>
                    <a:pt x="1241" y="1452"/>
                  </a:lnTo>
                  <a:lnTo>
                    <a:pt x="1353" y="1353"/>
                  </a:lnTo>
                  <a:lnTo>
                    <a:pt x="1452" y="1241"/>
                  </a:lnTo>
                  <a:lnTo>
                    <a:pt x="1523" y="1100"/>
                  </a:lnTo>
                  <a:lnTo>
                    <a:pt x="1579" y="959"/>
                  </a:lnTo>
                  <a:lnTo>
                    <a:pt x="1593" y="804"/>
                  </a:lnTo>
                  <a:lnTo>
                    <a:pt x="1593" y="804"/>
                  </a:lnTo>
                  <a:lnTo>
                    <a:pt x="1579" y="635"/>
                  </a:lnTo>
                  <a:lnTo>
                    <a:pt x="1523" y="494"/>
                  </a:lnTo>
                  <a:lnTo>
                    <a:pt x="1452" y="353"/>
                  </a:lnTo>
                  <a:lnTo>
                    <a:pt x="1353" y="240"/>
                  </a:lnTo>
                  <a:lnTo>
                    <a:pt x="1241" y="141"/>
                  </a:lnTo>
                  <a:lnTo>
                    <a:pt x="1100" y="71"/>
                  </a:lnTo>
                  <a:lnTo>
                    <a:pt x="959" y="14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635" y="14"/>
                  </a:lnTo>
                  <a:lnTo>
                    <a:pt x="494" y="71"/>
                  </a:lnTo>
                  <a:lnTo>
                    <a:pt x="353" y="141"/>
                  </a:lnTo>
                  <a:lnTo>
                    <a:pt x="240" y="240"/>
                  </a:lnTo>
                  <a:lnTo>
                    <a:pt x="141" y="353"/>
                  </a:lnTo>
                  <a:lnTo>
                    <a:pt x="71" y="494"/>
                  </a:lnTo>
                  <a:lnTo>
                    <a:pt x="28" y="635"/>
                  </a:lnTo>
                  <a:lnTo>
                    <a:pt x="0" y="804"/>
                  </a:lnTo>
                  <a:lnTo>
                    <a:pt x="0" y="804"/>
                  </a:lnTo>
                  <a:lnTo>
                    <a:pt x="28" y="959"/>
                  </a:lnTo>
                  <a:lnTo>
                    <a:pt x="71" y="1100"/>
                  </a:lnTo>
                  <a:lnTo>
                    <a:pt x="141" y="1241"/>
                  </a:lnTo>
                  <a:lnTo>
                    <a:pt x="240" y="1353"/>
                  </a:lnTo>
                  <a:lnTo>
                    <a:pt x="353" y="1452"/>
                  </a:lnTo>
                  <a:lnTo>
                    <a:pt x="494" y="1523"/>
                  </a:lnTo>
                  <a:lnTo>
                    <a:pt x="635" y="1579"/>
                  </a:lnTo>
                  <a:lnTo>
                    <a:pt x="804" y="1593"/>
                  </a:lnTo>
                  <a:lnTo>
                    <a:pt x="804" y="15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 flipH="1">
              <a:off x="2460986" y="1617505"/>
              <a:ext cx="120284" cy="120284"/>
            </a:xfrm>
            <a:custGeom>
              <a:avLst/>
              <a:gdLst/>
              <a:ahLst/>
              <a:cxnLst/>
              <a:rect l="l" t="t" r="r" b="b"/>
              <a:pathLst>
                <a:path w="5808" h="5808" extrusionOk="0">
                  <a:moveTo>
                    <a:pt x="2904" y="5807"/>
                  </a:moveTo>
                  <a:lnTo>
                    <a:pt x="2904" y="5807"/>
                  </a:lnTo>
                  <a:lnTo>
                    <a:pt x="3200" y="5779"/>
                  </a:lnTo>
                  <a:lnTo>
                    <a:pt x="3496" y="5737"/>
                  </a:lnTo>
                  <a:lnTo>
                    <a:pt x="3778" y="5666"/>
                  </a:lnTo>
                  <a:lnTo>
                    <a:pt x="4032" y="5568"/>
                  </a:lnTo>
                  <a:lnTo>
                    <a:pt x="4285" y="5455"/>
                  </a:lnTo>
                  <a:lnTo>
                    <a:pt x="4525" y="5300"/>
                  </a:lnTo>
                  <a:lnTo>
                    <a:pt x="4751" y="5131"/>
                  </a:lnTo>
                  <a:lnTo>
                    <a:pt x="4962" y="4948"/>
                  </a:lnTo>
                  <a:lnTo>
                    <a:pt x="5145" y="4736"/>
                  </a:lnTo>
                  <a:lnTo>
                    <a:pt x="5314" y="4525"/>
                  </a:lnTo>
                  <a:lnTo>
                    <a:pt x="5455" y="4285"/>
                  </a:lnTo>
                  <a:lnTo>
                    <a:pt x="5582" y="4031"/>
                  </a:lnTo>
                  <a:lnTo>
                    <a:pt x="5681" y="3764"/>
                  </a:lnTo>
                  <a:lnTo>
                    <a:pt x="5751" y="3482"/>
                  </a:lnTo>
                  <a:lnTo>
                    <a:pt x="5794" y="3200"/>
                  </a:lnTo>
                  <a:lnTo>
                    <a:pt x="5808" y="2904"/>
                  </a:lnTo>
                  <a:lnTo>
                    <a:pt x="5808" y="2904"/>
                  </a:lnTo>
                  <a:lnTo>
                    <a:pt x="5794" y="2608"/>
                  </a:lnTo>
                  <a:lnTo>
                    <a:pt x="5751" y="2312"/>
                  </a:lnTo>
                  <a:lnTo>
                    <a:pt x="5681" y="2044"/>
                  </a:lnTo>
                  <a:lnTo>
                    <a:pt x="5582" y="1776"/>
                  </a:lnTo>
                  <a:lnTo>
                    <a:pt x="5455" y="1523"/>
                  </a:lnTo>
                  <a:lnTo>
                    <a:pt x="5314" y="1283"/>
                  </a:lnTo>
                  <a:lnTo>
                    <a:pt x="5145" y="1057"/>
                  </a:lnTo>
                  <a:lnTo>
                    <a:pt x="4962" y="846"/>
                  </a:lnTo>
                  <a:lnTo>
                    <a:pt x="4751" y="663"/>
                  </a:lnTo>
                  <a:lnTo>
                    <a:pt x="4525" y="494"/>
                  </a:lnTo>
                  <a:lnTo>
                    <a:pt x="4285" y="353"/>
                  </a:lnTo>
                  <a:lnTo>
                    <a:pt x="4032" y="226"/>
                  </a:lnTo>
                  <a:lnTo>
                    <a:pt x="3778" y="127"/>
                  </a:lnTo>
                  <a:lnTo>
                    <a:pt x="3496" y="57"/>
                  </a:lnTo>
                  <a:lnTo>
                    <a:pt x="3200" y="14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608" y="14"/>
                  </a:lnTo>
                  <a:lnTo>
                    <a:pt x="2326" y="57"/>
                  </a:lnTo>
                  <a:lnTo>
                    <a:pt x="2044" y="127"/>
                  </a:lnTo>
                  <a:lnTo>
                    <a:pt x="1776" y="226"/>
                  </a:lnTo>
                  <a:lnTo>
                    <a:pt x="1523" y="353"/>
                  </a:lnTo>
                  <a:lnTo>
                    <a:pt x="1283" y="494"/>
                  </a:lnTo>
                  <a:lnTo>
                    <a:pt x="1072" y="663"/>
                  </a:lnTo>
                  <a:lnTo>
                    <a:pt x="860" y="846"/>
                  </a:lnTo>
                  <a:lnTo>
                    <a:pt x="677" y="1057"/>
                  </a:lnTo>
                  <a:lnTo>
                    <a:pt x="508" y="1283"/>
                  </a:lnTo>
                  <a:lnTo>
                    <a:pt x="353" y="1523"/>
                  </a:lnTo>
                  <a:lnTo>
                    <a:pt x="240" y="1776"/>
                  </a:lnTo>
                  <a:lnTo>
                    <a:pt x="141" y="2044"/>
                  </a:lnTo>
                  <a:lnTo>
                    <a:pt x="71" y="2312"/>
                  </a:lnTo>
                  <a:lnTo>
                    <a:pt x="29" y="2608"/>
                  </a:lnTo>
                  <a:lnTo>
                    <a:pt x="0" y="2904"/>
                  </a:lnTo>
                  <a:lnTo>
                    <a:pt x="0" y="2904"/>
                  </a:lnTo>
                  <a:lnTo>
                    <a:pt x="29" y="3200"/>
                  </a:lnTo>
                  <a:lnTo>
                    <a:pt x="71" y="3482"/>
                  </a:lnTo>
                  <a:lnTo>
                    <a:pt x="141" y="3764"/>
                  </a:lnTo>
                  <a:lnTo>
                    <a:pt x="240" y="4031"/>
                  </a:lnTo>
                  <a:lnTo>
                    <a:pt x="353" y="4285"/>
                  </a:lnTo>
                  <a:lnTo>
                    <a:pt x="508" y="4525"/>
                  </a:lnTo>
                  <a:lnTo>
                    <a:pt x="677" y="4736"/>
                  </a:lnTo>
                  <a:lnTo>
                    <a:pt x="860" y="4948"/>
                  </a:lnTo>
                  <a:lnTo>
                    <a:pt x="1072" y="5131"/>
                  </a:lnTo>
                  <a:lnTo>
                    <a:pt x="1283" y="5300"/>
                  </a:lnTo>
                  <a:lnTo>
                    <a:pt x="1523" y="5455"/>
                  </a:lnTo>
                  <a:lnTo>
                    <a:pt x="1776" y="5568"/>
                  </a:lnTo>
                  <a:lnTo>
                    <a:pt x="2044" y="5666"/>
                  </a:lnTo>
                  <a:lnTo>
                    <a:pt x="2326" y="5737"/>
                  </a:lnTo>
                  <a:lnTo>
                    <a:pt x="2608" y="5779"/>
                  </a:lnTo>
                  <a:lnTo>
                    <a:pt x="2904" y="5807"/>
                  </a:lnTo>
                  <a:lnTo>
                    <a:pt x="2904" y="580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 flipH="1">
              <a:off x="2477906" y="1634425"/>
              <a:ext cx="86133" cy="86133"/>
            </a:xfrm>
            <a:custGeom>
              <a:avLst/>
              <a:gdLst/>
              <a:ahLst/>
              <a:cxnLst/>
              <a:rect l="l" t="t" r="r" b="b"/>
              <a:pathLst>
                <a:path w="4159" h="4159" extrusionOk="0">
                  <a:moveTo>
                    <a:pt x="2072" y="4159"/>
                  </a:moveTo>
                  <a:lnTo>
                    <a:pt x="2072" y="4159"/>
                  </a:lnTo>
                  <a:lnTo>
                    <a:pt x="2283" y="4145"/>
                  </a:lnTo>
                  <a:lnTo>
                    <a:pt x="2495" y="4117"/>
                  </a:lnTo>
                  <a:lnTo>
                    <a:pt x="2692" y="4060"/>
                  </a:lnTo>
                  <a:lnTo>
                    <a:pt x="2890" y="3990"/>
                  </a:lnTo>
                  <a:lnTo>
                    <a:pt x="3059" y="3905"/>
                  </a:lnTo>
                  <a:lnTo>
                    <a:pt x="3242" y="3806"/>
                  </a:lnTo>
                  <a:lnTo>
                    <a:pt x="3397" y="3680"/>
                  </a:lnTo>
                  <a:lnTo>
                    <a:pt x="3538" y="3553"/>
                  </a:lnTo>
                  <a:lnTo>
                    <a:pt x="3679" y="3398"/>
                  </a:lnTo>
                  <a:lnTo>
                    <a:pt x="3792" y="3243"/>
                  </a:lnTo>
                  <a:lnTo>
                    <a:pt x="3904" y="3074"/>
                  </a:lnTo>
                  <a:lnTo>
                    <a:pt x="3989" y="2890"/>
                  </a:lnTo>
                  <a:lnTo>
                    <a:pt x="4059" y="2693"/>
                  </a:lnTo>
                  <a:lnTo>
                    <a:pt x="4116" y="2496"/>
                  </a:lnTo>
                  <a:lnTo>
                    <a:pt x="4144" y="2298"/>
                  </a:lnTo>
                  <a:lnTo>
                    <a:pt x="4158" y="2087"/>
                  </a:lnTo>
                  <a:lnTo>
                    <a:pt x="4158" y="2087"/>
                  </a:lnTo>
                  <a:lnTo>
                    <a:pt x="4144" y="1875"/>
                  </a:lnTo>
                  <a:lnTo>
                    <a:pt x="4116" y="1664"/>
                  </a:lnTo>
                  <a:lnTo>
                    <a:pt x="4059" y="1467"/>
                  </a:lnTo>
                  <a:lnTo>
                    <a:pt x="3989" y="1269"/>
                  </a:lnTo>
                  <a:lnTo>
                    <a:pt x="3904" y="1100"/>
                  </a:lnTo>
                  <a:lnTo>
                    <a:pt x="3792" y="917"/>
                  </a:lnTo>
                  <a:lnTo>
                    <a:pt x="3679" y="762"/>
                  </a:lnTo>
                  <a:lnTo>
                    <a:pt x="3538" y="621"/>
                  </a:lnTo>
                  <a:lnTo>
                    <a:pt x="3397" y="480"/>
                  </a:lnTo>
                  <a:lnTo>
                    <a:pt x="3242" y="367"/>
                  </a:lnTo>
                  <a:lnTo>
                    <a:pt x="3059" y="254"/>
                  </a:lnTo>
                  <a:lnTo>
                    <a:pt x="2890" y="170"/>
                  </a:lnTo>
                  <a:lnTo>
                    <a:pt x="2692" y="99"/>
                  </a:lnTo>
                  <a:lnTo>
                    <a:pt x="2495" y="43"/>
                  </a:lnTo>
                  <a:lnTo>
                    <a:pt x="2283" y="15"/>
                  </a:lnTo>
                  <a:lnTo>
                    <a:pt x="2072" y="1"/>
                  </a:lnTo>
                  <a:lnTo>
                    <a:pt x="2072" y="1"/>
                  </a:lnTo>
                  <a:lnTo>
                    <a:pt x="1861" y="15"/>
                  </a:lnTo>
                  <a:lnTo>
                    <a:pt x="1663" y="43"/>
                  </a:lnTo>
                  <a:lnTo>
                    <a:pt x="1466" y="99"/>
                  </a:lnTo>
                  <a:lnTo>
                    <a:pt x="1269" y="170"/>
                  </a:lnTo>
                  <a:lnTo>
                    <a:pt x="1085" y="254"/>
                  </a:lnTo>
                  <a:lnTo>
                    <a:pt x="916" y="367"/>
                  </a:lnTo>
                  <a:lnTo>
                    <a:pt x="761" y="480"/>
                  </a:lnTo>
                  <a:lnTo>
                    <a:pt x="606" y="621"/>
                  </a:lnTo>
                  <a:lnTo>
                    <a:pt x="479" y="762"/>
                  </a:lnTo>
                  <a:lnTo>
                    <a:pt x="352" y="917"/>
                  </a:lnTo>
                  <a:lnTo>
                    <a:pt x="254" y="1100"/>
                  </a:lnTo>
                  <a:lnTo>
                    <a:pt x="169" y="1269"/>
                  </a:lnTo>
                  <a:lnTo>
                    <a:pt x="99" y="1467"/>
                  </a:lnTo>
                  <a:lnTo>
                    <a:pt x="42" y="1664"/>
                  </a:lnTo>
                  <a:lnTo>
                    <a:pt x="14" y="1875"/>
                  </a:lnTo>
                  <a:lnTo>
                    <a:pt x="0" y="2087"/>
                  </a:lnTo>
                  <a:lnTo>
                    <a:pt x="0" y="2087"/>
                  </a:lnTo>
                  <a:lnTo>
                    <a:pt x="14" y="2298"/>
                  </a:lnTo>
                  <a:lnTo>
                    <a:pt x="42" y="2496"/>
                  </a:lnTo>
                  <a:lnTo>
                    <a:pt x="99" y="2693"/>
                  </a:lnTo>
                  <a:lnTo>
                    <a:pt x="169" y="2890"/>
                  </a:lnTo>
                  <a:lnTo>
                    <a:pt x="254" y="3074"/>
                  </a:lnTo>
                  <a:lnTo>
                    <a:pt x="352" y="3243"/>
                  </a:lnTo>
                  <a:lnTo>
                    <a:pt x="479" y="3398"/>
                  </a:lnTo>
                  <a:lnTo>
                    <a:pt x="606" y="3553"/>
                  </a:lnTo>
                  <a:lnTo>
                    <a:pt x="761" y="3680"/>
                  </a:lnTo>
                  <a:lnTo>
                    <a:pt x="916" y="3806"/>
                  </a:lnTo>
                  <a:lnTo>
                    <a:pt x="1085" y="3905"/>
                  </a:lnTo>
                  <a:lnTo>
                    <a:pt x="1269" y="3990"/>
                  </a:lnTo>
                  <a:lnTo>
                    <a:pt x="1466" y="4060"/>
                  </a:lnTo>
                  <a:lnTo>
                    <a:pt x="1663" y="4117"/>
                  </a:lnTo>
                  <a:lnTo>
                    <a:pt x="1861" y="4145"/>
                  </a:lnTo>
                  <a:lnTo>
                    <a:pt x="2072" y="4159"/>
                  </a:lnTo>
                  <a:lnTo>
                    <a:pt x="2072" y="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 flipH="1">
              <a:off x="2516448" y="1651076"/>
              <a:ext cx="32722" cy="32701"/>
            </a:xfrm>
            <a:custGeom>
              <a:avLst/>
              <a:gdLst/>
              <a:ahLst/>
              <a:cxnLst/>
              <a:rect l="l" t="t" r="r" b="b"/>
              <a:pathLst>
                <a:path w="1580" h="1579" extrusionOk="0">
                  <a:moveTo>
                    <a:pt x="790" y="1579"/>
                  </a:moveTo>
                  <a:lnTo>
                    <a:pt x="790" y="1579"/>
                  </a:lnTo>
                  <a:lnTo>
                    <a:pt x="945" y="1565"/>
                  </a:lnTo>
                  <a:lnTo>
                    <a:pt x="1100" y="1522"/>
                  </a:lnTo>
                  <a:lnTo>
                    <a:pt x="1241" y="1452"/>
                  </a:lnTo>
                  <a:lnTo>
                    <a:pt x="1354" y="1353"/>
                  </a:lnTo>
                  <a:lnTo>
                    <a:pt x="1453" y="1241"/>
                  </a:lnTo>
                  <a:lnTo>
                    <a:pt x="1523" y="1100"/>
                  </a:lnTo>
                  <a:lnTo>
                    <a:pt x="1565" y="959"/>
                  </a:lnTo>
                  <a:lnTo>
                    <a:pt x="1580" y="790"/>
                  </a:lnTo>
                  <a:lnTo>
                    <a:pt x="1580" y="790"/>
                  </a:lnTo>
                  <a:lnTo>
                    <a:pt x="1565" y="634"/>
                  </a:lnTo>
                  <a:lnTo>
                    <a:pt x="1523" y="479"/>
                  </a:lnTo>
                  <a:lnTo>
                    <a:pt x="1453" y="353"/>
                  </a:lnTo>
                  <a:lnTo>
                    <a:pt x="1354" y="240"/>
                  </a:lnTo>
                  <a:lnTo>
                    <a:pt x="1241" y="141"/>
                  </a:lnTo>
                  <a:lnTo>
                    <a:pt x="1100" y="57"/>
                  </a:lnTo>
                  <a:lnTo>
                    <a:pt x="945" y="14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635" y="14"/>
                  </a:lnTo>
                  <a:lnTo>
                    <a:pt x="480" y="57"/>
                  </a:lnTo>
                  <a:lnTo>
                    <a:pt x="353" y="141"/>
                  </a:lnTo>
                  <a:lnTo>
                    <a:pt x="241" y="240"/>
                  </a:lnTo>
                  <a:lnTo>
                    <a:pt x="142" y="353"/>
                  </a:lnTo>
                  <a:lnTo>
                    <a:pt x="57" y="479"/>
                  </a:lnTo>
                  <a:lnTo>
                    <a:pt x="15" y="634"/>
                  </a:lnTo>
                  <a:lnTo>
                    <a:pt x="1" y="790"/>
                  </a:lnTo>
                  <a:lnTo>
                    <a:pt x="1" y="790"/>
                  </a:lnTo>
                  <a:lnTo>
                    <a:pt x="15" y="959"/>
                  </a:lnTo>
                  <a:lnTo>
                    <a:pt x="57" y="1100"/>
                  </a:lnTo>
                  <a:lnTo>
                    <a:pt x="142" y="1241"/>
                  </a:lnTo>
                  <a:lnTo>
                    <a:pt x="241" y="1353"/>
                  </a:lnTo>
                  <a:lnTo>
                    <a:pt x="353" y="1452"/>
                  </a:lnTo>
                  <a:lnTo>
                    <a:pt x="480" y="1522"/>
                  </a:lnTo>
                  <a:lnTo>
                    <a:pt x="635" y="1565"/>
                  </a:lnTo>
                  <a:lnTo>
                    <a:pt x="790" y="1579"/>
                  </a:lnTo>
                  <a:lnTo>
                    <a:pt x="790" y="15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 flipH="1">
              <a:off x="2460986" y="1799068"/>
              <a:ext cx="120284" cy="120284"/>
            </a:xfrm>
            <a:custGeom>
              <a:avLst/>
              <a:gdLst/>
              <a:ahLst/>
              <a:cxnLst/>
              <a:rect l="l" t="t" r="r" b="b"/>
              <a:pathLst>
                <a:path w="5808" h="5808" extrusionOk="0">
                  <a:moveTo>
                    <a:pt x="2904" y="5808"/>
                  </a:moveTo>
                  <a:lnTo>
                    <a:pt x="2904" y="5808"/>
                  </a:lnTo>
                  <a:lnTo>
                    <a:pt x="3200" y="5793"/>
                  </a:lnTo>
                  <a:lnTo>
                    <a:pt x="3496" y="5751"/>
                  </a:lnTo>
                  <a:lnTo>
                    <a:pt x="3778" y="5681"/>
                  </a:lnTo>
                  <a:lnTo>
                    <a:pt x="4032" y="5582"/>
                  </a:lnTo>
                  <a:lnTo>
                    <a:pt x="4285" y="5455"/>
                  </a:lnTo>
                  <a:lnTo>
                    <a:pt x="4525" y="5314"/>
                  </a:lnTo>
                  <a:lnTo>
                    <a:pt x="4751" y="5145"/>
                  </a:lnTo>
                  <a:lnTo>
                    <a:pt x="4962" y="4948"/>
                  </a:lnTo>
                  <a:lnTo>
                    <a:pt x="5145" y="4750"/>
                  </a:lnTo>
                  <a:lnTo>
                    <a:pt x="5314" y="4525"/>
                  </a:lnTo>
                  <a:lnTo>
                    <a:pt x="5455" y="4285"/>
                  </a:lnTo>
                  <a:lnTo>
                    <a:pt x="5582" y="4032"/>
                  </a:lnTo>
                  <a:lnTo>
                    <a:pt x="5681" y="3764"/>
                  </a:lnTo>
                  <a:lnTo>
                    <a:pt x="5751" y="3482"/>
                  </a:lnTo>
                  <a:lnTo>
                    <a:pt x="5794" y="3200"/>
                  </a:lnTo>
                  <a:lnTo>
                    <a:pt x="5808" y="2904"/>
                  </a:lnTo>
                  <a:lnTo>
                    <a:pt x="5808" y="2904"/>
                  </a:lnTo>
                  <a:lnTo>
                    <a:pt x="5794" y="2608"/>
                  </a:lnTo>
                  <a:lnTo>
                    <a:pt x="5751" y="2312"/>
                  </a:lnTo>
                  <a:lnTo>
                    <a:pt x="5681" y="2044"/>
                  </a:lnTo>
                  <a:lnTo>
                    <a:pt x="5582" y="1776"/>
                  </a:lnTo>
                  <a:lnTo>
                    <a:pt x="5455" y="1523"/>
                  </a:lnTo>
                  <a:lnTo>
                    <a:pt x="5314" y="1283"/>
                  </a:lnTo>
                  <a:lnTo>
                    <a:pt x="5145" y="1058"/>
                  </a:lnTo>
                  <a:lnTo>
                    <a:pt x="4962" y="846"/>
                  </a:lnTo>
                  <a:lnTo>
                    <a:pt x="4751" y="663"/>
                  </a:lnTo>
                  <a:lnTo>
                    <a:pt x="4525" y="494"/>
                  </a:lnTo>
                  <a:lnTo>
                    <a:pt x="4285" y="353"/>
                  </a:lnTo>
                  <a:lnTo>
                    <a:pt x="4032" y="226"/>
                  </a:lnTo>
                  <a:lnTo>
                    <a:pt x="3778" y="127"/>
                  </a:lnTo>
                  <a:lnTo>
                    <a:pt x="3496" y="57"/>
                  </a:lnTo>
                  <a:lnTo>
                    <a:pt x="3200" y="15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608" y="15"/>
                  </a:lnTo>
                  <a:lnTo>
                    <a:pt x="2326" y="57"/>
                  </a:lnTo>
                  <a:lnTo>
                    <a:pt x="2044" y="127"/>
                  </a:lnTo>
                  <a:lnTo>
                    <a:pt x="1776" y="226"/>
                  </a:lnTo>
                  <a:lnTo>
                    <a:pt x="1523" y="353"/>
                  </a:lnTo>
                  <a:lnTo>
                    <a:pt x="1283" y="494"/>
                  </a:lnTo>
                  <a:lnTo>
                    <a:pt x="1072" y="663"/>
                  </a:lnTo>
                  <a:lnTo>
                    <a:pt x="860" y="846"/>
                  </a:lnTo>
                  <a:lnTo>
                    <a:pt x="677" y="1058"/>
                  </a:lnTo>
                  <a:lnTo>
                    <a:pt x="508" y="1283"/>
                  </a:lnTo>
                  <a:lnTo>
                    <a:pt x="353" y="1523"/>
                  </a:lnTo>
                  <a:lnTo>
                    <a:pt x="240" y="1776"/>
                  </a:lnTo>
                  <a:lnTo>
                    <a:pt x="141" y="2044"/>
                  </a:lnTo>
                  <a:lnTo>
                    <a:pt x="71" y="2312"/>
                  </a:lnTo>
                  <a:lnTo>
                    <a:pt x="29" y="2608"/>
                  </a:lnTo>
                  <a:lnTo>
                    <a:pt x="0" y="2904"/>
                  </a:lnTo>
                  <a:lnTo>
                    <a:pt x="0" y="2904"/>
                  </a:lnTo>
                  <a:lnTo>
                    <a:pt x="29" y="3200"/>
                  </a:lnTo>
                  <a:lnTo>
                    <a:pt x="71" y="3482"/>
                  </a:lnTo>
                  <a:lnTo>
                    <a:pt x="141" y="3764"/>
                  </a:lnTo>
                  <a:lnTo>
                    <a:pt x="240" y="4032"/>
                  </a:lnTo>
                  <a:lnTo>
                    <a:pt x="353" y="4285"/>
                  </a:lnTo>
                  <a:lnTo>
                    <a:pt x="508" y="4525"/>
                  </a:lnTo>
                  <a:lnTo>
                    <a:pt x="677" y="4750"/>
                  </a:lnTo>
                  <a:lnTo>
                    <a:pt x="860" y="4948"/>
                  </a:lnTo>
                  <a:lnTo>
                    <a:pt x="1072" y="5145"/>
                  </a:lnTo>
                  <a:lnTo>
                    <a:pt x="1283" y="5314"/>
                  </a:lnTo>
                  <a:lnTo>
                    <a:pt x="1523" y="5455"/>
                  </a:lnTo>
                  <a:lnTo>
                    <a:pt x="1776" y="5582"/>
                  </a:lnTo>
                  <a:lnTo>
                    <a:pt x="2044" y="5681"/>
                  </a:lnTo>
                  <a:lnTo>
                    <a:pt x="2326" y="5751"/>
                  </a:lnTo>
                  <a:lnTo>
                    <a:pt x="2608" y="5793"/>
                  </a:lnTo>
                  <a:lnTo>
                    <a:pt x="2904" y="5808"/>
                  </a:lnTo>
                  <a:lnTo>
                    <a:pt x="2904" y="58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 flipH="1">
              <a:off x="2477906" y="1816299"/>
              <a:ext cx="86133" cy="85822"/>
            </a:xfrm>
            <a:custGeom>
              <a:avLst/>
              <a:gdLst/>
              <a:ahLst/>
              <a:cxnLst/>
              <a:rect l="l" t="t" r="r" b="b"/>
              <a:pathLst>
                <a:path w="4159" h="4144" extrusionOk="0">
                  <a:moveTo>
                    <a:pt x="2072" y="4144"/>
                  </a:moveTo>
                  <a:lnTo>
                    <a:pt x="2072" y="4144"/>
                  </a:lnTo>
                  <a:lnTo>
                    <a:pt x="2283" y="4130"/>
                  </a:lnTo>
                  <a:lnTo>
                    <a:pt x="2495" y="4102"/>
                  </a:lnTo>
                  <a:lnTo>
                    <a:pt x="2692" y="4059"/>
                  </a:lnTo>
                  <a:lnTo>
                    <a:pt x="2890" y="3989"/>
                  </a:lnTo>
                  <a:lnTo>
                    <a:pt x="3059" y="3890"/>
                  </a:lnTo>
                  <a:lnTo>
                    <a:pt x="3242" y="3792"/>
                  </a:lnTo>
                  <a:lnTo>
                    <a:pt x="3397" y="3665"/>
                  </a:lnTo>
                  <a:lnTo>
                    <a:pt x="3538" y="3538"/>
                  </a:lnTo>
                  <a:lnTo>
                    <a:pt x="3679" y="3383"/>
                  </a:lnTo>
                  <a:lnTo>
                    <a:pt x="3792" y="3228"/>
                  </a:lnTo>
                  <a:lnTo>
                    <a:pt x="3904" y="3059"/>
                  </a:lnTo>
                  <a:lnTo>
                    <a:pt x="3989" y="2875"/>
                  </a:lnTo>
                  <a:lnTo>
                    <a:pt x="4059" y="2692"/>
                  </a:lnTo>
                  <a:lnTo>
                    <a:pt x="4116" y="2495"/>
                  </a:lnTo>
                  <a:lnTo>
                    <a:pt x="4144" y="2283"/>
                  </a:lnTo>
                  <a:lnTo>
                    <a:pt x="4158" y="2072"/>
                  </a:lnTo>
                  <a:lnTo>
                    <a:pt x="4158" y="2072"/>
                  </a:lnTo>
                  <a:lnTo>
                    <a:pt x="4144" y="1861"/>
                  </a:lnTo>
                  <a:lnTo>
                    <a:pt x="4116" y="1649"/>
                  </a:lnTo>
                  <a:lnTo>
                    <a:pt x="4059" y="1452"/>
                  </a:lnTo>
                  <a:lnTo>
                    <a:pt x="3989" y="1269"/>
                  </a:lnTo>
                  <a:lnTo>
                    <a:pt x="3904" y="1085"/>
                  </a:lnTo>
                  <a:lnTo>
                    <a:pt x="3792" y="916"/>
                  </a:lnTo>
                  <a:lnTo>
                    <a:pt x="3679" y="747"/>
                  </a:lnTo>
                  <a:lnTo>
                    <a:pt x="3538" y="606"/>
                  </a:lnTo>
                  <a:lnTo>
                    <a:pt x="3397" y="465"/>
                  </a:lnTo>
                  <a:lnTo>
                    <a:pt x="3242" y="352"/>
                  </a:lnTo>
                  <a:lnTo>
                    <a:pt x="3059" y="240"/>
                  </a:lnTo>
                  <a:lnTo>
                    <a:pt x="2890" y="155"/>
                  </a:lnTo>
                  <a:lnTo>
                    <a:pt x="2692" y="85"/>
                  </a:lnTo>
                  <a:lnTo>
                    <a:pt x="2495" y="42"/>
                  </a:lnTo>
                  <a:lnTo>
                    <a:pt x="2283" y="0"/>
                  </a:lnTo>
                  <a:lnTo>
                    <a:pt x="2072" y="0"/>
                  </a:lnTo>
                  <a:lnTo>
                    <a:pt x="2072" y="0"/>
                  </a:lnTo>
                  <a:lnTo>
                    <a:pt x="1861" y="0"/>
                  </a:lnTo>
                  <a:lnTo>
                    <a:pt x="1663" y="42"/>
                  </a:lnTo>
                  <a:lnTo>
                    <a:pt x="1466" y="85"/>
                  </a:lnTo>
                  <a:lnTo>
                    <a:pt x="1269" y="155"/>
                  </a:lnTo>
                  <a:lnTo>
                    <a:pt x="1085" y="240"/>
                  </a:lnTo>
                  <a:lnTo>
                    <a:pt x="916" y="352"/>
                  </a:lnTo>
                  <a:lnTo>
                    <a:pt x="761" y="465"/>
                  </a:lnTo>
                  <a:lnTo>
                    <a:pt x="606" y="606"/>
                  </a:lnTo>
                  <a:lnTo>
                    <a:pt x="479" y="747"/>
                  </a:lnTo>
                  <a:lnTo>
                    <a:pt x="352" y="916"/>
                  </a:lnTo>
                  <a:lnTo>
                    <a:pt x="254" y="1085"/>
                  </a:lnTo>
                  <a:lnTo>
                    <a:pt x="169" y="1269"/>
                  </a:lnTo>
                  <a:lnTo>
                    <a:pt x="99" y="1452"/>
                  </a:lnTo>
                  <a:lnTo>
                    <a:pt x="42" y="1649"/>
                  </a:lnTo>
                  <a:lnTo>
                    <a:pt x="14" y="1861"/>
                  </a:lnTo>
                  <a:lnTo>
                    <a:pt x="0" y="2072"/>
                  </a:lnTo>
                  <a:lnTo>
                    <a:pt x="0" y="2072"/>
                  </a:lnTo>
                  <a:lnTo>
                    <a:pt x="14" y="2283"/>
                  </a:lnTo>
                  <a:lnTo>
                    <a:pt x="42" y="2495"/>
                  </a:lnTo>
                  <a:lnTo>
                    <a:pt x="99" y="2692"/>
                  </a:lnTo>
                  <a:lnTo>
                    <a:pt x="169" y="2875"/>
                  </a:lnTo>
                  <a:lnTo>
                    <a:pt x="254" y="3059"/>
                  </a:lnTo>
                  <a:lnTo>
                    <a:pt x="352" y="3228"/>
                  </a:lnTo>
                  <a:lnTo>
                    <a:pt x="479" y="3383"/>
                  </a:lnTo>
                  <a:lnTo>
                    <a:pt x="606" y="3538"/>
                  </a:lnTo>
                  <a:lnTo>
                    <a:pt x="761" y="3665"/>
                  </a:lnTo>
                  <a:lnTo>
                    <a:pt x="916" y="3792"/>
                  </a:lnTo>
                  <a:lnTo>
                    <a:pt x="1085" y="3890"/>
                  </a:lnTo>
                  <a:lnTo>
                    <a:pt x="1269" y="3989"/>
                  </a:lnTo>
                  <a:lnTo>
                    <a:pt x="1466" y="4059"/>
                  </a:lnTo>
                  <a:lnTo>
                    <a:pt x="1663" y="4102"/>
                  </a:lnTo>
                  <a:lnTo>
                    <a:pt x="1861" y="4130"/>
                  </a:lnTo>
                  <a:lnTo>
                    <a:pt x="2072" y="4144"/>
                  </a:lnTo>
                  <a:lnTo>
                    <a:pt x="2072" y="4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 flipH="1">
              <a:off x="2516448" y="1832639"/>
              <a:ext cx="32722" cy="33012"/>
            </a:xfrm>
            <a:custGeom>
              <a:avLst/>
              <a:gdLst/>
              <a:ahLst/>
              <a:cxnLst/>
              <a:rect l="l" t="t" r="r" b="b"/>
              <a:pathLst>
                <a:path w="1580" h="1594" extrusionOk="0">
                  <a:moveTo>
                    <a:pt x="790" y="1593"/>
                  </a:moveTo>
                  <a:lnTo>
                    <a:pt x="790" y="1593"/>
                  </a:lnTo>
                  <a:lnTo>
                    <a:pt x="945" y="1579"/>
                  </a:lnTo>
                  <a:lnTo>
                    <a:pt x="1100" y="1523"/>
                  </a:lnTo>
                  <a:lnTo>
                    <a:pt x="1241" y="1452"/>
                  </a:lnTo>
                  <a:lnTo>
                    <a:pt x="1354" y="1353"/>
                  </a:lnTo>
                  <a:lnTo>
                    <a:pt x="1453" y="1241"/>
                  </a:lnTo>
                  <a:lnTo>
                    <a:pt x="1523" y="1100"/>
                  </a:lnTo>
                  <a:lnTo>
                    <a:pt x="1565" y="959"/>
                  </a:lnTo>
                  <a:lnTo>
                    <a:pt x="1580" y="804"/>
                  </a:lnTo>
                  <a:lnTo>
                    <a:pt x="1580" y="804"/>
                  </a:lnTo>
                  <a:lnTo>
                    <a:pt x="1565" y="635"/>
                  </a:lnTo>
                  <a:lnTo>
                    <a:pt x="1523" y="494"/>
                  </a:lnTo>
                  <a:lnTo>
                    <a:pt x="1453" y="353"/>
                  </a:lnTo>
                  <a:lnTo>
                    <a:pt x="1354" y="240"/>
                  </a:lnTo>
                  <a:lnTo>
                    <a:pt x="1241" y="141"/>
                  </a:lnTo>
                  <a:lnTo>
                    <a:pt x="1100" y="71"/>
                  </a:lnTo>
                  <a:lnTo>
                    <a:pt x="945" y="29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635" y="29"/>
                  </a:lnTo>
                  <a:lnTo>
                    <a:pt x="480" y="71"/>
                  </a:lnTo>
                  <a:lnTo>
                    <a:pt x="353" y="141"/>
                  </a:lnTo>
                  <a:lnTo>
                    <a:pt x="241" y="240"/>
                  </a:lnTo>
                  <a:lnTo>
                    <a:pt x="142" y="353"/>
                  </a:lnTo>
                  <a:lnTo>
                    <a:pt x="57" y="494"/>
                  </a:lnTo>
                  <a:lnTo>
                    <a:pt x="15" y="635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15" y="959"/>
                  </a:lnTo>
                  <a:lnTo>
                    <a:pt x="57" y="1100"/>
                  </a:lnTo>
                  <a:lnTo>
                    <a:pt x="142" y="1241"/>
                  </a:lnTo>
                  <a:lnTo>
                    <a:pt x="241" y="1353"/>
                  </a:lnTo>
                  <a:lnTo>
                    <a:pt x="353" y="1452"/>
                  </a:lnTo>
                  <a:lnTo>
                    <a:pt x="480" y="1523"/>
                  </a:lnTo>
                  <a:lnTo>
                    <a:pt x="635" y="1579"/>
                  </a:lnTo>
                  <a:lnTo>
                    <a:pt x="790" y="1593"/>
                  </a:lnTo>
                  <a:lnTo>
                    <a:pt x="790" y="15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 flipH="1">
              <a:off x="2296343" y="1617505"/>
              <a:ext cx="120284" cy="120284"/>
            </a:xfrm>
            <a:custGeom>
              <a:avLst/>
              <a:gdLst/>
              <a:ahLst/>
              <a:cxnLst/>
              <a:rect l="l" t="t" r="r" b="b"/>
              <a:pathLst>
                <a:path w="5808" h="5808" extrusionOk="0">
                  <a:moveTo>
                    <a:pt x="2904" y="5807"/>
                  </a:moveTo>
                  <a:lnTo>
                    <a:pt x="2904" y="5807"/>
                  </a:lnTo>
                  <a:lnTo>
                    <a:pt x="3200" y="5779"/>
                  </a:lnTo>
                  <a:lnTo>
                    <a:pt x="3482" y="5737"/>
                  </a:lnTo>
                  <a:lnTo>
                    <a:pt x="3764" y="5666"/>
                  </a:lnTo>
                  <a:lnTo>
                    <a:pt x="4031" y="5568"/>
                  </a:lnTo>
                  <a:lnTo>
                    <a:pt x="4285" y="5455"/>
                  </a:lnTo>
                  <a:lnTo>
                    <a:pt x="4525" y="5300"/>
                  </a:lnTo>
                  <a:lnTo>
                    <a:pt x="4750" y="5131"/>
                  </a:lnTo>
                  <a:lnTo>
                    <a:pt x="4947" y="4948"/>
                  </a:lnTo>
                  <a:lnTo>
                    <a:pt x="5145" y="4736"/>
                  </a:lnTo>
                  <a:lnTo>
                    <a:pt x="5314" y="4525"/>
                  </a:lnTo>
                  <a:lnTo>
                    <a:pt x="5455" y="4285"/>
                  </a:lnTo>
                  <a:lnTo>
                    <a:pt x="5582" y="4031"/>
                  </a:lnTo>
                  <a:lnTo>
                    <a:pt x="5680" y="3764"/>
                  </a:lnTo>
                  <a:lnTo>
                    <a:pt x="5751" y="3482"/>
                  </a:lnTo>
                  <a:lnTo>
                    <a:pt x="5793" y="3200"/>
                  </a:lnTo>
                  <a:lnTo>
                    <a:pt x="5807" y="2904"/>
                  </a:lnTo>
                  <a:lnTo>
                    <a:pt x="5807" y="2904"/>
                  </a:lnTo>
                  <a:lnTo>
                    <a:pt x="5793" y="2608"/>
                  </a:lnTo>
                  <a:lnTo>
                    <a:pt x="5751" y="2312"/>
                  </a:lnTo>
                  <a:lnTo>
                    <a:pt x="5680" y="2044"/>
                  </a:lnTo>
                  <a:lnTo>
                    <a:pt x="5582" y="1776"/>
                  </a:lnTo>
                  <a:lnTo>
                    <a:pt x="5455" y="1523"/>
                  </a:lnTo>
                  <a:lnTo>
                    <a:pt x="5314" y="1283"/>
                  </a:lnTo>
                  <a:lnTo>
                    <a:pt x="5145" y="1057"/>
                  </a:lnTo>
                  <a:lnTo>
                    <a:pt x="4947" y="846"/>
                  </a:lnTo>
                  <a:lnTo>
                    <a:pt x="4750" y="663"/>
                  </a:lnTo>
                  <a:lnTo>
                    <a:pt x="4525" y="494"/>
                  </a:lnTo>
                  <a:lnTo>
                    <a:pt x="4285" y="353"/>
                  </a:lnTo>
                  <a:lnTo>
                    <a:pt x="4031" y="226"/>
                  </a:lnTo>
                  <a:lnTo>
                    <a:pt x="3764" y="127"/>
                  </a:lnTo>
                  <a:lnTo>
                    <a:pt x="3482" y="57"/>
                  </a:lnTo>
                  <a:lnTo>
                    <a:pt x="3200" y="14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608" y="14"/>
                  </a:lnTo>
                  <a:lnTo>
                    <a:pt x="2326" y="57"/>
                  </a:lnTo>
                  <a:lnTo>
                    <a:pt x="2044" y="127"/>
                  </a:lnTo>
                  <a:lnTo>
                    <a:pt x="1776" y="226"/>
                  </a:lnTo>
                  <a:lnTo>
                    <a:pt x="1522" y="353"/>
                  </a:lnTo>
                  <a:lnTo>
                    <a:pt x="1283" y="494"/>
                  </a:lnTo>
                  <a:lnTo>
                    <a:pt x="1057" y="663"/>
                  </a:lnTo>
                  <a:lnTo>
                    <a:pt x="846" y="846"/>
                  </a:lnTo>
                  <a:lnTo>
                    <a:pt x="663" y="1057"/>
                  </a:lnTo>
                  <a:lnTo>
                    <a:pt x="493" y="1283"/>
                  </a:lnTo>
                  <a:lnTo>
                    <a:pt x="352" y="1523"/>
                  </a:lnTo>
                  <a:lnTo>
                    <a:pt x="226" y="1776"/>
                  </a:lnTo>
                  <a:lnTo>
                    <a:pt x="127" y="2044"/>
                  </a:lnTo>
                  <a:lnTo>
                    <a:pt x="56" y="2312"/>
                  </a:lnTo>
                  <a:lnTo>
                    <a:pt x="14" y="2608"/>
                  </a:lnTo>
                  <a:lnTo>
                    <a:pt x="0" y="2904"/>
                  </a:lnTo>
                  <a:lnTo>
                    <a:pt x="0" y="2904"/>
                  </a:lnTo>
                  <a:lnTo>
                    <a:pt x="14" y="3200"/>
                  </a:lnTo>
                  <a:lnTo>
                    <a:pt x="56" y="3482"/>
                  </a:lnTo>
                  <a:lnTo>
                    <a:pt x="127" y="3764"/>
                  </a:lnTo>
                  <a:lnTo>
                    <a:pt x="226" y="4031"/>
                  </a:lnTo>
                  <a:lnTo>
                    <a:pt x="352" y="4285"/>
                  </a:lnTo>
                  <a:lnTo>
                    <a:pt x="493" y="4525"/>
                  </a:lnTo>
                  <a:lnTo>
                    <a:pt x="663" y="4736"/>
                  </a:lnTo>
                  <a:lnTo>
                    <a:pt x="846" y="4948"/>
                  </a:lnTo>
                  <a:lnTo>
                    <a:pt x="1057" y="5131"/>
                  </a:lnTo>
                  <a:lnTo>
                    <a:pt x="1283" y="5300"/>
                  </a:lnTo>
                  <a:lnTo>
                    <a:pt x="1522" y="5455"/>
                  </a:lnTo>
                  <a:lnTo>
                    <a:pt x="1776" y="5568"/>
                  </a:lnTo>
                  <a:lnTo>
                    <a:pt x="2044" y="5666"/>
                  </a:lnTo>
                  <a:lnTo>
                    <a:pt x="2326" y="5737"/>
                  </a:lnTo>
                  <a:lnTo>
                    <a:pt x="2608" y="5779"/>
                  </a:lnTo>
                  <a:lnTo>
                    <a:pt x="2904" y="5807"/>
                  </a:lnTo>
                  <a:lnTo>
                    <a:pt x="2904" y="580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 flipH="1">
              <a:off x="2313573" y="1634425"/>
              <a:ext cx="85843" cy="86133"/>
            </a:xfrm>
            <a:custGeom>
              <a:avLst/>
              <a:gdLst/>
              <a:ahLst/>
              <a:cxnLst/>
              <a:rect l="l" t="t" r="r" b="b"/>
              <a:pathLst>
                <a:path w="4145" h="4159" extrusionOk="0">
                  <a:moveTo>
                    <a:pt x="2073" y="4159"/>
                  </a:moveTo>
                  <a:lnTo>
                    <a:pt x="2073" y="4159"/>
                  </a:lnTo>
                  <a:lnTo>
                    <a:pt x="2284" y="4145"/>
                  </a:lnTo>
                  <a:lnTo>
                    <a:pt x="2496" y="4117"/>
                  </a:lnTo>
                  <a:lnTo>
                    <a:pt x="2693" y="4060"/>
                  </a:lnTo>
                  <a:lnTo>
                    <a:pt x="2876" y="3990"/>
                  </a:lnTo>
                  <a:lnTo>
                    <a:pt x="3059" y="3905"/>
                  </a:lnTo>
                  <a:lnTo>
                    <a:pt x="3228" y="3806"/>
                  </a:lnTo>
                  <a:lnTo>
                    <a:pt x="3398" y="3680"/>
                  </a:lnTo>
                  <a:lnTo>
                    <a:pt x="3539" y="3553"/>
                  </a:lnTo>
                  <a:lnTo>
                    <a:pt x="3665" y="3398"/>
                  </a:lnTo>
                  <a:lnTo>
                    <a:pt x="3792" y="3243"/>
                  </a:lnTo>
                  <a:lnTo>
                    <a:pt x="3891" y="3074"/>
                  </a:lnTo>
                  <a:lnTo>
                    <a:pt x="3990" y="2890"/>
                  </a:lnTo>
                  <a:lnTo>
                    <a:pt x="4060" y="2693"/>
                  </a:lnTo>
                  <a:lnTo>
                    <a:pt x="4102" y="2496"/>
                  </a:lnTo>
                  <a:lnTo>
                    <a:pt x="4131" y="2298"/>
                  </a:lnTo>
                  <a:lnTo>
                    <a:pt x="4145" y="2087"/>
                  </a:lnTo>
                  <a:lnTo>
                    <a:pt x="4145" y="2087"/>
                  </a:lnTo>
                  <a:lnTo>
                    <a:pt x="4131" y="1875"/>
                  </a:lnTo>
                  <a:lnTo>
                    <a:pt x="4102" y="1664"/>
                  </a:lnTo>
                  <a:lnTo>
                    <a:pt x="4060" y="1467"/>
                  </a:lnTo>
                  <a:lnTo>
                    <a:pt x="3990" y="1269"/>
                  </a:lnTo>
                  <a:lnTo>
                    <a:pt x="3891" y="1100"/>
                  </a:lnTo>
                  <a:lnTo>
                    <a:pt x="3792" y="917"/>
                  </a:lnTo>
                  <a:lnTo>
                    <a:pt x="3665" y="762"/>
                  </a:lnTo>
                  <a:lnTo>
                    <a:pt x="3539" y="621"/>
                  </a:lnTo>
                  <a:lnTo>
                    <a:pt x="3398" y="480"/>
                  </a:lnTo>
                  <a:lnTo>
                    <a:pt x="3228" y="367"/>
                  </a:lnTo>
                  <a:lnTo>
                    <a:pt x="3059" y="254"/>
                  </a:lnTo>
                  <a:lnTo>
                    <a:pt x="2876" y="170"/>
                  </a:lnTo>
                  <a:lnTo>
                    <a:pt x="2693" y="99"/>
                  </a:lnTo>
                  <a:lnTo>
                    <a:pt x="2496" y="43"/>
                  </a:lnTo>
                  <a:lnTo>
                    <a:pt x="2284" y="15"/>
                  </a:lnTo>
                  <a:lnTo>
                    <a:pt x="2073" y="1"/>
                  </a:lnTo>
                  <a:lnTo>
                    <a:pt x="2073" y="1"/>
                  </a:lnTo>
                  <a:lnTo>
                    <a:pt x="1861" y="15"/>
                  </a:lnTo>
                  <a:lnTo>
                    <a:pt x="1650" y="43"/>
                  </a:lnTo>
                  <a:lnTo>
                    <a:pt x="1453" y="99"/>
                  </a:lnTo>
                  <a:lnTo>
                    <a:pt x="1269" y="170"/>
                  </a:lnTo>
                  <a:lnTo>
                    <a:pt x="1086" y="254"/>
                  </a:lnTo>
                  <a:lnTo>
                    <a:pt x="917" y="367"/>
                  </a:lnTo>
                  <a:lnTo>
                    <a:pt x="748" y="480"/>
                  </a:lnTo>
                  <a:lnTo>
                    <a:pt x="607" y="621"/>
                  </a:lnTo>
                  <a:lnTo>
                    <a:pt x="466" y="762"/>
                  </a:lnTo>
                  <a:lnTo>
                    <a:pt x="353" y="917"/>
                  </a:lnTo>
                  <a:lnTo>
                    <a:pt x="240" y="1100"/>
                  </a:lnTo>
                  <a:lnTo>
                    <a:pt x="156" y="1269"/>
                  </a:lnTo>
                  <a:lnTo>
                    <a:pt x="85" y="1467"/>
                  </a:lnTo>
                  <a:lnTo>
                    <a:pt x="43" y="1664"/>
                  </a:lnTo>
                  <a:lnTo>
                    <a:pt x="1" y="1875"/>
                  </a:lnTo>
                  <a:lnTo>
                    <a:pt x="1" y="2087"/>
                  </a:lnTo>
                  <a:lnTo>
                    <a:pt x="1" y="2087"/>
                  </a:lnTo>
                  <a:lnTo>
                    <a:pt x="1" y="2298"/>
                  </a:lnTo>
                  <a:lnTo>
                    <a:pt x="43" y="2496"/>
                  </a:lnTo>
                  <a:lnTo>
                    <a:pt x="85" y="2693"/>
                  </a:lnTo>
                  <a:lnTo>
                    <a:pt x="156" y="2890"/>
                  </a:lnTo>
                  <a:lnTo>
                    <a:pt x="240" y="3074"/>
                  </a:lnTo>
                  <a:lnTo>
                    <a:pt x="353" y="3243"/>
                  </a:lnTo>
                  <a:lnTo>
                    <a:pt x="466" y="3398"/>
                  </a:lnTo>
                  <a:lnTo>
                    <a:pt x="607" y="3553"/>
                  </a:lnTo>
                  <a:lnTo>
                    <a:pt x="748" y="3680"/>
                  </a:lnTo>
                  <a:lnTo>
                    <a:pt x="917" y="3806"/>
                  </a:lnTo>
                  <a:lnTo>
                    <a:pt x="1086" y="3905"/>
                  </a:lnTo>
                  <a:lnTo>
                    <a:pt x="1269" y="3990"/>
                  </a:lnTo>
                  <a:lnTo>
                    <a:pt x="1453" y="4060"/>
                  </a:lnTo>
                  <a:lnTo>
                    <a:pt x="1650" y="4117"/>
                  </a:lnTo>
                  <a:lnTo>
                    <a:pt x="1861" y="4145"/>
                  </a:lnTo>
                  <a:lnTo>
                    <a:pt x="2073" y="4159"/>
                  </a:lnTo>
                  <a:lnTo>
                    <a:pt x="2073" y="41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 flipH="1">
              <a:off x="2351804" y="1651076"/>
              <a:ext cx="32722" cy="32701"/>
            </a:xfrm>
            <a:custGeom>
              <a:avLst/>
              <a:gdLst/>
              <a:ahLst/>
              <a:cxnLst/>
              <a:rect l="l" t="t" r="r" b="b"/>
              <a:pathLst>
                <a:path w="1580" h="1579" extrusionOk="0">
                  <a:moveTo>
                    <a:pt x="790" y="1579"/>
                  </a:moveTo>
                  <a:lnTo>
                    <a:pt x="790" y="1579"/>
                  </a:lnTo>
                  <a:lnTo>
                    <a:pt x="945" y="1565"/>
                  </a:lnTo>
                  <a:lnTo>
                    <a:pt x="1100" y="1522"/>
                  </a:lnTo>
                  <a:lnTo>
                    <a:pt x="1227" y="1452"/>
                  </a:lnTo>
                  <a:lnTo>
                    <a:pt x="1340" y="1353"/>
                  </a:lnTo>
                  <a:lnTo>
                    <a:pt x="1438" y="1241"/>
                  </a:lnTo>
                  <a:lnTo>
                    <a:pt x="1509" y="1100"/>
                  </a:lnTo>
                  <a:lnTo>
                    <a:pt x="1565" y="959"/>
                  </a:lnTo>
                  <a:lnTo>
                    <a:pt x="1579" y="790"/>
                  </a:lnTo>
                  <a:lnTo>
                    <a:pt x="1579" y="790"/>
                  </a:lnTo>
                  <a:lnTo>
                    <a:pt x="1565" y="634"/>
                  </a:lnTo>
                  <a:lnTo>
                    <a:pt x="1509" y="479"/>
                  </a:lnTo>
                  <a:lnTo>
                    <a:pt x="1438" y="353"/>
                  </a:lnTo>
                  <a:lnTo>
                    <a:pt x="1340" y="240"/>
                  </a:lnTo>
                  <a:lnTo>
                    <a:pt x="1227" y="141"/>
                  </a:lnTo>
                  <a:lnTo>
                    <a:pt x="1100" y="57"/>
                  </a:lnTo>
                  <a:lnTo>
                    <a:pt x="945" y="14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621" y="14"/>
                  </a:lnTo>
                  <a:lnTo>
                    <a:pt x="480" y="57"/>
                  </a:lnTo>
                  <a:lnTo>
                    <a:pt x="339" y="141"/>
                  </a:lnTo>
                  <a:lnTo>
                    <a:pt x="226" y="240"/>
                  </a:lnTo>
                  <a:lnTo>
                    <a:pt x="127" y="353"/>
                  </a:lnTo>
                  <a:lnTo>
                    <a:pt x="57" y="479"/>
                  </a:lnTo>
                  <a:lnTo>
                    <a:pt x="15" y="634"/>
                  </a:lnTo>
                  <a:lnTo>
                    <a:pt x="1" y="790"/>
                  </a:lnTo>
                  <a:lnTo>
                    <a:pt x="1" y="790"/>
                  </a:lnTo>
                  <a:lnTo>
                    <a:pt x="15" y="959"/>
                  </a:lnTo>
                  <a:lnTo>
                    <a:pt x="57" y="1100"/>
                  </a:lnTo>
                  <a:lnTo>
                    <a:pt x="127" y="1241"/>
                  </a:lnTo>
                  <a:lnTo>
                    <a:pt x="226" y="1353"/>
                  </a:lnTo>
                  <a:lnTo>
                    <a:pt x="339" y="1452"/>
                  </a:lnTo>
                  <a:lnTo>
                    <a:pt x="480" y="1522"/>
                  </a:lnTo>
                  <a:lnTo>
                    <a:pt x="621" y="1565"/>
                  </a:lnTo>
                  <a:lnTo>
                    <a:pt x="790" y="1579"/>
                  </a:lnTo>
                  <a:lnTo>
                    <a:pt x="790" y="15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 flipH="1">
              <a:off x="2296343" y="1799068"/>
              <a:ext cx="120284" cy="120284"/>
            </a:xfrm>
            <a:custGeom>
              <a:avLst/>
              <a:gdLst/>
              <a:ahLst/>
              <a:cxnLst/>
              <a:rect l="l" t="t" r="r" b="b"/>
              <a:pathLst>
                <a:path w="5808" h="5808" extrusionOk="0">
                  <a:moveTo>
                    <a:pt x="2904" y="5808"/>
                  </a:moveTo>
                  <a:lnTo>
                    <a:pt x="2904" y="5808"/>
                  </a:lnTo>
                  <a:lnTo>
                    <a:pt x="3200" y="5793"/>
                  </a:lnTo>
                  <a:lnTo>
                    <a:pt x="3482" y="5751"/>
                  </a:lnTo>
                  <a:lnTo>
                    <a:pt x="3764" y="5681"/>
                  </a:lnTo>
                  <a:lnTo>
                    <a:pt x="4031" y="5582"/>
                  </a:lnTo>
                  <a:lnTo>
                    <a:pt x="4285" y="5455"/>
                  </a:lnTo>
                  <a:lnTo>
                    <a:pt x="4525" y="5314"/>
                  </a:lnTo>
                  <a:lnTo>
                    <a:pt x="4750" y="5145"/>
                  </a:lnTo>
                  <a:lnTo>
                    <a:pt x="4947" y="4948"/>
                  </a:lnTo>
                  <a:lnTo>
                    <a:pt x="5145" y="4750"/>
                  </a:lnTo>
                  <a:lnTo>
                    <a:pt x="5314" y="4525"/>
                  </a:lnTo>
                  <a:lnTo>
                    <a:pt x="5455" y="4285"/>
                  </a:lnTo>
                  <a:lnTo>
                    <a:pt x="5582" y="4032"/>
                  </a:lnTo>
                  <a:lnTo>
                    <a:pt x="5680" y="3764"/>
                  </a:lnTo>
                  <a:lnTo>
                    <a:pt x="5751" y="3482"/>
                  </a:lnTo>
                  <a:lnTo>
                    <a:pt x="5793" y="3200"/>
                  </a:lnTo>
                  <a:lnTo>
                    <a:pt x="5807" y="2904"/>
                  </a:lnTo>
                  <a:lnTo>
                    <a:pt x="5807" y="2904"/>
                  </a:lnTo>
                  <a:lnTo>
                    <a:pt x="5793" y="2608"/>
                  </a:lnTo>
                  <a:lnTo>
                    <a:pt x="5751" y="2312"/>
                  </a:lnTo>
                  <a:lnTo>
                    <a:pt x="5680" y="2044"/>
                  </a:lnTo>
                  <a:lnTo>
                    <a:pt x="5582" y="1776"/>
                  </a:lnTo>
                  <a:lnTo>
                    <a:pt x="5455" y="1523"/>
                  </a:lnTo>
                  <a:lnTo>
                    <a:pt x="5314" y="1283"/>
                  </a:lnTo>
                  <a:lnTo>
                    <a:pt x="5145" y="1058"/>
                  </a:lnTo>
                  <a:lnTo>
                    <a:pt x="4947" y="846"/>
                  </a:lnTo>
                  <a:lnTo>
                    <a:pt x="4750" y="663"/>
                  </a:lnTo>
                  <a:lnTo>
                    <a:pt x="4525" y="494"/>
                  </a:lnTo>
                  <a:lnTo>
                    <a:pt x="4285" y="353"/>
                  </a:lnTo>
                  <a:lnTo>
                    <a:pt x="4031" y="226"/>
                  </a:lnTo>
                  <a:lnTo>
                    <a:pt x="3764" y="127"/>
                  </a:lnTo>
                  <a:lnTo>
                    <a:pt x="3482" y="57"/>
                  </a:lnTo>
                  <a:lnTo>
                    <a:pt x="3200" y="15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608" y="15"/>
                  </a:lnTo>
                  <a:lnTo>
                    <a:pt x="2326" y="57"/>
                  </a:lnTo>
                  <a:lnTo>
                    <a:pt x="2044" y="127"/>
                  </a:lnTo>
                  <a:lnTo>
                    <a:pt x="1776" y="226"/>
                  </a:lnTo>
                  <a:lnTo>
                    <a:pt x="1522" y="353"/>
                  </a:lnTo>
                  <a:lnTo>
                    <a:pt x="1283" y="494"/>
                  </a:lnTo>
                  <a:lnTo>
                    <a:pt x="1057" y="663"/>
                  </a:lnTo>
                  <a:lnTo>
                    <a:pt x="846" y="846"/>
                  </a:lnTo>
                  <a:lnTo>
                    <a:pt x="663" y="1058"/>
                  </a:lnTo>
                  <a:lnTo>
                    <a:pt x="493" y="1283"/>
                  </a:lnTo>
                  <a:lnTo>
                    <a:pt x="352" y="1523"/>
                  </a:lnTo>
                  <a:lnTo>
                    <a:pt x="226" y="1776"/>
                  </a:lnTo>
                  <a:lnTo>
                    <a:pt x="127" y="2044"/>
                  </a:lnTo>
                  <a:lnTo>
                    <a:pt x="56" y="2312"/>
                  </a:lnTo>
                  <a:lnTo>
                    <a:pt x="14" y="2608"/>
                  </a:lnTo>
                  <a:lnTo>
                    <a:pt x="0" y="2904"/>
                  </a:lnTo>
                  <a:lnTo>
                    <a:pt x="0" y="2904"/>
                  </a:lnTo>
                  <a:lnTo>
                    <a:pt x="14" y="3200"/>
                  </a:lnTo>
                  <a:lnTo>
                    <a:pt x="56" y="3482"/>
                  </a:lnTo>
                  <a:lnTo>
                    <a:pt x="127" y="3764"/>
                  </a:lnTo>
                  <a:lnTo>
                    <a:pt x="226" y="4032"/>
                  </a:lnTo>
                  <a:lnTo>
                    <a:pt x="352" y="4285"/>
                  </a:lnTo>
                  <a:lnTo>
                    <a:pt x="493" y="4525"/>
                  </a:lnTo>
                  <a:lnTo>
                    <a:pt x="663" y="4750"/>
                  </a:lnTo>
                  <a:lnTo>
                    <a:pt x="846" y="4948"/>
                  </a:lnTo>
                  <a:lnTo>
                    <a:pt x="1057" y="5145"/>
                  </a:lnTo>
                  <a:lnTo>
                    <a:pt x="1283" y="5314"/>
                  </a:lnTo>
                  <a:lnTo>
                    <a:pt x="1522" y="5455"/>
                  </a:lnTo>
                  <a:lnTo>
                    <a:pt x="1776" y="5582"/>
                  </a:lnTo>
                  <a:lnTo>
                    <a:pt x="2044" y="5681"/>
                  </a:lnTo>
                  <a:lnTo>
                    <a:pt x="2326" y="5751"/>
                  </a:lnTo>
                  <a:lnTo>
                    <a:pt x="2608" y="5793"/>
                  </a:lnTo>
                  <a:lnTo>
                    <a:pt x="2904" y="5808"/>
                  </a:lnTo>
                  <a:lnTo>
                    <a:pt x="2904" y="58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 flipH="1">
              <a:off x="2313573" y="1816299"/>
              <a:ext cx="85843" cy="85822"/>
            </a:xfrm>
            <a:custGeom>
              <a:avLst/>
              <a:gdLst/>
              <a:ahLst/>
              <a:cxnLst/>
              <a:rect l="l" t="t" r="r" b="b"/>
              <a:pathLst>
                <a:path w="4145" h="4144" extrusionOk="0">
                  <a:moveTo>
                    <a:pt x="2073" y="4144"/>
                  </a:moveTo>
                  <a:lnTo>
                    <a:pt x="2073" y="4144"/>
                  </a:lnTo>
                  <a:lnTo>
                    <a:pt x="2284" y="4130"/>
                  </a:lnTo>
                  <a:lnTo>
                    <a:pt x="2496" y="4102"/>
                  </a:lnTo>
                  <a:lnTo>
                    <a:pt x="2693" y="4059"/>
                  </a:lnTo>
                  <a:lnTo>
                    <a:pt x="2876" y="3989"/>
                  </a:lnTo>
                  <a:lnTo>
                    <a:pt x="3059" y="3890"/>
                  </a:lnTo>
                  <a:lnTo>
                    <a:pt x="3228" y="3792"/>
                  </a:lnTo>
                  <a:lnTo>
                    <a:pt x="3398" y="3665"/>
                  </a:lnTo>
                  <a:lnTo>
                    <a:pt x="3539" y="3538"/>
                  </a:lnTo>
                  <a:lnTo>
                    <a:pt x="3665" y="3383"/>
                  </a:lnTo>
                  <a:lnTo>
                    <a:pt x="3792" y="3228"/>
                  </a:lnTo>
                  <a:lnTo>
                    <a:pt x="3891" y="3059"/>
                  </a:lnTo>
                  <a:lnTo>
                    <a:pt x="3990" y="2875"/>
                  </a:lnTo>
                  <a:lnTo>
                    <a:pt x="4060" y="2692"/>
                  </a:lnTo>
                  <a:lnTo>
                    <a:pt x="4102" y="2495"/>
                  </a:lnTo>
                  <a:lnTo>
                    <a:pt x="4131" y="2283"/>
                  </a:lnTo>
                  <a:lnTo>
                    <a:pt x="4145" y="2072"/>
                  </a:lnTo>
                  <a:lnTo>
                    <a:pt x="4145" y="2072"/>
                  </a:lnTo>
                  <a:lnTo>
                    <a:pt x="4131" y="1861"/>
                  </a:lnTo>
                  <a:lnTo>
                    <a:pt x="4102" y="1649"/>
                  </a:lnTo>
                  <a:lnTo>
                    <a:pt x="4060" y="1452"/>
                  </a:lnTo>
                  <a:lnTo>
                    <a:pt x="3990" y="1269"/>
                  </a:lnTo>
                  <a:lnTo>
                    <a:pt x="3891" y="1085"/>
                  </a:lnTo>
                  <a:lnTo>
                    <a:pt x="3792" y="916"/>
                  </a:lnTo>
                  <a:lnTo>
                    <a:pt x="3665" y="747"/>
                  </a:lnTo>
                  <a:lnTo>
                    <a:pt x="3539" y="606"/>
                  </a:lnTo>
                  <a:lnTo>
                    <a:pt x="3398" y="465"/>
                  </a:lnTo>
                  <a:lnTo>
                    <a:pt x="3228" y="352"/>
                  </a:lnTo>
                  <a:lnTo>
                    <a:pt x="3059" y="240"/>
                  </a:lnTo>
                  <a:lnTo>
                    <a:pt x="2876" y="155"/>
                  </a:lnTo>
                  <a:lnTo>
                    <a:pt x="2693" y="85"/>
                  </a:lnTo>
                  <a:lnTo>
                    <a:pt x="2496" y="42"/>
                  </a:lnTo>
                  <a:lnTo>
                    <a:pt x="2284" y="0"/>
                  </a:lnTo>
                  <a:lnTo>
                    <a:pt x="2073" y="0"/>
                  </a:lnTo>
                  <a:lnTo>
                    <a:pt x="2073" y="0"/>
                  </a:lnTo>
                  <a:lnTo>
                    <a:pt x="1861" y="0"/>
                  </a:lnTo>
                  <a:lnTo>
                    <a:pt x="1650" y="42"/>
                  </a:lnTo>
                  <a:lnTo>
                    <a:pt x="1453" y="85"/>
                  </a:lnTo>
                  <a:lnTo>
                    <a:pt x="1269" y="155"/>
                  </a:lnTo>
                  <a:lnTo>
                    <a:pt x="1086" y="240"/>
                  </a:lnTo>
                  <a:lnTo>
                    <a:pt x="917" y="352"/>
                  </a:lnTo>
                  <a:lnTo>
                    <a:pt x="748" y="465"/>
                  </a:lnTo>
                  <a:lnTo>
                    <a:pt x="607" y="606"/>
                  </a:lnTo>
                  <a:lnTo>
                    <a:pt x="466" y="747"/>
                  </a:lnTo>
                  <a:lnTo>
                    <a:pt x="353" y="916"/>
                  </a:lnTo>
                  <a:lnTo>
                    <a:pt x="240" y="1085"/>
                  </a:lnTo>
                  <a:lnTo>
                    <a:pt x="156" y="1269"/>
                  </a:lnTo>
                  <a:lnTo>
                    <a:pt x="85" y="1452"/>
                  </a:lnTo>
                  <a:lnTo>
                    <a:pt x="43" y="1649"/>
                  </a:lnTo>
                  <a:lnTo>
                    <a:pt x="1" y="1861"/>
                  </a:lnTo>
                  <a:lnTo>
                    <a:pt x="1" y="2072"/>
                  </a:lnTo>
                  <a:lnTo>
                    <a:pt x="1" y="2072"/>
                  </a:lnTo>
                  <a:lnTo>
                    <a:pt x="1" y="2283"/>
                  </a:lnTo>
                  <a:lnTo>
                    <a:pt x="43" y="2495"/>
                  </a:lnTo>
                  <a:lnTo>
                    <a:pt x="85" y="2692"/>
                  </a:lnTo>
                  <a:lnTo>
                    <a:pt x="156" y="2875"/>
                  </a:lnTo>
                  <a:lnTo>
                    <a:pt x="240" y="3059"/>
                  </a:lnTo>
                  <a:lnTo>
                    <a:pt x="353" y="3228"/>
                  </a:lnTo>
                  <a:lnTo>
                    <a:pt x="466" y="3383"/>
                  </a:lnTo>
                  <a:lnTo>
                    <a:pt x="607" y="3538"/>
                  </a:lnTo>
                  <a:lnTo>
                    <a:pt x="748" y="3665"/>
                  </a:lnTo>
                  <a:lnTo>
                    <a:pt x="917" y="3792"/>
                  </a:lnTo>
                  <a:lnTo>
                    <a:pt x="1086" y="3890"/>
                  </a:lnTo>
                  <a:lnTo>
                    <a:pt x="1269" y="3989"/>
                  </a:lnTo>
                  <a:lnTo>
                    <a:pt x="1453" y="4059"/>
                  </a:lnTo>
                  <a:lnTo>
                    <a:pt x="1650" y="4102"/>
                  </a:lnTo>
                  <a:lnTo>
                    <a:pt x="1861" y="4130"/>
                  </a:lnTo>
                  <a:lnTo>
                    <a:pt x="2073" y="4144"/>
                  </a:lnTo>
                  <a:lnTo>
                    <a:pt x="2073" y="4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 flipH="1">
              <a:off x="2351804" y="1832639"/>
              <a:ext cx="32722" cy="33012"/>
            </a:xfrm>
            <a:custGeom>
              <a:avLst/>
              <a:gdLst/>
              <a:ahLst/>
              <a:cxnLst/>
              <a:rect l="l" t="t" r="r" b="b"/>
              <a:pathLst>
                <a:path w="1580" h="1594" extrusionOk="0">
                  <a:moveTo>
                    <a:pt x="790" y="1593"/>
                  </a:moveTo>
                  <a:lnTo>
                    <a:pt x="790" y="1593"/>
                  </a:lnTo>
                  <a:lnTo>
                    <a:pt x="945" y="1579"/>
                  </a:lnTo>
                  <a:lnTo>
                    <a:pt x="1100" y="1523"/>
                  </a:lnTo>
                  <a:lnTo>
                    <a:pt x="1227" y="1452"/>
                  </a:lnTo>
                  <a:lnTo>
                    <a:pt x="1340" y="1353"/>
                  </a:lnTo>
                  <a:lnTo>
                    <a:pt x="1438" y="1241"/>
                  </a:lnTo>
                  <a:lnTo>
                    <a:pt x="1509" y="1100"/>
                  </a:lnTo>
                  <a:lnTo>
                    <a:pt x="1565" y="959"/>
                  </a:lnTo>
                  <a:lnTo>
                    <a:pt x="1579" y="804"/>
                  </a:lnTo>
                  <a:lnTo>
                    <a:pt x="1579" y="804"/>
                  </a:lnTo>
                  <a:lnTo>
                    <a:pt x="1565" y="635"/>
                  </a:lnTo>
                  <a:lnTo>
                    <a:pt x="1509" y="494"/>
                  </a:lnTo>
                  <a:lnTo>
                    <a:pt x="1438" y="353"/>
                  </a:lnTo>
                  <a:lnTo>
                    <a:pt x="1340" y="240"/>
                  </a:lnTo>
                  <a:lnTo>
                    <a:pt x="1227" y="141"/>
                  </a:lnTo>
                  <a:lnTo>
                    <a:pt x="1100" y="71"/>
                  </a:lnTo>
                  <a:lnTo>
                    <a:pt x="945" y="14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621" y="14"/>
                  </a:lnTo>
                  <a:lnTo>
                    <a:pt x="480" y="71"/>
                  </a:lnTo>
                  <a:lnTo>
                    <a:pt x="339" y="141"/>
                  </a:lnTo>
                  <a:lnTo>
                    <a:pt x="226" y="240"/>
                  </a:lnTo>
                  <a:lnTo>
                    <a:pt x="127" y="353"/>
                  </a:lnTo>
                  <a:lnTo>
                    <a:pt x="57" y="494"/>
                  </a:lnTo>
                  <a:lnTo>
                    <a:pt x="15" y="635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15" y="959"/>
                  </a:lnTo>
                  <a:lnTo>
                    <a:pt x="57" y="1100"/>
                  </a:lnTo>
                  <a:lnTo>
                    <a:pt x="127" y="1241"/>
                  </a:lnTo>
                  <a:lnTo>
                    <a:pt x="226" y="1353"/>
                  </a:lnTo>
                  <a:lnTo>
                    <a:pt x="339" y="1452"/>
                  </a:lnTo>
                  <a:lnTo>
                    <a:pt x="480" y="1523"/>
                  </a:lnTo>
                  <a:lnTo>
                    <a:pt x="621" y="1579"/>
                  </a:lnTo>
                  <a:lnTo>
                    <a:pt x="790" y="1593"/>
                  </a:lnTo>
                  <a:lnTo>
                    <a:pt x="790" y="15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 flipH="1">
              <a:off x="2136380" y="1617505"/>
              <a:ext cx="120284" cy="120284"/>
            </a:xfrm>
            <a:custGeom>
              <a:avLst/>
              <a:gdLst/>
              <a:ahLst/>
              <a:cxnLst/>
              <a:rect l="l" t="t" r="r" b="b"/>
              <a:pathLst>
                <a:path w="5808" h="5808" extrusionOk="0">
                  <a:moveTo>
                    <a:pt x="2904" y="5807"/>
                  </a:moveTo>
                  <a:lnTo>
                    <a:pt x="2904" y="5807"/>
                  </a:lnTo>
                  <a:lnTo>
                    <a:pt x="3200" y="5779"/>
                  </a:lnTo>
                  <a:lnTo>
                    <a:pt x="3496" y="5737"/>
                  </a:lnTo>
                  <a:lnTo>
                    <a:pt x="3764" y="5666"/>
                  </a:lnTo>
                  <a:lnTo>
                    <a:pt x="4031" y="5568"/>
                  </a:lnTo>
                  <a:lnTo>
                    <a:pt x="4285" y="5455"/>
                  </a:lnTo>
                  <a:lnTo>
                    <a:pt x="4525" y="5300"/>
                  </a:lnTo>
                  <a:lnTo>
                    <a:pt x="4750" y="5131"/>
                  </a:lnTo>
                  <a:lnTo>
                    <a:pt x="4962" y="4948"/>
                  </a:lnTo>
                  <a:lnTo>
                    <a:pt x="5145" y="4736"/>
                  </a:lnTo>
                  <a:lnTo>
                    <a:pt x="5314" y="4525"/>
                  </a:lnTo>
                  <a:lnTo>
                    <a:pt x="5455" y="4285"/>
                  </a:lnTo>
                  <a:lnTo>
                    <a:pt x="5582" y="4031"/>
                  </a:lnTo>
                  <a:lnTo>
                    <a:pt x="5681" y="3764"/>
                  </a:lnTo>
                  <a:lnTo>
                    <a:pt x="5751" y="3482"/>
                  </a:lnTo>
                  <a:lnTo>
                    <a:pt x="5793" y="3200"/>
                  </a:lnTo>
                  <a:lnTo>
                    <a:pt x="5807" y="2904"/>
                  </a:lnTo>
                  <a:lnTo>
                    <a:pt x="5807" y="2904"/>
                  </a:lnTo>
                  <a:lnTo>
                    <a:pt x="5793" y="2608"/>
                  </a:lnTo>
                  <a:lnTo>
                    <a:pt x="5751" y="2312"/>
                  </a:lnTo>
                  <a:lnTo>
                    <a:pt x="5681" y="2044"/>
                  </a:lnTo>
                  <a:lnTo>
                    <a:pt x="5582" y="1776"/>
                  </a:lnTo>
                  <a:lnTo>
                    <a:pt x="5455" y="1523"/>
                  </a:lnTo>
                  <a:lnTo>
                    <a:pt x="5314" y="1283"/>
                  </a:lnTo>
                  <a:lnTo>
                    <a:pt x="5145" y="1057"/>
                  </a:lnTo>
                  <a:lnTo>
                    <a:pt x="4962" y="846"/>
                  </a:lnTo>
                  <a:lnTo>
                    <a:pt x="4750" y="663"/>
                  </a:lnTo>
                  <a:lnTo>
                    <a:pt x="4525" y="494"/>
                  </a:lnTo>
                  <a:lnTo>
                    <a:pt x="4285" y="353"/>
                  </a:lnTo>
                  <a:lnTo>
                    <a:pt x="4031" y="226"/>
                  </a:lnTo>
                  <a:lnTo>
                    <a:pt x="3764" y="127"/>
                  </a:lnTo>
                  <a:lnTo>
                    <a:pt x="3496" y="57"/>
                  </a:lnTo>
                  <a:lnTo>
                    <a:pt x="3200" y="14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608" y="14"/>
                  </a:lnTo>
                  <a:lnTo>
                    <a:pt x="2326" y="57"/>
                  </a:lnTo>
                  <a:lnTo>
                    <a:pt x="2044" y="127"/>
                  </a:lnTo>
                  <a:lnTo>
                    <a:pt x="1776" y="226"/>
                  </a:lnTo>
                  <a:lnTo>
                    <a:pt x="1522" y="353"/>
                  </a:lnTo>
                  <a:lnTo>
                    <a:pt x="1283" y="494"/>
                  </a:lnTo>
                  <a:lnTo>
                    <a:pt x="1057" y="663"/>
                  </a:lnTo>
                  <a:lnTo>
                    <a:pt x="860" y="846"/>
                  </a:lnTo>
                  <a:lnTo>
                    <a:pt x="663" y="1057"/>
                  </a:lnTo>
                  <a:lnTo>
                    <a:pt x="494" y="1283"/>
                  </a:lnTo>
                  <a:lnTo>
                    <a:pt x="353" y="1523"/>
                  </a:lnTo>
                  <a:lnTo>
                    <a:pt x="226" y="1776"/>
                  </a:lnTo>
                  <a:lnTo>
                    <a:pt x="127" y="2044"/>
                  </a:lnTo>
                  <a:lnTo>
                    <a:pt x="57" y="2312"/>
                  </a:lnTo>
                  <a:lnTo>
                    <a:pt x="14" y="2608"/>
                  </a:lnTo>
                  <a:lnTo>
                    <a:pt x="0" y="2904"/>
                  </a:lnTo>
                  <a:lnTo>
                    <a:pt x="0" y="2904"/>
                  </a:lnTo>
                  <a:lnTo>
                    <a:pt x="14" y="3200"/>
                  </a:lnTo>
                  <a:lnTo>
                    <a:pt x="57" y="3482"/>
                  </a:lnTo>
                  <a:lnTo>
                    <a:pt x="127" y="3764"/>
                  </a:lnTo>
                  <a:lnTo>
                    <a:pt x="226" y="4031"/>
                  </a:lnTo>
                  <a:lnTo>
                    <a:pt x="353" y="4285"/>
                  </a:lnTo>
                  <a:lnTo>
                    <a:pt x="494" y="4525"/>
                  </a:lnTo>
                  <a:lnTo>
                    <a:pt x="663" y="4736"/>
                  </a:lnTo>
                  <a:lnTo>
                    <a:pt x="860" y="4948"/>
                  </a:lnTo>
                  <a:lnTo>
                    <a:pt x="1057" y="5131"/>
                  </a:lnTo>
                  <a:lnTo>
                    <a:pt x="1283" y="5300"/>
                  </a:lnTo>
                  <a:lnTo>
                    <a:pt x="1522" y="5455"/>
                  </a:lnTo>
                  <a:lnTo>
                    <a:pt x="1776" y="5568"/>
                  </a:lnTo>
                  <a:lnTo>
                    <a:pt x="2044" y="5666"/>
                  </a:lnTo>
                  <a:lnTo>
                    <a:pt x="2326" y="5737"/>
                  </a:lnTo>
                  <a:lnTo>
                    <a:pt x="2608" y="5779"/>
                  </a:lnTo>
                  <a:lnTo>
                    <a:pt x="2904" y="5807"/>
                  </a:lnTo>
                  <a:lnTo>
                    <a:pt x="2904" y="580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 flipH="1">
              <a:off x="2153611" y="1634425"/>
              <a:ext cx="85843" cy="86133"/>
            </a:xfrm>
            <a:custGeom>
              <a:avLst/>
              <a:gdLst/>
              <a:ahLst/>
              <a:cxnLst/>
              <a:rect l="l" t="t" r="r" b="b"/>
              <a:pathLst>
                <a:path w="4145" h="4159" extrusionOk="0">
                  <a:moveTo>
                    <a:pt x="2073" y="4159"/>
                  </a:moveTo>
                  <a:lnTo>
                    <a:pt x="2073" y="4159"/>
                  </a:lnTo>
                  <a:lnTo>
                    <a:pt x="2284" y="4145"/>
                  </a:lnTo>
                  <a:lnTo>
                    <a:pt x="2496" y="4117"/>
                  </a:lnTo>
                  <a:lnTo>
                    <a:pt x="2693" y="4060"/>
                  </a:lnTo>
                  <a:lnTo>
                    <a:pt x="2876" y="3990"/>
                  </a:lnTo>
                  <a:lnTo>
                    <a:pt x="3059" y="3905"/>
                  </a:lnTo>
                  <a:lnTo>
                    <a:pt x="3229" y="3806"/>
                  </a:lnTo>
                  <a:lnTo>
                    <a:pt x="3398" y="3680"/>
                  </a:lnTo>
                  <a:lnTo>
                    <a:pt x="3539" y="3553"/>
                  </a:lnTo>
                  <a:lnTo>
                    <a:pt x="3680" y="3398"/>
                  </a:lnTo>
                  <a:lnTo>
                    <a:pt x="3792" y="3243"/>
                  </a:lnTo>
                  <a:lnTo>
                    <a:pt x="3905" y="3074"/>
                  </a:lnTo>
                  <a:lnTo>
                    <a:pt x="3990" y="2890"/>
                  </a:lnTo>
                  <a:lnTo>
                    <a:pt x="4060" y="2693"/>
                  </a:lnTo>
                  <a:lnTo>
                    <a:pt x="4103" y="2496"/>
                  </a:lnTo>
                  <a:lnTo>
                    <a:pt x="4145" y="2298"/>
                  </a:lnTo>
                  <a:lnTo>
                    <a:pt x="4145" y="2087"/>
                  </a:lnTo>
                  <a:lnTo>
                    <a:pt x="4145" y="2087"/>
                  </a:lnTo>
                  <a:lnTo>
                    <a:pt x="4145" y="1875"/>
                  </a:lnTo>
                  <a:lnTo>
                    <a:pt x="4103" y="1664"/>
                  </a:lnTo>
                  <a:lnTo>
                    <a:pt x="4060" y="1467"/>
                  </a:lnTo>
                  <a:lnTo>
                    <a:pt x="3990" y="1269"/>
                  </a:lnTo>
                  <a:lnTo>
                    <a:pt x="3905" y="1100"/>
                  </a:lnTo>
                  <a:lnTo>
                    <a:pt x="3792" y="917"/>
                  </a:lnTo>
                  <a:lnTo>
                    <a:pt x="3680" y="762"/>
                  </a:lnTo>
                  <a:lnTo>
                    <a:pt x="3539" y="621"/>
                  </a:lnTo>
                  <a:lnTo>
                    <a:pt x="3398" y="480"/>
                  </a:lnTo>
                  <a:lnTo>
                    <a:pt x="3229" y="367"/>
                  </a:lnTo>
                  <a:lnTo>
                    <a:pt x="3059" y="254"/>
                  </a:lnTo>
                  <a:lnTo>
                    <a:pt x="2876" y="170"/>
                  </a:lnTo>
                  <a:lnTo>
                    <a:pt x="2693" y="99"/>
                  </a:lnTo>
                  <a:lnTo>
                    <a:pt x="2496" y="43"/>
                  </a:lnTo>
                  <a:lnTo>
                    <a:pt x="2284" y="15"/>
                  </a:lnTo>
                  <a:lnTo>
                    <a:pt x="2073" y="1"/>
                  </a:lnTo>
                  <a:lnTo>
                    <a:pt x="2073" y="1"/>
                  </a:lnTo>
                  <a:lnTo>
                    <a:pt x="1861" y="15"/>
                  </a:lnTo>
                  <a:lnTo>
                    <a:pt x="1664" y="43"/>
                  </a:lnTo>
                  <a:lnTo>
                    <a:pt x="1453" y="99"/>
                  </a:lnTo>
                  <a:lnTo>
                    <a:pt x="1269" y="170"/>
                  </a:lnTo>
                  <a:lnTo>
                    <a:pt x="1086" y="254"/>
                  </a:lnTo>
                  <a:lnTo>
                    <a:pt x="917" y="367"/>
                  </a:lnTo>
                  <a:lnTo>
                    <a:pt x="762" y="480"/>
                  </a:lnTo>
                  <a:lnTo>
                    <a:pt x="607" y="621"/>
                  </a:lnTo>
                  <a:lnTo>
                    <a:pt x="480" y="762"/>
                  </a:lnTo>
                  <a:lnTo>
                    <a:pt x="353" y="917"/>
                  </a:lnTo>
                  <a:lnTo>
                    <a:pt x="255" y="1100"/>
                  </a:lnTo>
                  <a:lnTo>
                    <a:pt x="156" y="1269"/>
                  </a:lnTo>
                  <a:lnTo>
                    <a:pt x="100" y="1467"/>
                  </a:lnTo>
                  <a:lnTo>
                    <a:pt x="43" y="1664"/>
                  </a:lnTo>
                  <a:lnTo>
                    <a:pt x="15" y="1875"/>
                  </a:lnTo>
                  <a:lnTo>
                    <a:pt x="1" y="2087"/>
                  </a:lnTo>
                  <a:lnTo>
                    <a:pt x="1" y="2087"/>
                  </a:lnTo>
                  <a:lnTo>
                    <a:pt x="15" y="2298"/>
                  </a:lnTo>
                  <a:lnTo>
                    <a:pt x="43" y="2496"/>
                  </a:lnTo>
                  <a:lnTo>
                    <a:pt x="100" y="2693"/>
                  </a:lnTo>
                  <a:lnTo>
                    <a:pt x="156" y="2890"/>
                  </a:lnTo>
                  <a:lnTo>
                    <a:pt x="255" y="3074"/>
                  </a:lnTo>
                  <a:lnTo>
                    <a:pt x="353" y="3243"/>
                  </a:lnTo>
                  <a:lnTo>
                    <a:pt x="480" y="3398"/>
                  </a:lnTo>
                  <a:lnTo>
                    <a:pt x="607" y="3553"/>
                  </a:lnTo>
                  <a:lnTo>
                    <a:pt x="762" y="3680"/>
                  </a:lnTo>
                  <a:lnTo>
                    <a:pt x="917" y="3806"/>
                  </a:lnTo>
                  <a:lnTo>
                    <a:pt x="1086" y="3905"/>
                  </a:lnTo>
                  <a:lnTo>
                    <a:pt x="1269" y="3990"/>
                  </a:lnTo>
                  <a:lnTo>
                    <a:pt x="1453" y="4060"/>
                  </a:lnTo>
                  <a:lnTo>
                    <a:pt x="1664" y="4117"/>
                  </a:lnTo>
                  <a:lnTo>
                    <a:pt x="1861" y="4145"/>
                  </a:lnTo>
                  <a:lnTo>
                    <a:pt x="2073" y="4159"/>
                  </a:lnTo>
                  <a:lnTo>
                    <a:pt x="2073" y="41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 flipH="1">
              <a:off x="2191841" y="1651076"/>
              <a:ext cx="32722" cy="32701"/>
            </a:xfrm>
            <a:custGeom>
              <a:avLst/>
              <a:gdLst/>
              <a:ahLst/>
              <a:cxnLst/>
              <a:rect l="l" t="t" r="r" b="b"/>
              <a:pathLst>
                <a:path w="1580" h="1579" extrusionOk="0">
                  <a:moveTo>
                    <a:pt x="790" y="1579"/>
                  </a:moveTo>
                  <a:lnTo>
                    <a:pt x="790" y="1579"/>
                  </a:lnTo>
                  <a:lnTo>
                    <a:pt x="945" y="1565"/>
                  </a:lnTo>
                  <a:lnTo>
                    <a:pt x="1100" y="1522"/>
                  </a:lnTo>
                  <a:lnTo>
                    <a:pt x="1227" y="1452"/>
                  </a:lnTo>
                  <a:lnTo>
                    <a:pt x="1354" y="1353"/>
                  </a:lnTo>
                  <a:lnTo>
                    <a:pt x="1452" y="1241"/>
                  </a:lnTo>
                  <a:lnTo>
                    <a:pt x="1523" y="1100"/>
                  </a:lnTo>
                  <a:lnTo>
                    <a:pt x="1565" y="959"/>
                  </a:lnTo>
                  <a:lnTo>
                    <a:pt x="1579" y="790"/>
                  </a:lnTo>
                  <a:lnTo>
                    <a:pt x="1579" y="790"/>
                  </a:lnTo>
                  <a:lnTo>
                    <a:pt x="1565" y="634"/>
                  </a:lnTo>
                  <a:lnTo>
                    <a:pt x="1523" y="479"/>
                  </a:lnTo>
                  <a:lnTo>
                    <a:pt x="1452" y="353"/>
                  </a:lnTo>
                  <a:lnTo>
                    <a:pt x="1354" y="240"/>
                  </a:lnTo>
                  <a:lnTo>
                    <a:pt x="1227" y="141"/>
                  </a:lnTo>
                  <a:lnTo>
                    <a:pt x="1100" y="57"/>
                  </a:lnTo>
                  <a:lnTo>
                    <a:pt x="945" y="14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635" y="14"/>
                  </a:lnTo>
                  <a:lnTo>
                    <a:pt x="480" y="57"/>
                  </a:lnTo>
                  <a:lnTo>
                    <a:pt x="353" y="141"/>
                  </a:lnTo>
                  <a:lnTo>
                    <a:pt x="226" y="240"/>
                  </a:lnTo>
                  <a:lnTo>
                    <a:pt x="128" y="353"/>
                  </a:lnTo>
                  <a:lnTo>
                    <a:pt x="57" y="479"/>
                  </a:lnTo>
                  <a:lnTo>
                    <a:pt x="15" y="634"/>
                  </a:lnTo>
                  <a:lnTo>
                    <a:pt x="1" y="790"/>
                  </a:lnTo>
                  <a:lnTo>
                    <a:pt x="1" y="790"/>
                  </a:lnTo>
                  <a:lnTo>
                    <a:pt x="15" y="959"/>
                  </a:lnTo>
                  <a:lnTo>
                    <a:pt x="57" y="1100"/>
                  </a:lnTo>
                  <a:lnTo>
                    <a:pt x="128" y="1241"/>
                  </a:lnTo>
                  <a:lnTo>
                    <a:pt x="226" y="1353"/>
                  </a:lnTo>
                  <a:lnTo>
                    <a:pt x="353" y="1452"/>
                  </a:lnTo>
                  <a:lnTo>
                    <a:pt x="480" y="1522"/>
                  </a:lnTo>
                  <a:lnTo>
                    <a:pt x="635" y="1565"/>
                  </a:lnTo>
                  <a:lnTo>
                    <a:pt x="790" y="1579"/>
                  </a:lnTo>
                  <a:lnTo>
                    <a:pt x="790" y="15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 flipH="1">
              <a:off x="2136380" y="1799068"/>
              <a:ext cx="120284" cy="120284"/>
            </a:xfrm>
            <a:custGeom>
              <a:avLst/>
              <a:gdLst/>
              <a:ahLst/>
              <a:cxnLst/>
              <a:rect l="l" t="t" r="r" b="b"/>
              <a:pathLst>
                <a:path w="5808" h="5808" extrusionOk="0">
                  <a:moveTo>
                    <a:pt x="2904" y="5808"/>
                  </a:moveTo>
                  <a:lnTo>
                    <a:pt x="2904" y="5808"/>
                  </a:lnTo>
                  <a:lnTo>
                    <a:pt x="3200" y="5793"/>
                  </a:lnTo>
                  <a:lnTo>
                    <a:pt x="3496" y="5751"/>
                  </a:lnTo>
                  <a:lnTo>
                    <a:pt x="3764" y="5681"/>
                  </a:lnTo>
                  <a:lnTo>
                    <a:pt x="4031" y="5582"/>
                  </a:lnTo>
                  <a:lnTo>
                    <a:pt x="4285" y="5455"/>
                  </a:lnTo>
                  <a:lnTo>
                    <a:pt x="4525" y="5314"/>
                  </a:lnTo>
                  <a:lnTo>
                    <a:pt x="4750" y="5145"/>
                  </a:lnTo>
                  <a:lnTo>
                    <a:pt x="4962" y="4948"/>
                  </a:lnTo>
                  <a:lnTo>
                    <a:pt x="5145" y="4750"/>
                  </a:lnTo>
                  <a:lnTo>
                    <a:pt x="5314" y="4525"/>
                  </a:lnTo>
                  <a:lnTo>
                    <a:pt x="5455" y="4285"/>
                  </a:lnTo>
                  <a:lnTo>
                    <a:pt x="5582" y="4032"/>
                  </a:lnTo>
                  <a:lnTo>
                    <a:pt x="5681" y="3764"/>
                  </a:lnTo>
                  <a:lnTo>
                    <a:pt x="5751" y="3482"/>
                  </a:lnTo>
                  <a:lnTo>
                    <a:pt x="5793" y="3200"/>
                  </a:lnTo>
                  <a:lnTo>
                    <a:pt x="5807" y="2904"/>
                  </a:lnTo>
                  <a:lnTo>
                    <a:pt x="5807" y="2904"/>
                  </a:lnTo>
                  <a:lnTo>
                    <a:pt x="5793" y="2608"/>
                  </a:lnTo>
                  <a:lnTo>
                    <a:pt x="5751" y="2326"/>
                  </a:lnTo>
                  <a:lnTo>
                    <a:pt x="5681" y="2044"/>
                  </a:lnTo>
                  <a:lnTo>
                    <a:pt x="5582" y="1776"/>
                  </a:lnTo>
                  <a:lnTo>
                    <a:pt x="5455" y="1523"/>
                  </a:lnTo>
                  <a:lnTo>
                    <a:pt x="5314" y="1283"/>
                  </a:lnTo>
                  <a:lnTo>
                    <a:pt x="5145" y="1058"/>
                  </a:lnTo>
                  <a:lnTo>
                    <a:pt x="4962" y="846"/>
                  </a:lnTo>
                  <a:lnTo>
                    <a:pt x="4750" y="663"/>
                  </a:lnTo>
                  <a:lnTo>
                    <a:pt x="4525" y="494"/>
                  </a:lnTo>
                  <a:lnTo>
                    <a:pt x="4285" y="353"/>
                  </a:lnTo>
                  <a:lnTo>
                    <a:pt x="4031" y="226"/>
                  </a:lnTo>
                  <a:lnTo>
                    <a:pt x="3764" y="127"/>
                  </a:lnTo>
                  <a:lnTo>
                    <a:pt x="3496" y="57"/>
                  </a:lnTo>
                  <a:lnTo>
                    <a:pt x="3200" y="15"/>
                  </a:lnTo>
                  <a:lnTo>
                    <a:pt x="2904" y="0"/>
                  </a:lnTo>
                  <a:lnTo>
                    <a:pt x="2904" y="0"/>
                  </a:lnTo>
                  <a:lnTo>
                    <a:pt x="2608" y="15"/>
                  </a:lnTo>
                  <a:lnTo>
                    <a:pt x="2326" y="57"/>
                  </a:lnTo>
                  <a:lnTo>
                    <a:pt x="2044" y="127"/>
                  </a:lnTo>
                  <a:lnTo>
                    <a:pt x="1776" y="226"/>
                  </a:lnTo>
                  <a:lnTo>
                    <a:pt x="1522" y="353"/>
                  </a:lnTo>
                  <a:lnTo>
                    <a:pt x="1283" y="494"/>
                  </a:lnTo>
                  <a:lnTo>
                    <a:pt x="1057" y="663"/>
                  </a:lnTo>
                  <a:lnTo>
                    <a:pt x="860" y="846"/>
                  </a:lnTo>
                  <a:lnTo>
                    <a:pt x="663" y="1058"/>
                  </a:lnTo>
                  <a:lnTo>
                    <a:pt x="494" y="1283"/>
                  </a:lnTo>
                  <a:lnTo>
                    <a:pt x="353" y="1523"/>
                  </a:lnTo>
                  <a:lnTo>
                    <a:pt x="226" y="1776"/>
                  </a:lnTo>
                  <a:lnTo>
                    <a:pt x="127" y="2044"/>
                  </a:lnTo>
                  <a:lnTo>
                    <a:pt x="57" y="2326"/>
                  </a:lnTo>
                  <a:lnTo>
                    <a:pt x="14" y="2608"/>
                  </a:lnTo>
                  <a:lnTo>
                    <a:pt x="0" y="2904"/>
                  </a:lnTo>
                  <a:lnTo>
                    <a:pt x="0" y="2904"/>
                  </a:lnTo>
                  <a:lnTo>
                    <a:pt x="14" y="3200"/>
                  </a:lnTo>
                  <a:lnTo>
                    <a:pt x="57" y="3482"/>
                  </a:lnTo>
                  <a:lnTo>
                    <a:pt x="127" y="3764"/>
                  </a:lnTo>
                  <a:lnTo>
                    <a:pt x="226" y="4032"/>
                  </a:lnTo>
                  <a:lnTo>
                    <a:pt x="353" y="4285"/>
                  </a:lnTo>
                  <a:lnTo>
                    <a:pt x="494" y="4525"/>
                  </a:lnTo>
                  <a:lnTo>
                    <a:pt x="663" y="4750"/>
                  </a:lnTo>
                  <a:lnTo>
                    <a:pt x="860" y="4948"/>
                  </a:lnTo>
                  <a:lnTo>
                    <a:pt x="1057" y="5145"/>
                  </a:lnTo>
                  <a:lnTo>
                    <a:pt x="1283" y="5314"/>
                  </a:lnTo>
                  <a:lnTo>
                    <a:pt x="1522" y="5455"/>
                  </a:lnTo>
                  <a:lnTo>
                    <a:pt x="1776" y="5582"/>
                  </a:lnTo>
                  <a:lnTo>
                    <a:pt x="2044" y="5681"/>
                  </a:lnTo>
                  <a:lnTo>
                    <a:pt x="2326" y="5751"/>
                  </a:lnTo>
                  <a:lnTo>
                    <a:pt x="2608" y="5793"/>
                  </a:lnTo>
                  <a:lnTo>
                    <a:pt x="2904" y="5808"/>
                  </a:lnTo>
                  <a:lnTo>
                    <a:pt x="2904" y="58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 flipH="1">
              <a:off x="2153611" y="1816299"/>
              <a:ext cx="85843" cy="85822"/>
            </a:xfrm>
            <a:custGeom>
              <a:avLst/>
              <a:gdLst/>
              <a:ahLst/>
              <a:cxnLst/>
              <a:rect l="l" t="t" r="r" b="b"/>
              <a:pathLst>
                <a:path w="4145" h="4144" extrusionOk="0">
                  <a:moveTo>
                    <a:pt x="2073" y="4144"/>
                  </a:moveTo>
                  <a:lnTo>
                    <a:pt x="2073" y="4144"/>
                  </a:lnTo>
                  <a:lnTo>
                    <a:pt x="2284" y="4130"/>
                  </a:lnTo>
                  <a:lnTo>
                    <a:pt x="2496" y="4102"/>
                  </a:lnTo>
                  <a:lnTo>
                    <a:pt x="2693" y="4059"/>
                  </a:lnTo>
                  <a:lnTo>
                    <a:pt x="2876" y="3989"/>
                  </a:lnTo>
                  <a:lnTo>
                    <a:pt x="3059" y="3890"/>
                  </a:lnTo>
                  <a:lnTo>
                    <a:pt x="3229" y="3792"/>
                  </a:lnTo>
                  <a:lnTo>
                    <a:pt x="3398" y="3665"/>
                  </a:lnTo>
                  <a:lnTo>
                    <a:pt x="3539" y="3538"/>
                  </a:lnTo>
                  <a:lnTo>
                    <a:pt x="3680" y="3397"/>
                  </a:lnTo>
                  <a:lnTo>
                    <a:pt x="3792" y="3228"/>
                  </a:lnTo>
                  <a:lnTo>
                    <a:pt x="3905" y="3059"/>
                  </a:lnTo>
                  <a:lnTo>
                    <a:pt x="3990" y="2875"/>
                  </a:lnTo>
                  <a:lnTo>
                    <a:pt x="4060" y="2692"/>
                  </a:lnTo>
                  <a:lnTo>
                    <a:pt x="4103" y="2495"/>
                  </a:lnTo>
                  <a:lnTo>
                    <a:pt x="4145" y="2283"/>
                  </a:lnTo>
                  <a:lnTo>
                    <a:pt x="4145" y="2072"/>
                  </a:lnTo>
                  <a:lnTo>
                    <a:pt x="4145" y="2072"/>
                  </a:lnTo>
                  <a:lnTo>
                    <a:pt x="4145" y="1861"/>
                  </a:lnTo>
                  <a:lnTo>
                    <a:pt x="4103" y="1649"/>
                  </a:lnTo>
                  <a:lnTo>
                    <a:pt x="4060" y="1452"/>
                  </a:lnTo>
                  <a:lnTo>
                    <a:pt x="3990" y="1269"/>
                  </a:lnTo>
                  <a:lnTo>
                    <a:pt x="3905" y="1085"/>
                  </a:lnTo>
                  <a:lnTo>
                    <a:pt x="3792" y="916"/>
                  </a:lnTo>
                  <a:lnTo>
                    <a:pt x="3680" y="747"/>
                  </a:lnTo>
                  <a:lnTo>
                    <a:pt x="3539" y="606"/>
                  </a:lnTo>
                  <a:lnTo>
                    <a:pt x="3398" y="465"/>
                  </a:lnTo>
                  <a:lnTo>
                    <a:pt x="3229" y="352"/>
                  </a:lnTo>
                  <a:lnTo>
                    <a:pt x="3059" y="240"/>
                  </a:lnTo>
                  <a:lnTo>
                    <a:pt x="2876" y="155"/>
                  </a:lnTo>
                  <a:lnTo>
                    <a:pt x="2693" y="85"/>
                  </a:lnTo>
                  <a:lnTo>
                    <a:pt x="2496" y="42"/>
                  </a:lnTo>
                  <a:lnTo>
                    <a:pt x="2284" y="0"/>
                  </a:lnTo>
                  <a:lnTo>
                    <a:pt x="2073" y="0"/>
                  </a:lnTo>
                  <a:lnTo>
                    <a:pt x="2073" y="0"/>
                  </a:lnTo>
                  <a:lnTo>
                    <a:pt x="1861" y="0"/>
                  </a:lnTo>
                  <a:lnTo>
                    <a:pt x="1664" y="42"/>
                  </a:lnTo>
                  <a:lnTo>
                    <a:pt x="1453" y="85"/>
                  </a:lnTo>
                  <a:lnTo>
                    <a:pt x="1269" y="155"/>
                  </a:lnTo>
                  <a:lnTo>
                    <a:pt x="1086" y="240"/>
                  </a:lnTo>
                  <a:lnTo>
                    <a:pt x="917" y="352"/>
                  </a:lnTo>
                  <a:lnTo>
                    <a:pt x="762" y="465"/>
                  </a:lnTo>
                  <a:lnTo>
                    <a:pt x="607" y="606"/>
                  </a:lnTo>
                  <a:lnTo>
                    <a:pt x="480" y="747"/>
                  </a:lnTo>
                  <a:lnTo>
                    <a:pt x="353" y="916"/>
                  </a:lnTo>
                  <a:lnTo>
                    <a:pt x="255" y="1085"/>
                  </a:lnTo>
                  <a:lnTo>
                    <a:pt x="156" y="1269"/>
                  </a:lnTo>
                  <a:lnTo>
                    <a:pt x="100" y="1452"/>
                  </a:lnTo>
                  <a:lnTo>
                    <a:pt x="43" y="1649"/>
                  </a:lnTo>
                  <a:lnTo>
                    <a:pt x="15" y="1861"/>
                  </a:lnTo>
                  <a:lnTo>
                    <a:pt x="1" y="2072"/>
                  </a:lnTo>
                  <a:lnTo>
                    <a:pt x="1" y="2072"/>
                  </a:lnTo>
                  <a:lnTo>
                    <a:pt x="15" y="2283"/>
                  </a:lnTo>
                  <a:lnTo>
                    <a:pt x="43" y="2495"/>
                  </a:lnTo>
                  <a:lnTo>
                    <a:pt x="100" y="2692"/>
                  </a:lnTo>
                  <a:lnTo>
                    <a:pt x="156" y="2875"/>
                  </a:lnTo>
                  <a:lnTo>
                    <a:pt x="255" y="3059"/>
                  </a:lnTo>
                  <a:lnTo>
                    <a:pt x="353" y="3228"/>
                  </a:lnTo>
                  <a:lnTo>
                    <a:pt x="480" y="3397"/>
                  </a:lnTo>
                  <a:lnTo>
                    <a:pt x="607" y="3538"/>
                  </a:lnTo>
                  <a:lnTo>
                    <a:pt x="762" y="3665"/>
                  </a:lnTo>
                  <a:lnTo>
                    <a:pt x="917" y="3792"/>
                  </a:lnTo>
                  <a:lnTo>
                    <a:pt x="1086" y="3890"/>
                  </a:lnTo>
                  <a:lnTo>
                    <a:pt x="1269" y="3989"/>
                  </a:lnTo>
                  <a:lnTo>
                    <a:pt x="1453" y="4059"/>
                  </a:lnTo>
                  <a:lnTo>
                    <a:pt x="1664" y="4102"/>
                  </a:lnTo>
                  <a:lnTo>
                    <a:pt x="1861" y="4130"/>
                  </a:lnTo>
                  <a:lnTo>
                    <a:pt x="2073" y="4144"/>
                  </a:lnTo>
                  <a:lnTo>
                    <a:pt x="2073" y="4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 flipH="1">
              <a:off x="2191841" y="1832639"/>
              <a:ext cx="32722" cy="33012"/>
            </a:xfrm>
            <a:custGeom>
              <a:avLst/>
              <a:gdLst/>
              <a:ahLst/>
              <a:cxnLst/>
              <a:rect l="l" t="t" r="r" b="b"/>
              <a:pathLst>
                <a:path w="1580" h="1594" extrusionOk="0">
                  <a:moveTo>
                    <a:pt x="790" y="1593"/>
                  </a:moveTo>
                  <a:lnTo>
                    <a:pt x="790" y="1593"/>
                  </a:lnTo>
                  <a:lnTo>
                    <a:pt x="945" y="1579"/>
                  </a:lnTo>
                  <a:lnTo>
                    <a:pt x="1100" y="1523"/>
                  </a:lnTo>
                  <a:lnTo>
                    <a:pt x="1227" y="1452"/>
                  </a:lnTo>
                  <a:lnTo>
                    <a:pt x="1354" y="1353"/>
                  </a:lnTo>
                  <a:lnTo>
                    <a:pt x="1452" y="1241"/>
                  </a:lnTo>
                  <a:lnTo>
                    <a:pt x="1523" y="1100"/>
                  </a:lnTo>
                  <a:lnTo>
                    <a:pt x="1565" y="959"/>
                  </a:lnTo>
                  <a:lnTo>
                    <a:pt x="1579" y="804"/>
                  </a:lnTo>
                  <a:lnTo>
                    <a:pt x="1579" y="804"/>
                  </a:lnTo>
                  <a:lnTo>
                    <a:pt x="1565" y="635"/>
                  </a:lnTo>
                  <a:lnTo>
                    <a:pt x="1523" y="494"/>
                  </a:lnTo>
                  <a:lnTo>
                    <a:pt x="1452" y="353"/>
                  </a:lnTo>
                  <a:lnTo>
                    <a:pt x="1354" y="240"/>
                  </a:lnTo>
                  <a:lnTo>
                    <a:pt x="1227" y="141"/>
                  </a:lnTo>
                  <a:lnTo>
                    <a:pt x="1100" y="71"/>
                  </a:lnTo>
                  <a:lnTo>
                    <a:pt x="945" y="29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635" y="29"/>
                  </a:lnTo>
                  <a:lnTo>
                    <a:pt x="480" y="71"/>
                  </a:lnTo>
                  <a:lnTo>
                    <a:pt x="353" y="141"/>
                  </a:lnTo>
                  <a:lnTo>
                    <a:pt x="226" y="240"/>
                  </a:lnTo>
                  <a:lnTo>
                    <a:pt x="128" y="353"/>
                  </a:lnTo>
                  <a:lnTo>
                    <a:pt x="57" y="494"/>
                  </a:lnTo>
                  <a:lnTo>
                    <a:pt x="15" y="635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15" y="959"/>
                  </a:lnTo>
                  <a:lnTo>
                    <a:pt x="57" y="1100"/>
                  </a:lnTo>
                  <a:lnTo>
                    <a:pt x="128" y="1241"/>
                  </a:lnTo>
                  <a:lnTo>
                    <a:pt x="226" y="1353"/>
                  </a:lnTo>
                  <a:lnTo>
                    <a:pt x="353" y="1452"/>
                  </a:lnTo>
                  <a:lnTo>
                    <a:pt x="480" y="1523"/>
                  </a:lnTo>
                  <a:lnTo>
                    <a:pt x="635" y="1579"/>
                  </a:lnTo>
                  <a:lnTo>
                    <a:pt x="790" y="1593"/>
                  </a:lnTo>
                  <a:lnTo>
                    <a:pt x="790" y="15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 flipH="1">
              <a:off x="2625319" y="1987341"/>
              <a:ext cx="120304" cy="120284"/>
            </a:xfrm>
            <a:custGeom>
              <a:avLst/>
              <a:gdLst/>
              <a:ahLst/>
              <a:cxnLst/>
              <a:rect l="l" t="t" r="r" b="b"/>
              <a:pathLst>
                <a:path w="5809" h="5808" extrusionOk="0">
                  <a:moveTo>
                    <a:pt x="2905" y="5808"/>
                  </a:moveTo>
                  <a:lnTo>
                    <a:pt x="2905" y="5808"/>
                  </a:lnTo>
                  <a:lnTo>
                    <a:pt x="3201" y="5794"/>
                  </a:lnTo>
                  <a:lnTo>
                    <a:pt x="3482" y="5752"/>
                  </a:lnTo>
                  <a:lnTo>
                    <a:pt x="3764" y="5681"/>
                  </a:lnTo>
                  <a:lnTo>
                    <a:pt x="4032" y="5582"/>
                  </a:lnTo>
                  <a:lnTo>
                    <a:pt x="4286" y="5456"/>
                  </a:lnTo>
                  <a:lnTo>
                    <a:pt x="4525" y="5315"/>
                  </a:lnTo>
                  <a:lnTo>
                    <a:pt x="4751" y="5145"/>
                  </a:lnTo>
                  <a:lnTo>
                    <a:pt x="4948" y="4962"/>
                  </a:lnTo>
                  <a:lnTo>
                    <a:pt x="5146" y="4751"/>
                  </a:lnTo>
                  <a:lnTo>
                    <a:pt x="5301" y="4525"/>
                  </a:lnTo>
                  <a:lnTo>
                    <a:pt x="5456" y="4286"/>
                  </a:lnTo>
                  <a:lnTo>
                    <a:pt x="5583" y="4032"/>
                  </a:lnTo>
                  <a:lnTo>
                    <a:pt x="5667" y="3764"/>
                  </a:lnTo>
                  <a:lnTo>
                    <a:pt x="5752" y="3496"/>
                  </a:lnTo>
                  <a:lnTo>
                    <a:pt x="5794" y="3200"/>
                  </a:lnTo>
                  <a:lnTo>
                    <a:pt x="5808" y="2904"/>
                  </a:lnTo>
                  <a:lnTo>
                    <a:pt x="5808" y="2904"/>
                  </a:lnTo>
                  <a:lnTo>
                    <a:pt x="5794" y="2608"/>
                  </a:lnTo>
                  <a:lnTo>
                    <a:pt x="5752" y="2326"/>
                  </a:lnTo>
                  <a:lnTo>
                    <a:pt x="5667" y="2045"/>
                  </a:lnTo>
                  <a:lnTo>
                    <a:pt x="5583" y="1777"/>
                  </a:lnTo>
                  <a:lnTo>
                    <a:pt x="5456" y="1523"/>
                  </a:lnTo>
                  <a:lnTo>
                    <a:pt x="5301" y="1283"/>
                  </a:lnTo>
                  <a:lnTo>
                    <a:pt x="5146" y="1058"/>
                  </a:lnTo>
                  <a:lnTo>
                    <a:pt x="4948" y="861"/>
                  </a:lnTo>
                  <a:lnTo>
                    <a:pt x="4751" y="663"/>
                  </a:lnTo>
                  <a:lnTo>
                    <a:pt x="4525" y="508"/>
                  </a:lnTo>
                  <a:lnTo>
                    <a:pt x="4286" y="353"/>
                  </a:lnTo>
                  <a:lnTo>
                    <a:pt x="4032" y="226"/>
                  </a:lnTo>
                  <a:lnTo>
                    <a:pt x="3764" y="142"/>
                  </a:lnTo>
                  <a:lnTo>
                    <a:pt x="3482" y="57"/>
                  </a:lnTo>
                  <a:lnTo>
                    <a:pt x="3201" y="15"/>
                  </a:lnTo>
                  <a:lnTo>
                    <a:pt x="2905" y="1"/>
                  </a:lnTo>
                  <a:lnTo>
                    <a:pt x="2905" y="1"/>
                  </a:lnTo>
                  <a:lnTo>
                    <a:pt x="2609" y="15"/>
                  </a:lnTo>
                  <a:lnTo>
                    <a:pt x="2313" y="57"/>
                  </a:lnTo>
                  <a:lnTo>
                    <a:pt x="2045" y="142"/>
                  </a:lnTo>
                  <a:lnTo>
                    <a:pt x="1777" y="226"/>
                  </a:lnTo>
                  <a:lnTo>
                    <a:pt x="1523" y="353"/>
                  </a:lnTo>
                  <a:lnTo>
                    <a:pt x="1284" y="508"/>
                  </a:lnTo>
                  <a:lnTo>
                    <a:pt x="1058" y="663"/>
                  </a:lnTo>
                  <a:lnTo>
                    <a:pt x="847" y="861"/>
                  </a:lnTo>
                  <a:lnTo>
                    <a:pt x="663" y="1058"/>
                  </a:lnTo>
                  <a:lnTo>
                    <a:pt x="494" y="1283"/>
                  </a:lnTo>
                  <a:lnTo>
                    <a:pt x="353" y="1523"/>
                  </a:lnTo>
                  <a:lnTo>
                    <a:pt x="226" y="1777"/>
                  </a:lnTo>
                  <a:lnTo>
                    <a:pt x="128" y="2045"/>
                  </a:lnTo>
                  <a:lnTo>
                    <a:pt x="57" y="2326"/>
                  </a:lnTo>
                  <a:lnTo>
                    <a:pt x="15" y="2608"/>
                  </a:lnTo>
                  <a:lnTo>
                    <a:pt x="1" y="2904"/>
                  </a:lnTo>
                  <a:lnTo>
                    <a:pt x="1" y="2904"/>
                  </a:lnTo>
                  <a:lnTo>
                    <a:pt x="15" y="3200"/>
                  </a:lnTo>
                  <a:lnTo>
                    <a:pt x="57" y="3496"/>
                  </a:lnTo>
                  <a:lnTo>
                    <a:pt x="128" y="3764"/>
                  </a:lnTo>
                  <a:lnTo>
                    <a:pt x="226" y="4032"/>
                  </a:lnTo>
                  <a:lnTo>
                    <a:pt x="353" y="4286"/>
                  </a:lnTo>
                  <a:lnTo>
                    <a:pt x="494" y="4525"/>
                  </a:lnTo>
                  <a:lnTo>
                    <a:pt x="663" y="4751"/>
                  </a:lnTo>
                  <a:lnTo>
                    <a:pt x="847" y="4962"/>
                  </a:lnTo>
                  <a:lnTo>
                    <a:pt x="1058" y="5145"/>
                  </a:lnTo>
                  <a:lnTo>
                    <a:pt x="1284" y="5315"/>
                  </a:lnTo>
                  <a:lnTo>
                    <a:pt x="1523" y="5456"/>
                  </a:lnTo>
                  <a:lnTo>
                    <a:pt x="1777" y="5582"/>
                  </a:lnTo>
                  <a:lnTo>
                    <a:pt x="2045" y="5681"/>
                  </a:lnTo>
                  <a:lnTo>
                    <a:pt x="2313" y="5752"/>
                  </a:lnTo>
                  <a:lnTo>
                    <a:pt x="2609" y="5794"/>
                  </a:lnTo>
                  <a:lnTo>
                    <a:pt x="2905" y="5808"/>
                  </a:lnTo>
                  <a:lnTo>
                    <a:pt x="2905" y="58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 flipH="1">
              <a:off x="2642549" y="2004571"/>
              <a:ext cx="85843" cy="85843"/>
            </a:xfrm>
            <a:custGeom>
              <a:avLst/>
              <a:gdLst/>
              <a:ahLst/>
              <a:cxnLst/>
              <a:rect l="l" t="t" r="r" b="b"/>
              <a:pathLst>
                <a:path w="4145" h="4145" extrusionOk="0">
                  <a:moveTo>
                    <a:pt x="2073" y="4144"/>
                  </a:moveTo>
                  <a:lnTo>
                    <a:pt x="2073" y="4144"/>
                  </a:lnTo>
                  <a:lnTo>
                    <a:pt x="2284" y="4144"/>
                  </a:lnTo>
                  <a:lnTo>
                    <a:pt x="2481" y="4102"/>
                  </a:lnTo>
                  <a:lnTo>
                    <a:pt x="2693" y="4060"/>
                  </a:lnTo>
                  <a:lnTo>
                    <a:pt x="2876" y="3989"/>
                  </a:lnTo>
                  <a:lnTo>
                    <a:pt x="3059" y="3905"/>
                  </a:lnTo>
                  <a:lnTo>
                    <a:pt x="3228" y="3792"/>
                  </a:lnTo>
                  <a:lnTo>
                    <a:pt x="3383" y="3679"/>
                  </a:lnTo>
                  <a:lnTo>
                    <a:pt x="3538" y="3538"/>
                  </a:lnTo>
                  <a:lnTo>
                    <a:pt x="3665" y="3397"/>
                  </a:lnTo>
                  <a:lnTo>
                    <a:pt x="3792" y="3228"/>
                  </a:lnTo>
                  <a:lnTo>
                    <a:pt x="3891" y="3059"/>
                  </a:lnTo>
                  <a:lnTo>
                    <a:pt x="3989" y="2876"/>
                  </a:lnTo>
                  <a:lnTo>
                    <a:pt x="4046" y="2693"/>
                  </a:lnTo>
                  <a:lnTo>
                    <a:pt x="4102" y="2495"/>
                  </a:lnTo>
                  <a:lnTo>
                    <a:pt x="4130" y="2284"/>
                  </a:lnTo>
                  <a:lnTo>
                    <a:pt x="4145" y="2072"/>
                  </a:lnTo>
                  <a:lnTo>
                    <a:pt x="4145" y="2072"/>
                  </a:lnTo>
                  <a:lnTo>
                    <a:pt x="4130" y="1861"/>
                  </a:lnTo>
                  <a:lnTo>
                    <a:pt x="4102" y="1664"/>
                  </a:lnTo>
                  <a:lnTo>
                    <a:pt x="4046" y="1452"/>
                  </a:lnTo>
                  <a:lnTo>
                    <a:pt x="3989" y="1269"/>
                  </a:lnTo>
                  <a:lnTo>
                    <a:pt x="3891" y="1086"/>
                  </a:lnTo>
                  <a:lnTo>
                    <a:pt x="3792" y="917"/>
                  </a:lnTo>
                  <a:lnTo>
                    <a:pt x="3665" y="761"/>
                  </a:lnTo>
                  <a:lnTo>
                    <a:pt x="3538" y="606"/>
                  </a:lnTo>
                  <a:lnTo>
                    <a:pt x="3383" y="480"/>
                  </a:lnTo>
                  <a:lnTo>
                    <a:pt x="3228" y="353"/>
                  </a:lnTo>
                  <a:lnTo>
                    <a:pt x="3059" y="254"/>
                  </a:lnTo>
                  <a:lnTo>
                    <a:pt x="2876" y="155"/>
                  </a:lnTo>
                  <a:lnTo>
                    <a:pt x="2693" y="99"/>
                  </a:lnTo>
                  <a:lnTo>
                    <a:pt x="2481" y="43"/>
                  </a:lnTo>
                  <a:lnTo>
                    <a:pt x="2284" y="14"/>
                  </a:lnTo>
                  <a:lnTo>
                    <a:pt x="2073" y="0"/>
                  </a:lnTo>
                  <a:lnTo>
                    <a:pt x="2073" y="0"/>
                  </a:lnTo>
                  <a:lnTo>
                    <a:pt x="1861" y="14"/>
                  </a:lnTo>
                  <a:lnTo>
                    <a:pt x="1650" y="43"/>
                  </a:lnTo>
                  <a:lnTo>
                    <a:pt x="1452" y="99"/>
                  </a:lnTo>
                  <a:lnTo>
                    <a:pt x="1269" y="155"/>
                  </a:lnTo>
                  <a:lnTo>
                    <a:pt x="1086" y="254"/>
                  </a:lnTo>
                  <a:lnTo>
                    <a:pt x="917" y="353"/>
                  </a:lnTo>
                  <a:lnTo>
                    <a:pt x="748" y="480"/>
                  </a:lnTo>
                  <a:lnTo>
                    <a:pt x="607" y="606"/>
                  </a:lnTo>
                  <a:lnTo>
                    <a:pt x="466" y="761"/>
                  </a:lnTo>
                  <a:lnTo>
                    <a:pt x="353" y="917"/>
                  </a:lnTo>
                  <a:lnTo>
                    <a:pt x="240" y="1086"/>
                  </a:lnTo>
                  <a:lnTo>
                    <a:pt x="156" y="1269"/>
                  </a:lnTo>
                  <a:lnTo>
                    <a:pt x="85" y="1452"/>
                  </a:lnTo>
                  <a:lnTo>
                    <a:pt x="43" y="1664"/>
                  </a:lnTo>
                  <a:lnTo>
                    <a:pt x="1" y="1861"/>
                  </a:lnTo>
                  <a:lnTo>
                    <a:pt x="1" y="2072"/>
                  </a:lnTo>
                  <a:lnTo>
                    <a:pt x="1" y="2072"/>
                  </a:lnTo>
                  <a:lnTo>
                    <a:pt x="1" y="2284"/>
                  </a:lnTo>
                  <a:lnTo>
                    <a:pt x="43" y="2495"/>
                  </a:lnTo>
                  <a:lnTo>
                    <a:pt x="85" y="2693"/>
                  </a:lnTo>
                  <a:lnTo>
                    <a:pt x="156" y="2876"/>
                  </a:lnTo>
                  <a:lnTo>
                    <a:pt x="240" y="3059"/>
                  </a:lnTo>
                  <a:lnTo>
                    <a:pt x="353" y="3228"/>
                  </a:lnTo>
                  <a:lnTo>
                    <a:pt x="466" y="3397"/>
                  </a:lnTo>
                  <a:lnTo>
                    <a:pt x="607" y="3538"/>
                  </a:lnTo>
                  <a:lnTo>
                    <a:pt x="748" y="3679"/>
                  </a:lnTo>
                  <a:lnTo>
                    <a:pt x="917" y="3792"/>
                  </a:lnTo>
                  <a:lnTo>
                    <a:pt x="1086" y="3905"/>
                  </a:lnTo>
                  <a:lnTo>
                    <a:pt x="1269" y="3989"/>
                  </a:lnTo>
                  <a:lnTo>
                    <a:pt x="1452" y="4060"/>
                  </a:lnTo>
                  <a:lnTo>
                    <a:pt x="1650" y="4102"/>
                  </a:lnTo>
                  <a:lnTo>
                    <a:pt x="1861" y="4144"/>
                  </a:lnTo>
                  <a:lnTo>
                    <a:pt x="2073" y="4144"/>
                  </a:lnTo>
                  <a:lnTo>
                    <a:pt x="2073" y="4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 flipH="1">
              <a:off x="2680780" y="2021201"/>
              <a:ext cx="33012" cy="32722"/>
            </a:xfrm>
            <a:custGeom>
              <a:avLst/>
              <a:gdLst/>
              <a:ahLst/>
              <a:cxnLst/>
              <a:rect l="l" t="t" r="r" b="b"/>
              <a:pathLst>
                <a:path w="1594" h="1580" extrusionOk="0">
                  <a:moveTo>
                    <a:pt x="804" y="1579"/>
                  </a:moveTo>
                  <a:lnTo>
                    <a:pt x="804" y="1579"/>
                  </a:lnTo>
                  <a:lnTo>
                    <a:pt x="959" y="1565"/>
                  </a:lnTo>
                  <a:lnTo>
                    <a:pt x="1100" y="1523"/>
                  </a:lnTo>
                  <a:lnTo>
                    <a:pt x="1241" y="1438"/>
                  </a:lnTo>
                  <a:lnTo>
                    <a:pt x="1353" y="1340"/>
                  </a:lnTo>
                  <a:lnTo>
                    <a:pt x="1452" y="1227"/>
                  </a:lnTo>
                  <a:lnTo>
                    <a:pt x="1523" y="1100"/>
                  </a:lnTo>
                  <a:lnTo>
                    <a:pt x="1579" y="945"/>
                  </a:lnTo>
                  <a:lnTo>
                    <a:pt x="1593" y="790"/>
                  </a:lnTo>
                  <a:lnTo>
                    <a:pt x="1593" y="790"/>
                  </a:lnTo>
                  <a:lnTo>
                    <a:pt x="1579" y="635"/>
                  </a:lnTo>
                  <a:lnTo>
                    <a:pt x="1523" y="480"/>
                  </a:lnTo>
                  <a:lnTo>
                    <a:pt x="1452" y="339"/>
                  </a:lnTo>
                  <a:lnTo>
                    <a:pt x="1353" y="226"/>
                  </a:lnTo>
                  <a:lnTo>
                    <a:pt x="1241" y="128"/>
                  </a:lnTo>
                  <a:lnTo>
                    <a:pt x="1100" y="57"/>
                  </a:lnTo>
                  <a:lnTo>
                    <a:pt x="959" y="15"/>
                  </a:lnTo>
                  <a:lnTo>
                    <a:pt x="804" y="1"/>
                  </a:lnTo>
                  <a:lnTo>
                    <a:pt x="804" y="1"/>
                  </a:lnTo>
                  <a:lnTo>
                    <a:pt x="635" y="15"/>
                  </a:lnTo>
                  <a:lnTo>
                    <a:pt x="494" y="57"/>
                  </a:lnTo>
                  <a:lnTo>
                    <a:pt x="353" y="128"/>
                  </a:lnTo>
                  <a:lnTo>
                    <a:pt x="240" y="226"/>
                  </a:lnTo>
                  <a:lnTo>
                    <a:pt x="141" y="339"/>
                  </a:lnTo>
                  <a:lnTo>
                    <a:pt x="71" y="480"/>
                  </a:lnTo>
                  <a:lnTo>
                    <a:pt x="28" y="635"/>
                  </a:lnTo>
                  <a:lnTo>
                    <a:pt x="0" y="790"/>
                  </a:lnTo>
                  <a:lnTo>
                    <a:pt x="0" y="790"/>
                  </a:lnTo>
                  <a:lnTo>
                    <a:pt x="28" y="945"/>
                  </a:lnTo>
                  <a:lnTo>
                    <a:pt x="71" y="1100"/>
                  </a:lnTo>
                  <a:lnTo>
                    <a:pt x="141" y="1227"/>
                  </a:lnTo>
                  <a:lnTo>
                    <a:pt x="240" y="1340"/>
                  </a:lnTo>
                  <a:lnTo>
                    <a:pt x="353" y="1438"/>
                  </a:lnTo>
                  <a:lnTo>
                    <a:pt x="494" y="1523"/>
                  </a:lnTo>
                  <a:lnTo>
                    <a:pt x="635" y="1565"/>
                  </a:lnTo>
                  <a:lnTo>
                    <a:pt x="804" y="1579"/>
                  </a:lnTo>
                  <a:lnTo>
                    <a:pt x="804" y="15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 flipH="1">
              <a:off x="2460986" y="1987341"/>
              <a:ext cx="120284" cy="120284"/>
            </a:xfrm>
            <a:custGeom>
              <a:avLst/>
              <a:gdLst/>
              <a:ahLst/>
              <a:cxnLst/>
              <a:rect l="l" t="t" r="r" b="b"/>
              <a:pathLst>
                <a:path w="5808" h="5808" extrusionOk="0">
                  <a:moveTo>
                    <a:pt x="2904" y="5808"/>
                  </a:moveTo>
                  <a:lnTo>
                    <a:pt x="2904" y="5808"/>
                  </a:lnTo>
                  <a:lnTo>
                    <a:pt x="3200" y="5794"/>
                  </a:lnTo>
                  <a:lnTo>
                    <a:pt x="3496" y="5752"/>
                  </a:lnTo>
                  <a:lnTo>
                    <a:pt x="3778" y="5681"/>
                  </a:lnTo>
                  <a:lnTo>
                    <a:pt x="4032" y="5582"/>
                  </a:lnTo>
                  <a:lnTo>
                    <a:pt x="4285" y="5456"/>
                  </a:lnTo>
                  <a:lnTo>
                    <a:pt x="4525" y="5315"/>
                  </a:lnTo>
                  <a:lnTo>
                    <a:pt x="4751" y="5145"/>
                  </a:lnTo>
                  <a:lnTo>
                    <a:pt x="4962" y="4962"/>
                  </a:lnTo>
                  <a:lnTo>
                    <a:pt x="5145" y="4751"/>
                  </a:lnTo>
                  <a:lnTo>
                    <a:pt x="5314" y="4525"/>
                  </a:lnTo>
                  <a:lnTo>
                    <a:pt x="5455" y="4286"/>
                  </a:lnTo>
                  <a:lnTo>
                    <a:pt x="5582" y="4032"/>
                  </a:lnTo>
                  <a:lnTo>
                    <a:pt x="5681" y="3764"/>
                  </a:lnTo>
                  <a:lnTo>
                    <a:pt x="5751" y="3496"/>
                  </a:lnTo>
                  <a:lnTo>
                    <a:pt x="5794" y="3200"/>
                  </a:lnTo>
                  <a:lnTo>
                    <a:pt x="5808" y="2904"/>
                  </a:lnTo>
                  <a:lnTo>
                    <a:pt x="5808" y="2904"/>
                  </a:lnTo>
                  <a:lnTo>
                    <a:pt x="5794" y="2608"/>
                  </a:lnTo>
                  <a:lnTo>
                    <a:pt x="5751" y="2326"/>
                  </a:lnTo>
                  <a:lnTo>
                    <a:pt x="5681" y="2045"/>
                  </a:lnTo>
                  <a:lnTo>
                    <a:pt x="5582" y="1777"/>
                  </a:lnTo>
                  <a:lnTo>
                    <a:pt x="5455" y="1523"/>
                  </a:lnTo>
                  <a:lnTo>
                    <a:pt x="5314" y="1283"/>
                  </a:lnTo>
                  <a:lnTo>
                    <a:pt x="5145" y="1058"/>
                  </a:lnTo>
                  <a:lnTo>
                    <a:pt x="4962" y="861"/>
                  </a:lnTo>
                  <a:lnTo>
                    <a:pt x="4751" y="663"/>
                  </a:lnTo>
                  <a:lnTo>
                    <a:pt x="4525" y="494"/>
                  </a:lnTo>
                  <a:lnTo>
                    <a:pt x="4285" y="353"/>
                  </a:lnTo>
                  <a:lnTo>
                    <a:pt x="4032" y="226"/>
                  </a:lnTo>
                  <a:lnTo>
                    <a:pt x="3778" y="142"/>
                  </a:lnTo>
                  <a:lnTo>
                    <a:pt x="3496" y="57"/>
                  </a:lnTo>
                  <a:lnTo>
                    <a:pt x="3200" y="15"/>
                  </a:lnTo>
                  <a:lnTo>
                    <a:pt x="2904" y="1"/>
                  </a:lnTo>
                  <a:lnTo>
                    <a:pt x="2904" y="1"/>
                  </a:lnTo>
                  <a:lnTo>
                    <a:pt x="2608" y="15"/>
                  </a:lnTo>
                  <a:lnTo>
                    <a:pt x="2326" y="57"/>
                  </a:lnTo>
                  <a:lnTo>
                    <a:pt x="2044" y="142"/>
                  </a:lnTo>
                  <a:lnTo>
                    <a:pt x="1776" y="226"/>
                  </a:lnTo>
                  <a:lnTo>
                    <a:pt x="1523" y="353"/>
                  </a:lnTo>
                  <a:lnTo>
                    <a:pt x="1283" y="494"/>
                  </a:lnTo>
                  <a:lnTo>
                    <a:pt x="1072" y="663"/>
                  </a:lnTo>
                  <a:lnTo>
                    <a:pt x="860" y="861"/>
                  </a:lnTo>
                  <a:lnTo>
                    <a:pt x="677" y="1058"/>
                  </a:lnTo>
                  <a:lnTo>
                    <a:pt x="508" y="1283"/>
                  </a:lnTo>
                  <a:lnTo>
                    <a:pt x="353" y="1523"/>
                  </a:lnTo>
                  <a:lnTo>
                    <a:pt x="240" y="1777"/>
                  </a:lnTo>
                  <a:lnTo>
                    <a:pt x="141" y="2045"/>
                  </a:lnTo>
                  <a:lnTo>
                    <a:pt x="71" y="2326"/>
                  </a:lnTo>
                  <a:lnTo>
                    <a:pt x="29" y="2608"/>
                  </a:lnTo>
                  <a:lnTo>
                    <a:pt x="0" y="2904"/>
                  </a:lnTo>
                  <a:lnTo>
                    <a:pt x="0" y="2904"/>
                  </a:lnTo>
                  <a:lnTo>
                    <a:pt x="29" y="3200"/>
                  </a:lnTo>
                  <a:lnTo>
                    <a:pt x="71" y="3496"/>
                  </a:lnTo>
                  <a:lnTo>
                    <a:pt x="141" y="3764"/>
                  </a:lnTo>
                  <a:lnTo>
                    <a:pt x="240" y="4032"/>
                  </a:lnTo>
                  <a:lnTo>
                    <a:pt x="353" y="4286"/>
                  </a:lnTo>
                  <a:lnTo>
                    <a:pt x="508" y="4525"/>
                  </a:lnTo>
                  <a:lnTo>
                    <a:pt x="677" y="4751"/>
                  </a:lnTo>
                  <a:lnTo>
                    <a:pt x="860" y="4962"/>
                  </a:lnTo>
                  <a:lnTo>
                    <a:pt x="1072" y="5145"/>
                  </a:lnTo>
                  <a:lnTo>
                    <a:pt x="1283" y="5315"/>
                  </a:lnTo>
                  <a:lnTo>
                    <a:pt x="1523" y="5456"/>
                  </a:lnTo>
                  <a:lnTo>
                    <a:pt x="1776" y="5582"/>
                  </a:lnTo>
                  <a:lnTo>
                    <a:pt x="2044" y="5681"/>
                  </a:lnTo>
                  <a:lnTo>
                    <a:pt x="2326" y="5752"/>
                  </a:lnTo>
                  <a:lnTo>
                    <a:pt x="2608" y="5794"/>
                  </a:lnTo>
                  <a:lnTo>
                    <a:pt x="2904" y="5808"/>
                  </a:lnTo>
                  <a:lnTo>
                    <a:pt x="2904" y="58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 flipH="1">
              <a:off x="2477906" y="2004571"/>
              <a:ext cx="86133" cy="85843"/>
            </a:xfrm>
            <a:custGeom>
              <a:avLst/>
              <a:gdLst/>
              <a:ahLst/>
              <a:cxnLst/>
              <a:rect l="l" t="t" r="r" b="b"/>
              <a:pathLst>
                <a:path w="4159" h="4145" extrusionOk="0">
                  <a:moveTo>
                    <a:pt x="2072" y="4144"/>
                  </a:moveTo>
                  <a:lnTo>
                    <a:pt x="2072" y="4144"/>
                  </a:lnTo>
                  <a:lnTo>
                    <a:pt x="2283" y="4144"/>
                  </a:lnTo>
                  <a:lnTo>
                    <a:pt x="2495" y="4102"/>
                  </a:lnTo>
                  <a:lnTo>
                    <a:pt x="2692" y="4060"/>
                  </a:lnTo>
                  <a:lnTo>
                    <a:pt x="2890" y="3989"/>
                  </a:lnTo>
                  <a:lnTo>
                    <a:pt x="3059" y="3905"/>
                  </a:lnTo>
                  <a:lnTo>
                    <a:pt x="3242" y="3792"/>
                  </a:lnTo>
                  <a:lnTo>
                    <a:pt x="3397" y="3679"/>
                  </a:lnTo>
                  <a:lnTo>
                    <a:pt x="3538" y="3538"/>
                  </a:lnTo>
                  <a:lnTo>
                    <a:pt x="3679" y="3397"/>
                  </a:lnTo>
                  <a:lnTo>
                    <a:pt x="3792" y="3228"/>
                  </a:lnTo>
                  <a:lnTo>
                    <a:pt x="3904" y="3059"/>
                  </a:lnTo>
                  <a:lnTo>
                    <a:pt x="3989" y="2876"/>
                  </a:lnTo>
                  <a:lnTo>
                    <a:pt x="4059" y="2693"/>
                  </a:lnTo>
                  <a:lnTo>
                    <a:pt x="4116" y="2495"/>
                  </a:lnTo>
                  <a:lnTo>
                    <a:pt x="4144" y="2284"/>
                  </a:lnTo>
                  <a:lnTo>
                    <a:pt x="4158" y="2072"/>
                  </a:lnTo>
                  <a:lnTo>
                    <a:pt x="4158" y="2072"/>
                  </a:lnTo>
                  <a:lnTo>
                    <a:pt x="4144" y="1861"/>
                  </a:lnTo>
                  <a:lnTo>
                    <a:pt x="4116" y="1664"/>
                  </a:lnTo>
                  <a:lnTo>
                    <a:pt x="4059" y="1452"/>
                  </a:lnTo>
                  <a:lnTo>
                    <a:pt x="3989" y="1269"/>
                  </a:lnTo>
                  <a:lnTo>
                    <a:pt x="3904" y="1086"/>
                  </a:lnTo>
                  <a:lnTo>
                    <a:pt x="3792" y="917"/>
                  </a:lnTo>
                  <a:lnTo>
                    <a:pt x="3679" y="761"/>
                  </a:lnTo>
                  <a:lnTo>
                    <a:pt x="3538" y="606"/>
                  </a:lnTo>
                  <a:lnTo>
                    <a:pt x="3397" y="480"/>
                  </a:lnTo>
                  <a:lnTo>
                    <a:pt x="3242" y="353"/>
                  </a:lnTo>
                  <a:lnTo>
                    <a:pt x="3059" y="254"/>
                  </a:lnTo>
                  <a:lnTo>
                    <a:pt x="2890" y="155"/>
                  </a:lnTo>
                  <a:lnTo>
                    <a:pt x="2692" y="99"/>
                  </a:lnTo>
                  <a:lnTo>
                    <a:pt x="2495" y="43"/>
                  </a:lnTo>
                  <a:lnTo>
                    <a:pt x="2283" y="14"/>
                  </a:lnTo>
                  <a:lnTo>
                    <a:pt x="2072" y="0"/>
                  </a:lnTo>
                  <a:lnTo>
                    <a:pt x="2072" y="0"/>
                  </a:lnTo>
                  <a:lnTo>
                    <a:pt x="1861" y="14"/>
                  </a:lnTo>
                  <a:lnTo>
                    <a:pt x="1663" y="43"/>
                  </a:lnTo>
                  <a:lnTo>
                    <a:pt x="1466" y="99"/>
                  </a:lnTo>
                  <a:lnTo>
                    <a:pt x="1269" y="155"/>
                  </a:lnTo>
                  <a:lnTo>
                    <a:pt x="1085" y="254"/>
                  </a:lnTo>
                  <a:lnTo>
                    <a:pt x="916" y="353"/>
                  </a:lnTo>
                  <a:lnTo>
                    <a:pt x="761" y="480"/>
                  </a:lnTo>
                  <a:lnTo>
                    <a:pt x="606" y="606"/>
                  </a:lnTo>
                  <a:lnTo>
                    <a:pt x="479" y="761"/>
                  </a:lnTo>
                  <a:lnTo>
                    <a:pt x="352" y="917"/>
                  </a:lnTo>
                  <a:lnTo>
                    <a:pt x="254" y="1086"/>
                  </a:lnTo>
                  <a:lnTo>
                    <a:pt x="169" y="1269"/>
                  </a:lnTo>
                  <a:lnTo>
                    <a:pt x="99" y="1452"/>
                  </a:lnTo>
                  <a:lnTo>
                    <a:pt x="42" y="1664"/>
                  </a:lnTo>
                  <a:lnTo>
                    <a:pt x="14" y="1861"/>
                  </a:lnTo>
                  <a:lnTo>
                    <a:pt x="0" y="2072"/>
                  </a:lnTo>
                  <a:lnTo>
                    <a:pt x="0" y="2072"/>
                  </a:lnTo>
                  <a:lnTo>
                    <a:pt x="14" y="2284"/>
                  </a:lnTo>
                  <a:lnTo>
                    <a:pt x="42" y="2495"/>
                  </a:lnTo>
                  <a:lnTo>
                    <a:pt x="99" y="2693"/>
                  </a:lnTo>
                  <a:lnTo>
                    <a:pt x="169" y="2876"/>
                  </a:lnTo>
                  <a:lnTo>
                    <a:pt x="254" y="3059"/>
                  </a:lnTo>
                  <a:lnTo>
                    <a:pt x="352" y="3228"/>
                  </a:lnTo>
                  <a:lnTo>
                    <a:pt x="479" y="3397"/>
                  </a:lnTo>
                  <a:lnTo>
                    <a:pt x="606" y="3538"/>
                  </a:lnTo>
                  <a:lnTo>
                    <a:pt x="761" y="3679"/>
                  </a:lnTo>
                  <a:lnTo>
                    <a:pt x="916" y="3792"/>
                  </a:lnTo>
                  <a:lnTo>
                    <a:pt x="1085" y="3905"/>
                  </a:lnTo>
                  <a:lnTo>
                    <a:pt x="1269" y="3989"/>
                  </a:lnTo>
                  <a:lnTo>
                    <a:pt x="1466" y="4060"/>
                  </a:lnTo>
                  <a:lnTo>
                    <a:pt x="1663" y="4102"/>
                  </a:lnTo>
                  <a:lnTo>
                    <a:pt x="1861" y="4144"/>
                  </a:lnTo>
                  <a:lnTo>
                    <a:pt x="2072" y="4144"/>
                  </a:lnTo>
                  <a:lnTo>
                    <a:pt x="2072" y="4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 flipH="1">
              <a:off x="2516448" y="2021201"/>
              <a:ext cx="32722" cy="32722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790" y="1579"/>
                  </a:moveTo>
                  <a:lnTo>
                    <a:pt x="790" y="1579"/>
                  </a:lnTo>
                  <a:lnTo>
                    <a:pt x="945" y="1565"/>
                  </a:lnTo>
                  <a:lnTo>
                    <a:pt x="1100" y="1523"/>
                  </a:lnTo>
                  <a:lnTo>
                    <a:pt x="1241" y="1438"/>
                  </a:lnTo>
                  <a:lnTo>
                    <a:pt x="1354" y="1340"/>
                  </a:lnTo>
                  <a:lnTo>
                    <a:pt x="1453" y="1227"/>
                  </a:lnTo>
                  <a:lnTo>
                    <a:pt x="1523" y="1100"/>
                  </a:lnTo>
                  <a:lnTo>
                    <a:pt x="1565" y="945"/>
                  </a:lnTo>
                  <a:lnTo>
                    <a:pt x="1580" y="790"/>
                  </a:lnTo>
                  <a:lnTo>
                    <a:pt x="1580" y="790"/>
                  </a:lnTo>
                  <a:lnTo>
                    <a:pt x="1565" y="635"/>
                  </a:lnTo>
                  <a:lnTo>
                    <a:pt x="1523" y="480"/>
                  </a:lnTo>
                  <a:lnTo>
                    <a:pt x="1453" y="339"/>
                  </a:lnTo>
                  <a:lnTo>
                    <a:pt x="1354" y="226"/>
                  </a:lnTo>
                  <a:lnTo>
                    <a:pt x="1241" y="128"/>
                  </a:lnTo>
                  <a:lnTo>
                    <a:pt x="1100" y="57"/>
                  </a:lnTo>
                  <a:lnTo>
                    <a:pt x="945" y="15"/>
                  </a:lnTo>
                  <a:lnTo>
                    <a:pt x="790" y="1"/>
                  </a:lnTo>
                  <a:lnTo>
                    <a:pt x="790" y="1"/>
                  </a:lnTo>
                  <a:lnTo>
                    <a:pt x="635" y="15"/>
                  </a:lnTo>
                  <a:lnTo>
                    <a:pt x="480" y="57"/>
                  </a:lnTo>
                  <a:lnTo>
                    <a:pt x="353" y="128"/>
                  </a:lnTo>
                  <a:lnTo>
                    <a:pt x="241" y="226"/>
                  </a:lnTo>
                  <a:lnTo>
                    <a:pt x="142" y="339"/>
                  </a:lnTo>
                  <a:lnTo>
                    <a:pt x="57" y="480"/>
                  </a:lnTo>
                  <a:lnTo>
                    <a:pt x="15" y="635"/>
                  </a:lnTo>
                  <a:lnTo>
                    <a:pt x="1" y="790"/>
                  </a:lnTo>
                  <a:lnTo>
                    <a:pt x="1" y="790"/>
                  </a:lnTo>
                  <a:lnTo>
                    <a:pt x="15" y="945"/>
                  </a:lnTo>
                  <a:lnTo>
                    <a:pt x="57" y="1100"/>
                  </a:lnTo>
                  <a:lnTo>
                    <a:pt x="142" y="1227"/>
                  </a:lnTo>
                  <a:lnTo>
                    <a:pt x="241" y="1340"/>
                  </a:lnTo>
                  <a:lnTo>
                    <a:pt x="353" y="1438"/>
                  </a:lnTo>
                  <a:lnTo>
                    <a:pt x="480" y="1523"/>
                  </a:lnTo>
                  <a:lnTo>
                    <a:pt x="635" y="1565"/>
                  </a:lnTo>
                  <a:lnTo>
                    <a:pt x="790" y="1579"/>
                  </a:lnTo>
                  <a:lnTo>
                    <a:pt x="790" y="15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 flipH="1">
              <a:off x="2296343" y="1987341"/>
              <a:ext cx="120284" cy="120284"/>
            </a:xfrm>
            <a:custGeom>
              <a:avLst/>
              <a:gdLst/>
              <a:ahLst/>
              <a:cxnLst/>
              <a:rect l="l" t="t" r="r" b="b"/>
              <a:pathLst>
                <a:path w="5808" h="5808" extrusionOk="0">
                  <a:moveTo>
                    <a:pt x="2904" y="5808"/>
                  </a:moveTo>
                  <a:lnTo>
                    <a:pt x="2904" y="5808"/>
                  </a:lnTo>
                  <a:lnTo>
                    <a:pt x="3200" y="5794"/>
                  </a:lnTo>
                  <a:lnTo>
                    <a:pt x="3482" y="5752"/>
                  </a:lnTo>
                  <a:lnTo>
                    <a:pt x="3764" y="5681"/>
                  </a:lnTo>
                  <a:lnTo>
                    <a:pt x="4031" y="5582"/>
                  </a:lnTo>
                  <a:lnTo>
                    <a:pt x="4285" y="5456"/>
                  </a:lnTo>
                  <a:lnTo>
                    <a:pt x="4525" y="5315"/>
                  </a:lnTo>
                  <a:lnTo>
                    <a:pt x="4750" y="5145"/>
                  </a:lnTo>
                  <a:lnTo>
                    <a:pt x="4947" y="4962"/>
                  </a:lnTo>
                  <a:lnTo>
                    <a:pt x="5145" y="4751"/>
                  </a:lnTo>
                  <a:lnTo>
                    <a:pt x="5314" y="4525"/>
                  </a:lnTo>
                  <a:lnTo>
                    <a:pt x="5455" y="4286"/>
                  </a:lnTo>
                  <a:lnTo>
                    <a:pt x="5582" y="4032"/>
                  </a:lnTo>
                  <a:lnTo>
                    <a:pt x="5680" y="3764"/>
                  </a:lnTo>
                  <a:lnTo>
                    <a:pt x="5751" y="3496"/>
                  </a:lnTo>
                  <a:lnTo>
                    <a:pt x="5793" y="3200"/>
                  </a:lnTo>
                  <a:lnTo>
                    <a:pt x="5807" y="2904"/>
                  </a:lnTo>
                  <a:lnTo>
                    <a:pt x="5807" y="2904"/>
                  </a:lnTo>
                  <a:lnTo>
                    <a:pt x="5793" y="2608"/>
                  </a:lnTo>
                  <a:lnTo>
                    <a:pt x="5751" y="2326"/>
                  </a:lnTo>
                  <a:lnTo>
                    <a:pt x="5680" y="2045"/>
                  </a:lnTo>
                  <a:lnTo>
                    <a:pt x="5582" y="1777"/>
                  </a:lnTo>
                  <a:lnTo>
                    <a:pt x="5455" y="1523"/>
                  </a:lnTo>
                  <a:lnTo>
                    <a:pt x="5314" y="1283"/>
                  </a:lnTo>
                  <a:lnTo>
                    <a:pt x="5145" y="1058"/>
                  </a:lnTo>
                  <a:lnTo>
                    <a:pt x="4947" y="861"/>
                  </a:lnTo>
                  <a:lnTo>
                    <a:pt x="4750" y="663"/>
                  </a:lnTo>
                  <a:lnTo>
                    <a:pt x="4525" y="494"/>
                  </a:lnTo>
                  <a:lnTo>
                    <a:pt x="4285" y="353"/>
                  </a:lnTo>
                  <a:lnTo>
                    <a:pt x="4031" y="226"/>
                  </a:lnTo>
                  <a:lnTo>
                    <a:pt x="3764" y="142"/>
                  </a:lnTo>
                  <a:lnTo>
                    <a:pt x="3482" y="57"/>
                  </a:lnTo>
                  <a:lnTo>
                    <a:pt x="3200" y="15"/>
                  </a:lnTo>
                  <a:lnTo>
                    <a:pt x="2904" y="1"/>
                  </a:lnTo>
                  <a:lnTo>
                    <a:pt x="2904" y="1"/>
                  </a:lnTo>
                  <a:lnTo>
                    <a:pt x="2608" y="15"/>
                  </a:lnTo>
                  <a:lnTo>
                    <a:pt x="2326" y="57"/>
                  </a:lnTo>
                  <a:lnTo>
                    <a:pt x="2044" y="142"/>
                  </a:lnTo>
                  <a:lnTo>
                    <a:pt x="1776" y="226"/>
                  </a:lnTo>
                  <a:lnTo>
                    <a:pt x="1522" y="353"/>
                  </a:lnTo>
                  <a:lnTo>
                    <a:pt x="1283" y="494"/>
                  </a:lnTo>
                  <a:lnTo>
                    <a:pt x="1057" y="663"/>
                  </a:lnTo>
                  <a:lnTo>
                    <a:pt x="846" y="861"/>
                  </a:lnTo>
                  <a:lnTo>
                    <a:pt x="663" y="1058"/>
                  </a:lnTo>
                  <a:lnTo>
                    <a:pt x="493" y="1283"/>
                  </a:lnTo>
                  <a:lnTo>
                    <a:pt x="352" y="1523"/>
                  </a:lnTo>
                  <a:lnTo>
                    <a:pt x="226" y="1777"/>
                  </a:lnTo>
                  <a:lnTo>
                    <a:pt x="127" y="2045"/>
                  </a:lnTo>
                  <a:lnTo>
                    <a:pt x="56" y="2326"/>
                  </a:lnTo>
                  <a:lnTo>
                    <a:pt x="14" y="2608"/>
                  </a:lnTo>
                  <a:lnTo>
                    <a:pt x="0" y="2904"/>
                  </a:lnTo>
                  <a:lnTo>
                    <a:pt x="0" y="2904"/>
                  </a:lnTo>
                  <a:lnTo>
                    <a:pt x="14" y="3200"/>
                  </a:lnTo>
                  <a:lnTo>
                    <a:pt x="56" y="3496"/>
                  </a:lnTo>
                  <a:lnTo>
                    <a:pt x="127" y="3764"/>
                  </a:lnTo>
                  <a:lnTo>
                    <a:pt x="226" y="4032"/>
                  </a:lnTo>
                  <a:lnTo>
                    <a:pt x="352" y="4286"/>
                  </a:lnTo>
                  <a:lnTo>
                    <a:pt x="493" y="4525"/>
                  </a:lnTo>
                  <a:lnTo>
                    <a:pt x="663" y="4751"/>
                  </a:lnTo>
                  <a:lnTo>
                    <a:pt x="846" y="4962"/>
                  </a:lnTo>
                  <a:lnTo>
                    <a:pt x="1057" y="5145"/>
                  </a:lnTo>
                  <a:lnTo>
                    <a:pt x="1283" y="5315"/>
                  </a:lnTo>
                  <a:lnTo>
                    <a:pt x="1522" y="5456"/>
                  </a:lnTo>
                  <a:lnTo>
                    <a:pt x="1776" y="5582"/>
                  </a:lnTo>
                  <a:lnTo>
                    <a:pt x="2044" y="5681"/>
                  </a:lnTo>
                  <a:lnTo>
                    <a:pt x="2326" y="5752"/>
                  </a:lnTo>
                  <a:lnTo>
                    <a:pt x="2608" y="5794"/>
                  </a:lnTo>
                  <a:lnTo>
                    <a:pt x="2904" y="5808"/>
                  </a:lnTo>
                  <a:lnTo>
                    <a:pt x="2904" y="58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 flipH="1">
              <a:off x="2313573" y="2004571"/>
              <a:ext cx="85843" cy="85843"/>
            </a:xfrm>
            <a:custGeom>
              <a:avLst/>
              <a:gdLst/>
              <a:ahLst/>
              <a:cxnLst/>
              <a:rect l="l" t="t" r="r" b="b"/>
              <a:pathLst>
                <a:path w="4145" h="4145" extrusionOk="0">
                  <a:moveTo>
                    <a:pt x="2073" y="4144"/>
                  </a:moveTo>
                  <a:lnTo>
                    <a:pt x="2073" y="4144"/>
                  </a:lnTo>
                  <a:lnTo>
                    <a:pt x="2284" y="4144"/>
                  </a:lnTo>
                  <a:lnTo>
                    <a:pt x="2496" y="4102"/>
                  </a:lnTo>
                  <a:lnTo>
                    <a:pt x="2693" y="4060"/>
                  </a:lnTo>
                  <a:lnTo>
                    <a:pt x="2876" y="3989"/>
                  </a:lnTo>
                  <a:lnTo>
                    <a:pt x="3059" y="3905"/>
                  </a:lnTo>
                  <a:lnTo>
                    <a:pt x="3228" y="3792"/>
                  </a:lnTo>
                  <a:lnTo>
                    <a:pt x="3398" y="3679"/>
                  </a:lnTo>
                  <a:lnTo>
                    <a:pt x="3539" y="3538"/>
                  </a:lnTo>
                  <a:lnTo>
                    <a:pt x="3665" y="3397"/>
                  </a:lnTo>
                  <a:lnTo>
                    <a:pt x="3792" y="3228"/>
                  </a:lnTo>
                  <a:lnTo>
                    <a:pt x="3891" y="3059"/>
                  </a:lnTo>
                  <a:lnTo>
                    <a:pt x="3990" y="2876"/>
                  </a:lnTo>
                  <a:lnTo>
                    <a:pt x="4060" y="2693"/>
                  </a:lnTo>
                  <a:lnTo>
                    <a:pt x="4102" y="2495"/>
                  </a:lnTo>
                  <a:lnTo>
                    <a:pt x="4131" y="2284"/>
                  </a:lnTo>
                  <a:lnTo>
                    <a:pt x="4145" y="2072"/>
                  </a:lnTo>
                  <a:lnTo>
                    <a:pt x="4145" y="2072"/>
                  </a:lnTo>
                  <a:lnTo>
                    <a:pt x="4131" y="1861"/>
                  </a:lnTo>
                  <a:lnTo>
                    <a:pt x="4102" y="1664"/>
                  </a:lnTo>
                  <a:lnTo>
                    <a:pt x="4060" y="1452"/>
                  </a:lnTo>
                  <a:lnTo>
                    <a:pt x="3990" y="1269"/>
                  </a:lnTo>
                  <a:lnTo>
                    <a:pt x="3891" y="1086"/>
                  </a:lnTo>
                  <a:lnTo>
                    <a:pt x="3792" y="917"/>
                  </a:lnTo>
                  <a:lnTo>
                    <a:pt x="3665" y="761"/>
                  </a:lnTo>
                  <a:lnTo>
                    <a:pt x="3539" y="606"/>
                  </a:lnTo>
                  <a:lnTo>
                    <a:pt x="3398" y="480"/>
                  </a:lnTo>
                  <a:lnTo>
                    <a:pt x="3228" y="353"/>
                  </a:lnTo>
                  <a:lnTo>
                    <a:pt x="3059" y="254"/>
                  </a:lnTo>
                  <a:lnTo>
                    <a:pt x="2876" y="155"/>
                  </a:lnTo>
                  <a:lnTo>
                    <a:pt x="2693" y="99"/>
                  </a:lnTo>
                  <a:lnTo>
                    <a:pt x="2496" y="43"/>
                  </a:lnTo>
                  <a:lnTo>
                    <a:pt x="2284" y="14"/>
                  </a:lnTo>
                  <a:lnTo>
                    <a:pt x="2073" y="0"/>
                  </a:lnTo>
                  <a:lnTo>
                    <a:pt x="2073" y="0"/>
                  </a:lnTo>
                  <a:lnTo>
                    <a:pt x="1861" y="14"/>
                  </a:lnTo>
                  <a:lnTo>
                    <a:pt x="1650" y="43"/>
                  </a:lnTo>
                  <a:lnTo>
                    <a:pt x="1453" y="99"/>
                  </a:lnTo>
                  <a:lnTo>
                    <a:pt x="1269" y="155"/>
                  </a:lnTo>
                  <a:lnTo>
                    <a:pt x="1086" y="254"/>
                  </a:lnTo>
                  <a:lnTo>
                    <a:pt x="917" y="353"/>
                  </a:lnTo>
                  <a:lnTo>
                    <a:pt x="748" y="480"/>
                  </a:lnTo>
                  <a:lnTo>
                    <a:pt x="607" y="606"/>
                  </a:lnTo>
                  <a:lnTo>
                    <a:pt x="466" y="761"/>
                  </a:lnTo>
                  <a:lnTo>
                    <a:pt x="353" y="917"/>
                  </a:lnTo>
                  <a:lnTo>
                    <a:pt x="240" y="1086"/>
                  </a:lnTo>
                  <a:lnTo>
                    <a:pt x="156" y="1269"/>
                  </a:lnTo>
                  <a:lnTo>
                    <a:pt x="85" y="1452"/>
                  </a:lnTo>
                  <a:lnTo>
                    <a:pt x="43" y="1664"/>
                  </a:lnTo>
                  <a:lnTo>
                    <a:pt x="1" y="1861"/>
                  </a:lnTo>
                  <a:lnTo>
                    <a:pt x="1" y="2072"/>
                  </a:lnTo>
                  <a:lnTo>
                    <a:pt x="1" y="2072"/>
                  </a:lnTo>
                  <a:lnTo>
                    <a:pt x="1" y="2284"/>
                  </a:lnTo>
                  <a:lnTo>
                    <a:pt x="43" y="2495"/>
                  </a:lnTo>
                  <a:lnTo>
                    <a:pt x="85" y="2693"/>
                  </a:lnTo>
                  <a:lnTo>
                    <a:pt x="156" y="2876"/>
                  </a:lnTo>
                  <a:lnTo>
                    <a:pt x="240" y="3059"/>
                  </a:lnTo>
                  <a:lnTo>
                    <a:pt x="353" y="3228"/>
                  </a:lnTo>
                  <a:lnTo>
                    <a:pt x="466" y="3397"/>
                  </a:lnTo>
                  <a:lnTo>
                    <a:pt x="607" y="3538"/>
                  </a:lnTo>
                  <a:lnTo>
                    <a:pt x="748" y="3679"/>
                  </a:lnTo>
                  <a:lnTo>
                    <a:pt x="917" y="3792"/>
                  </a:lnTo>
                  <a:lnTo>
                    <a:pt x="1086" y="3905"/>
                  </a:lnTo>
                  <a:lnTo>
                    <a:pt x="1269" y="3989"/>
                  </a:lnTo>
                  <a:lnTo>
                    <a:pt x="1453" y="4060"/>
                  </a:lnTo>
                  <a:lnTo>
                    <a:pt x="1650" y="4102"/>
                  </a:lnTo>
                  <a:lnTo>
                    <a:pt x="1861" y="4144"/>
                  </a:lnTo>
                  <a:lnTo>
                    <a:pt x="2073" y="4144"/>
                  </a:lnTo>
                  <a:lnTo>
                    <a:pt x="2073" y="4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 flipH="1">
              <a:off x="2351804" y="2021201"/>
              <a:ext cx="32722" cy="32722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790" y="1579"/>
                  </a:moveTo>
                  <a:lnTo>
                    <a:pt x="790" y="1579"/>
                  </a:lnTo>
                  <a:lnTo>
                    <a:pt x="945" y="1565"/>
                  </a:lnTo>
                  <a:lnTo>
                    <a:pt x="1100" y="1523"/>
                  </a:lnTo>
                  <a:lnTo>
                    <a:pt x="1227" y="1438"/>
                  </a:lnTo>
                  <a:lnTo>
                    <a:pt x="1340" y="1340"/>
                  </a:lnTo>
                  <a:lnTo>
                    <a:pt x="1438" y="1227"/>
                  </a:lnTo>
                  <a:lnTo>
                    <a:pt x="1509" y="1100"/>
                  </a:lnTo>
                  <a:lnTo>
                    <a:pt x="1565" y="945"/>
                  </a:lnTo>
                  <a:lnTo>
                    <a:pt x="1579" y="790"/>
                  </a:lnTo>
                  <a:lnTo>
                    <a:pt x="1579" y="790"/>
                  </a:lnTo>
                  <a:lnTo>
                    <a:pt x="1565" y="635"/>
                  </a:lnTo>
                  <a:lnTo>
                    <a:pt x="1509" y="480"/>
                  </a:lnTo>
                  <a:lnTo>
                    <a:pt x="1438" y="339"/>
                  </a:lnTo>
                  <a:lnTo>
                    <a:pt x="1340" y="226"/>
                  </a:lnTo>
                  <a:lnTo>
                    <a:pt x="1227" y="128"/>
                  </a:lnTo>
                  <a:lnTo>
                    <a:pt x="1100" y="57"/>
                  </a:lnTo>
                  <a:lnTo>
                    <a:pt x="945" y="15"/>
                  </a:lnTo>
                  <a:lnTo>
                    <a:pt x="790" y="1"/>
                  </a:lnTo>
                  <a:lnTo>
                    <a:pt x="790" y="1"/>
                  </a:lnTo>
                  <a:lnTo>
                    <a:pt x="621" y="15"/>
                  </a:lnTo>
                  <a:lnTo>
                    <a:pt x="480" y="57"/>
                  </a:lnTo>
                  <a:lnTo>
                    <a:pt x="339" y="128"/>
                  </a:lnTo>
                  <a:lnTo>
                    <a:pt x="226" y="226"/>
                  </a:lnTo>
                  <a:lnTo>
                    <a:pt x="127" y="339"/>
                  </a:lnTo>
                  <a:lnTo>
                    <a:pt x="57" y="480"/>
                  </a:lnTo>
                  <a:lnTo>
                    <a:pt x="15" y="635"/>
                  </a:lnTo>
                  <a:lnTo>
                    <a:pt x="1" y="790"/>
                  </a:lnTo>
                  <a:lnTo>
                    <a:pt x="1" y="790"/>
                  </a:lnTo>
                  <a:lnTo>
                    <a:pt x="15" y="945"/>
                  </a:lnTo>
                  <a:lnTo>
                    <a:pt x="57" y="1100"/>
                  </a:lnTo>
                  <a:lnTo>
                    <a:pt x="127" y="1227"/>
                  </a:lnTo>
                  <a:lnTo>
                    <a:pt x="226" y="1340"/>
                  </a:lnTo>
                  <a:lnTo>
                    <a:pt x="339" y="1438"/>
                  </a:lnTo>
                  <a:lnTo>
                    <a:pt x="480" y="1523"/>
                  </a:lnTo>
                  <a:lnTo>
                    <a:pt x="621" y="1565"/>
                  </a:lnTo>
                  <a:lnTo>
                    <a:pt x="790" y="1579"/>
                  </a:lnTo>
                  <a:lnTo>
                    <a:pt x="790" y="15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 flipH="1">
              <a:off x="2136380" y="1987341"/>
              <a:ext cx="120284" cy="120284"/>
            </a:xfrm>
            <a:custGeom>
              <a:avLst/>
              <a:gdLst/>
              <a:ahLst/>
              <a:cxnLst/>
              <a:rect l="l" t="t" r="r" b="b"/>
              <a:pathLst>
                <a:path w="5808" h="5808" extrusionOk="0">
                  <a:moveTo>
                    <a:pt x="2904" y="5808"/>
                  </a:moveTo>
                  <a:lnTo>
                    <a:pt x="2904" y="5808"/>
                  </a:lnTo>
                  <a:lnTo>
                    <a:pt x="3200" y="5794"/>
                  </a:lnTo>
                  <a:lnTo>
                    <a:pt x="3496" y="5752"/>
                  </a:lnTo>
                  <a:lnTo>
                    <a:pt x="3764" y="5681"/>
                  </a:lnTo>
                  <a:lnTo>
                    <a:pt x="4031" y="5582"/>
                  </a:lnTo>
                  <a:lnTo>
                    <a:pt x="4285" y="5456"/>
                  </a:lnTo>
                  <a:lnTo>
                    <a:pt x="4525" y="5315"/>
                  </a:lnTo>
                  <a:lnTo>
                    <a:pt x="4750" y="5145"/>
                  </a:lnTo>
                  <a:lnTo>
                    <a:pt x="4962" y="4962"/>
                  </a:lnTo>
                  <a:lnTo>
                    <a:pt x="5145" y="4751"/>
                  </a:lnTo>
                  <a:lnTo>
                    <a:pt x="5314" y="4525"/>
                  </a:lnTo>
                  <a:lnTo>
                    <a:pt x="5455" y="4286"/>
                  </a:lnTo>
                  <a:lnTo>
                    <a:pt x="5582" y="4032"/>
                  </a:lnTo>
                  <a:lnTo>
                    <a:pt x="5681" y="3764"/>
                  </a:lnTo>
                  <a:lnTo>
                    <a:pt x="5751" y="3496"/>
                  </a:lnTo>
                  <a:lnTo>
                    <a:pt x="5793" y="3200"/>
                  </a:lnTo>
                  <a:lnTo>
                    <a:pt x="5807" y="2904"/>
                  </a:lnTo>
                  <a:lnTo>
                    <a:pt x="5807" y="2904"/>
                  </a:lnTo>
                  <a:lnTo>
                    <a:pt x="5793" y="2608"/>
                  </a:lnTo>
                  <a:lnTo>
                    <a:pt x="5751" y="2326"/>
                  </a:lnTo>
                  <a:lnTo>
                    <a:pt x="5681" y="2045"/>
                  </a:lnTo>
                  <a:lnTo>
                    <a:pt x="5582" y="1777"/>
                  </a:lnTo>
                  <a:lnTo>
                    <a:pt x="5455" y="1523"/>
                  </a:lnTo>
                  <a:lnTo>
                    <a:pt x="5314" y="1283"/>
                  </a:lnTo>
                  <a:lnTo>
                    <a:pt x="5145" y="1058"/>
                  </a:lnTo>
                  <a:lnTo>
                    <a:pt x="4962" y="861"/>
                  </a:lnTo>
                  <a:lnTo>
                    <a:pt x="4750" y="663"/>
                  </a:lnTo>
                  <a:lnTo>
                    <a:pt x="4525" y="508"/>
                  </a:lnTo>
                  <a:lnTo>
                    <a:pt x="4285" y="353"/>
                  </a:lnTo>
                  <a:lnTo>
                    <a:pt x="4031" y="226"/>
                  </a:lnTo>
                  <a:lnTo>
                    <a:pt x="3764" y="142"/>
                  </a:lnTo>
                  <a:lnTo>
                    <a:pt x="3496" y="57"/>
                  </a:lnTo>
                  <a:lnTo>
                    <a:pt x="3200" y="15"/>
                  </a:lnTo>
                  <a:lnTo>
                    <a:pt x="2904" y="1"/>
                  </a:lnTo>
                  <a:lnTo>
                    <a:pt x="2904" y="1"/>
                  </a:lnTo>
                  <a:lnTo>
                    <a:pt x="2608" y="15"/>
                  </a:lnTo>
                  <a:lnTo>
                    <a:pt x="2326" y="57"/>
                  </a:lnTo>
                  <a:lnTo>
                    <a:pt x="2044" y="142"/>
                  </a:lnTo>
                  <a:lnTo>
                    <a:pt x="1776" y="226"/>
                  </a:lnTo>
                  <a:lnTo>
                    <a:pt x="1522" y="353"/>
                  </a:lnTo>
                  <a:lnTo>
                    <a:pt x="1283" y="508"/>
                  </a:lnTo>
                  <a:lnTo>
                    <a:pt x="1057" y="663"/>
                  </a:lnTo>
                  <a:lnTo>
                    <a:pt x="860" y="861"/>
                  </a:lnTo>
                  <a:lnTo>
                    <a:pt x="663" y="1058"/>
                  </a:lnTo>
                  <a:lnTo>
                    <a:pt x="494" y="1283"/>
                  </a:lnTo>
                  <a:lnTo>
                    <a:pt x="353" y="1523"/>
                  </a:lnTo>
                  <a:lnTo>
                    <a:pt x="226" y="1777"/>
                  </a:lnTo>
                  <a:lnTo>
                    <a:pt x="127" y="2045"/>
                  </a:lnTo>
                  <a:lnTo>
                    <a:pt x="57" y="2326"/>
                  </a:lnTo>
                  <a:lnTo>
                    <a:pt x="14" y="2608"/>
                  </a:lnTo>
                  <a:lnTo>
                    <a:pt x="0" y="2904"/>
                  </a:lnTo>
                  <a:lnTo>
                    <a:pt x="0" y="2904"/>
                  </a:lnTo>
                  <a:lnTo>
                    <a:pt x="14" y="3200"/>
                  </a:lnTo>
                  <a:lnTo>
                    <a:pt x="57" y="3496"/>
                  </a:lnTo>
                  <a:lnTo>
                    <a:pt x="127" y="3764"/>
                  </a:lnTo>
                  <a:lnTo>
                    <a:pt x="226" y="4032"/>
                  </a:lnTo>
                  <a:lnTo>
                    <a:pt x="353" y="4286"/>
                  </a:lnTo>
                  <a:lnTo>
                    <a:pt x="494" y="4525"/>
                  </a:lnTo>
                  <a:lnTo>
                    <a:pt x="663" y="4751"/>
                  </a:lnTo>
                  <a:lnTo>
                    <a:pt x="860" y="4962"/>
                  </a:lnTo>
                  <a:lnTo>
                    <a:pt x="1057" y="5145"/>
                  </a:lnTo>
                  <a:lnTo>
                    <a:pt x="1283" y="5315"/>
                  </a:lnTo>
                  <a:lnTo>
                    <a:pt x="1522" y="5456"/>
                  </a:lnTo>
                  <a:lnTo>
                    <a:pt x="1776" y="5582"/>
                  </a:lnTo>
                  <a:lnTo>
                    <a:pt x="2044" y="5681"/>
                  </a:lnTo>
                  <a:lnTo>
                    <a:pt x="2326" y="5752"/>
                  </a:lnTo>
                  <a:lnTo>
                    <a:pt x="2608" y="5794"/>
                  </a:lnTo>
                  <a:lnTo>
                    <a:pt x="2904" y="5808"/>
                  </a:lnTo>
                  <a:lnTo>
                    <a:pt x="2904" y="58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 flipH="1">
              <a:off x="2153611" y="2004571"/>
              <a:ext cx="85843" cy="85843"/>
            </a:xfrm>
            <a:custGeom>
              <a:avLst/>
              <a:gdLst/>
              <a:ahLst/>
              <a:cxnLst/>
              <a:rect l="l" t="t" r="r" b="b"/>
              <a:pathLst>
                <a:path w="4145" h="4145" extrusionOk="0">
                  <a:moveTo>
                    <a:pt x="2073" y="4144"/>
                  </a:moveTo>
                  <a:lnTo>
                    <a:pt x="2073" y="4144"/>
                  </a:lnTo>
                  <a:lnTo>
                    <a:pt x="2284" y="4144"/>
                  </a:lnTo>
                  <a:lnTo>
                    <a:pt x="2496" y="4102"/>
                  </a:lnTo>
                  <a:lnTo>
                    <a:pt x="2693" y="4060"/>
                  </a:lnTo>
                  <a:lnTo>
                    <a:pt x="2876" y="3989"/>
                  </a:lnTo>
                  <a:lnTo>
                    <a:pt x="3059" y="3905"/>
                  </a:lnTo>
                  <a:lnTo>
                    <a:pt x="3229" y="3792"/>
                  </a:lnTo>
                  <a:lnTo>
                    <a:pt x="3398" y="3679"/>
                  </a:lnTo>
                  <a:lnTo>
                    <a:pt x="3539" y="3538"/>
                  </a:lnTo>
                  <a:lnTo>
                    <a:pt x="3680" y="3397"/>
                  </a:lnTo>
                  <a:lnTo>
                    <a:pt x="3792" y="3228"/>
                  </a:lnTo>
                  <a:lnTo>
                    <a:pt x="3905" y="3059"/>
                  </a:lnTo>
                  <a:lnTo>
                    <a:pt x="3990" y="2876"/>
                  </a:lnTo>
                  <a:lnTo>
                    <a:pt x="4060" y="2693"/>
                  </a:lnTo>
                  <a:lnTo>
                    <a:pt x="4103" y="2495"/>
                  </a:lnTo>
                  <a:lnTo>
                    <a:pt x="4145" y="2284"/>
                  </a:lnTo>
                  <a:lnTo>
                    <a:pt x="4145" y="2072"/>
                  </a:lnTo>
                  <a:lnTo>
                    <a:pt x="4145" y="2072"/>
                  </a:lnTo>
                  <a:lnTo>
                    <a:pt x="4145" y="1861"/>
                  </a:lnTo>
                  <a:lnTo>
                    <a:pt x="4103" y="1664"/>
                  </a:lnTo>
                  <a:lnTo>
                    <a:pt x="4060" y="1452"/>
                  </a:lnTo>
                  <a:lnTo>
                    <a:pt x="3990" y="1269"/>
                  </a:lnTo>
                  <a:lnTo>
                    <a:pt x="3905" y="1086"/>
                  </a:lnTo>
                  <a:lnTo>
                    <a:pt x="3792" y="917"/>
                  </a:lnTo>
                  <a:lnTo>
                    <a:pt x="3680" y="761"/>
                  </a:lnTo>
                  <a:lnTo>
                    <a:pt x="3539" y="606"/>
                  </a:lnTo>
                  <a:lnTo>
                    <a:pt x="3398" y="480"/>
                  </a:lnTo>
                  <a:lnTo>
                    <a:pt x="3229" y="353"/>
                  </a:lnTo>
                  <a:lnTo>
                    <a:pt x="3059" y="254"/>
                  </a:lnTo>
                  <a:lnTo>
                    <a:pt x="2876" y="155"/>
                  </a:lnTo>
                  <a:lnTo>
                    <a:pt x="2693" y="99"/>
                  </a:lnTo>
                  <a:lnTo>
                    <a:pt x="2496" y="43"/>
                  </a:lnTo>
                  <a:lnTo>
                    <a:pt x="2284" y="14"/>
                  </a:lnTo>
                  <a:lnTo>
                    <a:pt x="2073" y="0"/>
                  </a:lnTo>
                  <a:lnTo>
                    <a:pt x="2073" y="0"/>
                  </a:lnTo>
                  <a:lnTo>
                    <a:pt x="1861" y="14"/>
                  </a:lnTo>
                  <a:lnTo>
                    <a:pt x="1664" y="43"/>
                  </a:lnTo>
                  <a:lnTo>
                    <a:pt x="1453" y="99"/>
                  </a:lnTo>
                  <a:lnTo>
                    <a:pt x="1269" y="155"/>
                  </a:lnTo>
                  <a:lnTo>
                    <a:pt x="1086" y="254"/>
                  </a:lnTo>
                  <a:lnTo>
                    <a:pt x="917" y="353"/>
                  </a:lnTo>
                  <a:lnTo>
                    <a:pt x="762" y="480"/>
                  </a:lnTo>
                  <a:lnTo>
                    <a:pt x="607" y="606"/>
                  </a:lnTo>
                  <a:lnTo>
                    <a:pt x="480" y="761"/>
                  </a:lnTo>
                  <a:lnTo>
                    <a:pt x="353" y="917"/>
                  </a:lnTo>
                  <a:lnTo>
                    <a:pt x="255" y="1086"/>
                  </a:lnTo>
                  <a:lnTo>
                    <a:pt x="156" y="1269"/>
                  </a:lnTo>
                  <a:lnTo>
                    <a:pt x="100" y="1452"/>
                  </a:lnTo>
                  <a:lnTo>
                    <a:pt x="43" y="1664"/>
                  </a:lnTo>
                  <a:lnTo>
                    <a:pt x="15" y="1861"/>
                  </a:lnTo>
                  <a:lnTo>
                    <a:pt x="1" y="2072"/>
                  </a:lnTo>
                  <a:lnTo>
                    <a:pt x="1" y="2072"/>
                  </a:lnTo>
                  <a:lnTo>
                    <a:pt x="15" y="2284"/>
                  </a:lnTo>
                  <a:lnTo>
                    <a:pt x="43" y="2495"/>
                  </a:lnTo>
                  <a:lnTo>
                    <a:pt x="100" y="2693"/>
                  </a:lnTo>
                  <a:lnTo>
                    <a:pt x="156" y="2876"/>
                  </a:lnTo>
                  <a:lnTo>
                    <a:pt x="255" y="3059"/>
                  </a:lnTo>
                  <a:lnTo>
                    <a:pt x="353" y="3228"/>
                  </a:lnTo>
                  <a:lnTo>
                    <a:pt x="480" y="3397"/>
                  </a:lnTo>
                  <a:lnTo>
                    <a:pt x="607" y="3538"/>
                  </a:lnTo>
                  <a:lnTo>
                    <a:pt x="762" y="3679"/>
                  </a:lnTo>
                  <a:lnTo>
                    <a:pt x="917" y="3792"/>
                  </a:lnTo>
                  <a:lnTo>
                    <a:pt x="1086" y="3905"/>
                  </a:lnTo>
                  <a:lnTo>
                    <a:pt x="1269" y="3989"/>
                  </a:lnTo>
                  <a:lnTo>
                    <a:pt x="1453" y="4060"/>
                  </a:lnTo>
                  <a:lnTo>
                    <a:pt x="1664" y="4102"/>
                  </a:lnTo>
                  <a:lnTo>
                    <a:pt x="1861" y="4144"/>
                  </a:lnTo>
                  <a:lnTo>
                    <a:pt x="2073" y="4144"/>
                  </a:lnTo>
                  <a:lnTo>
                    <a:pt x="2073" y="4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 flipH="1">
              <a:off x="2191841" y="2021201"/>
              <a:ext cx="32722" cy="32722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790" y="1579"/>
                  </a:moveTo>
                  <a:lnTo>
                    <a:pt x="790" y="1579"/>
                  </a:lnTo>
                  <a:lnTo>
                    <a:pt x="945" y="1565"/>
                  </a:lnTo>
                  <a:lnTo>
                    <a:pt x="1100" y="1523"/>
                  </a:lnTo>
                  <a:lnTo>
                    <a:pt x="1227" y="1438"/>
                  </a:lnTo>
                  <a:lnTo>
                    <a:pt x="1354" y="1340"/>
                  </a:lnTo>
                  <a:lnTo>
                    <a:pt x="1452" y="1227"/>
                  </a:lnTo>
                  <a:lnTo>
                    <a:pt x="1523" y="1100"/>
                  </a:lnTo>
                  <a:lnTo>
                    <a:pt x="1565" y="945"/>
                  </a:lnTo>
                  <a:lnTo>
                    <a:pt x="1579" y="790"/>
                  </a:lnTo>
                  <a:lnTo>
                    <a:pt x="1579" y="790"/>
                  </a:lnTo>
                  <a:lnTo>
                    <a:pt x="1565" y="635"/>
                  </a:lnTo>
                  <a:lnTo>
                    <a:pt x="1523" y="480"/>
                  </a:lnTo>
                  <a:lnTo>
                    <a:pt x="1452" y="339"/>
                  </a:lnTo>
                  <a:lnTo>
                    <a:pt x="1354" y="226"/>
                  </a:lnTo>
                  <a:lnTo>
                    <a:pt x="1227" y="128"/>
                  </a:lnTo>
                  <a:lnTo>
                    <a:pt x="1100" y="57"/>
                  </a:lnTo>
                  <a:lnTo>
                    <a:pt x="945" y="15"/>
                  </a:lnTo>
                  <a:lnTo>
                    <a:pt x="790" y="1"/>
                  </a:lnTo>
                  <a:lnTo>
                    <a:pt x="790" y="1"/>
                  </a:lnTo>
                  <a:lnTo>
                    <a:pt x="635" y="15"/>
                  </a:lnTo>
                  <a:lnTo>
                    <a:pt x="480" y="57"/>
                  </a:lnTo>
                  <a:lnTo>
                    <a:pt x="353" y="128"/>
                  </a:lnTo>
                  <a:lnTo>
                    <a:pt x="226" y="226"/>
                  </a:lnTo>
                  <a:lnTo>
                    <a:pt x="128" y="339"/>
                  </a:lnTo>
                  <a:lnTo>
                    <a:pt x="57" y="480"/>
                  </a:lnTo>
                  <a:lnTo>
                    <a:pt x="15" y="635"/>
                  </a:lnTo>
                  <a:lnTo>
                    <a:pt x="1" y="790"/>
                  </a:lnTo>
                  <a:lnTo>
                    <a:pt x="1" y="790"/>
                  </a:lnTo>
                  <a:lnTo>
                    <a:pt x="15" y="945"/>
                  </a:lnTo>
                  <a:lnTo>
                    <a:pt x="57" y="1100"/>
                  </a:lnTo>
                  <a:lnTo>
                    <a:pt x="128" y="1227"/>
                  </a:lnTo>
                  <a:lnTo>
                    <a:pt x="226" y="1340"/>
                  </a:lnTo>
                  <a:lnTo>
                    <a:pt x="353" y="1438"/>
                  </a:lnTo>
                  <a:lnTo>
                    <a:pt x="480" y="1523"/>
                  </a:lnTo>
                  <a:lnTo>
                    <a:pt x="635" y="1565"/>
                  </a:lnTo>
                  <a:lnTo>
                    <a:pt x="790" y="1579"/>
                  </a:lnTo>
                  <a:lnTo>
                    <a:pt x="790" y="15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 flipH="1">
              <a:off x="2247007" y="2784834"/>
              <a:ext cx="858823" cy="381830"/>
            </a:xfrm>
            <a:custGeom>
              <a:avLst/>
              <a:gdLst/>
              <a:ahLst/>
              <a:cxnLst/>
              <a:rect l="l" t="t" r="r" b="b"/>
              <a:pathLst>
                <a:path w="41469" h="18437" extrusionOk="0">
                  <a:moveTo>
                    <a:pt x="4610" y="1"/>
                  </a:moveTo>
                  <a:lnTo>
                    <a:pt x="36859" y="1"/>
                  </a:lnTo>
                  <a:lnTo>
                    <a:pt x="36859" y="1"/>
                  </a:lnTo>
                  <a:lnTo>
                    <a:pt x="37099" y="15"/>
                  </a:lnTo>
                  <a:lnTo>
                    <a:pt x="37324" y="29"/>
                  </a:lnTo>
                  <a:lnTo>
                    <a:pt x="37564" y="57"/>
                  </a:lnTo>
                  <a:lnTo>
                    <a:pt x="37790" y="99"/>
                  </a:lnTo>
                  <a:lnTo>
                    <a:pt x="38015" y="156"/>
                  </a:lnTo>
                  <a:lnTo>
                    <a:pt x="38226" y="212"/>
                  </a:lnTo>
                  <a:lnTo>
                    <a:pt x="38438" y="282"/>
                  </a:lnTo>
                  <a:lnTo>
                    <a:pt x="38649" y="367"/>
                  </a:lnTo>
                  <a:lnTo>
                    <a:pt x="38861" y="466"/>
                  </a:lnTo>
                  <a:lnTo>
                    <a:pt x="39058" y="564"/>
                  </a:lnTo>
                  <a:lnTo>
                    <a:pt x="39241" y="677"/>
                  </a:lnTo>
                  <a:lnTo>
                    <a:pt x="39439" y="790"/>
                  </a:lnTo>
                  <a:lnTo>
                    <a:pt x="39608" y="917"/>
                  </a:lnTo>
                  <a:lnTo>
                    <a:pt x="39791" y="1058"/>
                  </a:lnTo>
                  <a:lnTo>
                    <a:pt x="39960" y="1213"/>
                  </a:lnTo>
                  <a:lnTo>
                    <a:pt x="40115" y="1354"/>
                  </a:lnTo>
                  <a:lnTo>
                    <a:pt x="40270" y="1523"/>
                  </a:lnTo>
                  <a:lnTo>
                    <a:pt x="40411" y="1692"/>
                  </a:lnTo>
                  <a:lnTo>
                    <a:pt x="40552" y="1861"/>
                  </a:lnTo>
                  <a:lnTo>
                    <a:pt x="40679" y="2044"/>
                  </a:lnTo>
                  <a:lnTo>
                    <a:pt x="40806" y="2228"/>
                  </a:lnTo>
                  <a:lnTo>
                    <a:pt x="40919" y="2425"/>
                  </a:lnTo>
                  <a:lnTo>
                    <a:pt x="41017" y="2622"/>
                  </a:lnTo>
                  <a:lnTo>
                    <a:pt x="41102" y="2820"/>
                  </a:lnTo>
                  <a:lnTo>
                    <a:pt x="41186" y="3031"/>
                  </a:lnTo>
                  <a:lnTo>
                    <a:pt x="41257" y="3242"/>
                  </a:lnTo>
                  <a:lnTo>
                    <a:pt x="41327" y="3468"/>
                  </a:lnTo>
                  <a:lnTo>
                    <a:pt x="41370" y="3693"/>
                  </a:lnTo>
                  <a:lnTo>
                    <a:pt x="41412" y="3919"/>
                  </a:lnTo>
                  <a:lnTo>
                    <a:pt x="41440" y="4144"/>
                  </a:lnTo>
                  <a:lnTo>
                    <a:pt x="41468" y="4384"/>
                  </a:lnTo>
                  <a:lnTo>
                    <a:pt x="41468" y="4610"/>
                  </a:lnTo>
                  <a:lnTo>
                    <a:pt x="41468" y="13828"/>
                  </a:lnTo>
                  <a:lnTo>
                    <a:pt x="41468" y="13828"/>
                  </a:lnTo>
                  <a:lnTo>
                    <a:pt x="41468" y="14067"/>
                  </a:lnTo>
                  <a:lnTo>
                    <a:pt x="41440" y="14307"/>
                  </a:lnTo>
                  <a:lnTo>
                    <a:pt x="41412" y="14533"/>
                  </a:lnTo>
                  <a:lnTo>
                    <a:pt x="41370" y="14758"/>
                  </a:lnTo>
                  <a:lnTo>
                    <a:pt x="41327" y="14984"/>
                  </a:lnTo>
                  <a:lnTo>
                    <a:pt x="41257" y="15195"/>
                  </a:lnTo>
                  <a:lnTo>
                    <a:pt x="41186" y="15406"/>
                  </a:lnTo>
                  <a:lnTo>
                    <a:pt x="41102" y="15618"/>
                  </a:lnTo>
                  <a:lnTo>
                    <a:pt x="41017" y="15829"/>
                  </a:lnTo>
                  <a:lnTo>
                    <a:pt x="40919" y="16027"/>
                  </a:lnTo>
                  <a:lnTo>
                    <a:pt x="40806" y="16224"/>
                  </a:lnTo>
                  <a:lnTo>
                    <a:pt x="40679" y="16407"/>
                  </a:lnTo>
                  <a:lnTo>
                    <a:pt x="40552" y="16590"/>
                  </a:lnTo>
                  <a:lnTo>
                    <a:pt x="40411" y="16760"/>
                  </a:lnTo>
                  <a:lnTo>
                    <a:pt x="40270" y="16929"/>
                  </a:lnTo>
                  <a:lnTo>
                    <a:pt x="40115" y="17084"/>
                  </a:lnTo>
                  <a:lnTo>
                    <a:pt x="39960" y="17239"/>
                  </a:lnTo>
                  <a:lnTo>
                    <a:pt x="39791" y="17380"/>
                  </a:lnTo>
                  <a:lnTo>
                    <a:pt x="39608" y="17521"/>
                  </a:lnTo>
                  <a:lnTo>
                    <a:pt x="39439" y="17648"/>
                  </a:lnTo>
                  <a:lnTo>
                    <a:pt x="39241" y="17774"/>
                  </a:lnTo>
                  <a:lnTo>
                    <a:pt x="39058" y="17887"/>
                  </a:lnTo>
                  <a:lnTo>
                    <a:pt x="38861" y="17986"/>
                  </a:lnTo>
                  <a:lnTo>
                    <a:pt x="38649" y="18085"/>
                  </a:lnTo>
                  <a:lnTo>
                    <a:pt x="38438" y="18155"/>
                  </a:lnTo>
                  <a:lnTo>
                    <a:pt x="38226" y="18240"/>
                  </a:lnTo>
                  <a:lnTo>
                    <a:pt x="38015" y="18296"/>
                  </a:lnTo>
                  <a:lnTo>
                    <a:pt x="37790" y="18352"/>
                  </a:lnTo>
                  <a:lnTo>
                    <a:pt x="37564" y="18395"/>
                  </a:lnTo>
                  <a:lnTo>
                    <a:pt x="37324" y="18423"/>
                  </a:lnTo>
                  <a:lnTo>
                    <a:pt x="37099" y="18437"/>
                  </a:lnTo>
                  <a:lnTo>
                    <a:pt x="36859" y="18437"/>
                  </a:lnTo>
                  <a:lnTo>
                    <a:pt x="4610" y="18437"/>
                  </a:lnTo>
                  <a:lnTo>
                    <a:pt x="4610" y="18437"/>
                  </a:lnTo>
                  <a:lnTo>
                    <a:pt x="4370" y="18437"/>
                  </a:lnTo>
                  <a:lnTo>
                    <a:pt x="4130" y="18423"/>
                  </a:lnTo>
                  <a:lnTo>
                    <a:pt x="3905" y="18395"/>
                  </a:lnTo>
                  <a:lnTo>
                    <a:pt x="3679" y="18352"/>
                  </a:lnTo>
                  <a:lnTo>
                    <a:pt x="3454" y="18296"/>
                  </a:lnTo>
                  <a:lnTo>
                    <a:pt x="3242" y="18240"/>
                  </a:lnTo>
                  <a:lnTo>
                    <a:pt x="3031" y="18155"/>
                  </a:lnTo>
                  <a:lnTo>
                    <a:pt x="2820" y="18085"/>
                  </a:lnTo>
                  <a:lnTo>
                    <a:pt x="2608" y="17986"/>
                  </a:lnTo>
                  <a:lnTo>
                    <a:pt x="2411" y="17887"/>
                  </a:lnTo>
                  <a:lnTo>
                    <a:pt x="2214" y="17774"/>
                  </a:lnTo>
                  <a:lnTo>
                    <a:pt x="2030" y="17648"/>
                  </a:lnTo>
                  <a:lnTo>
                    <a:pt x="1847" y="17521"/>
                  </a:lnTo>
                  <a:lnTo>
                    <a:pt x="1678" y="17380"/>
                  </a:lnTo>
                  <a:lnTo>
                    <a:pt x="1509" y="17239"/>
                  </a:lnTo>
                  <a:lnTo>
                    <a:pt x="1354" y="17084"/>
                  </a:lnTo>
                  <a:lnTo>
                    <a:pt x="1199" y="16929"/>
                  </a:lnTo>
                  <a:lnTo>
                    <a:pt x="1058" y="16760"/>
                  </a:lnTo>
                  <a:lnTo>
                    <a:pt x="917" y="16590"/>
                  </a:lnTo>
                  <a:lnTo>
                    <a:pt x="790" y="16407"/>
                  </a:lnTo>
                  <a:lnTo>
                    <a:pt x="663" y="16224"/>
                  </a:lnTo>
                  <a:lnTo>
                    <a:pt x="550" y="16027"/>
                  </a:lnTo>
                  <a:lnTo>
                    <a:pt x="452" y="15829"/>
                  </a:lnTo>
                  <a:lnTo>
                    <a:pt x="367" y="15618"/>
                  </a:lnTo>
                  <a:lnTo>
                    <a:pt x="282" y="15406"/>
                  </a:lnTo>
                  <a:lnTo>
                    <a:pt x="198" y="15195"/>
                  </a:lnTo>
                  <a:lnTo>
                    <a:pt x="142" y="14984"/>
                  </a:lnTo>
                  <a:lnTo>
                    <a:pt x="85" y="14758"/>
                  </a:lnTo>
                  <a:lnTo>
                    <a:pt x="57" y="14533"/>
                  </a:lnTo>
                  <a:lnTo>
                    <a:pt x="15" y="14307"/>
                  </a:lnTo>
                  <a:lnTo>
                    <a:pt x="1" y="14067"/>
                  </a:lnTo>
                  <a:lnTo>
                    <a:pt x="1" y="13828"/>
                  </a:lnTo>
                  <a:lnTo>
                    <a:pt x="1" y="4610"/>
                  </a:lnTo>
                  <a:lnTo>
                    <a:pt x="1" y="4610"/>
                  </a:lnTo>
                  <a:lnTo>
                    <a:pt x="1" y="4384"/>
                  </a:lnTo>
                  <a:lnTo>
                    <a:pt x="15" y="4144"/>
                  </a:lnTo>
                  <a:lnTo>
                    <a:pt x="57" y="3919"/>
                  </a:lnTo>
                  <a:lnTo>
                    <a:pt x="85" y="3693"/>
                  </a:lnTo>
                  <a:lnTo>
                    <a:pt x="142" y="3468"/>
                  </a:lnTo>
                  <a:lnTo>
                    <a:pt x="198" y="3242"/>
                  </a:lnTo>
                  <a:lnTo>
                    <a:pt x="282" y="3031"/>
                  </a:lnTo>
                  <a:lnTo>
                    <a:pt x="367" y="2820"/>
                  </a:lnTo>
                  <a:lnTo>
                    <a:pt x="452" y="2622"/>
                  </a:lnTo>
                  <a:lnTo>
                    <a:pt x="550" y="2425"/>
                  </a:lnTo>
                  <a:lnTo>
                    <a:pt x="663" y="2228"/>
                  </a:lnTo>
                  <a:lnTo>
                    <a:pt x="790" y="2044"/>
                  </a:lnTo>
                  <a:lnTo>
                    <a:pt x="917" y="1861"/>
                  </a:lnTo>
                  <a:lnTo>
                    <a:pt x="1058" y="1692"/>
                  </a:lnTo>
                  <a:lnTo>
                    <a:pt x="1199" y="1523"/>
                  </a:lnTo>
                  <a:lnTo>
                    <a:pt x="1354" y="1354"/>
                  </a:lnTo>
                  <a:lnTo>
                    <a:pt x="1509" y="1213"/>
                  </a:lnTo>
                  <a:lnTo>
                    <a:pt x="1678" y="1058"/>
                  </a:lnTo>
                  <a:lnTo>
                    <a:pt x="1847" y="917"/>
                  </a:lnTo>
                  <a:lnTo>
                    <a:pt x="2030" y="790"/>
                  </a:lnTo>
                  <a:lnTo>
                    <a:pt x="2214" y="677"/>
                  </a:lnTo>
                  <a:lnTo>
                    <a:pt x="2411" y="564"/>
                  </a:lnTo>
                  <a:lnTo>
                    <a:pt x="2608" y="466"/>
                  </a:lnTo>
                  <a:lnTo>
                    <a:pt x="2820" y="367"/>
                  </a:lnTo>
                  <a:lnTo>
                    <a:pt x="3031" y="282"/>
                  </a:lnTo>
                  <a:lnTo>
                    <a:pt x="3242" y="212"/>
                  </a:lnTo>
                  <a:lnTo>
                    <a:pt x="3454" y="156"/>
                  </a:lnTo>
                  <a:lnTo>
                    <a:pt x="3679" y="99"/>
                  </a:lnTo>
                  <a:lnTo>
                    <a:pt x="3905" y="57"/>
                  </a:lnTo>
                  <a:lnTo>
                    <a:pt x="4130" y="29"/>
                  </a:lnTo>
                  <a:lnTo>
                    <a:pt x="4370" y="15"/>
                  </a:lnTo>
                  <a:lnTo>
                    <a:pt x="4610" y="1"/>
                  </a:lnTo>
                  <a:lnTo>
                    <a:pt x="46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 flipH="1">
              <a:off x="2993126" y="2919986"/>
              <a:ext cx="46432" cy="87293"/>
            </a:xfrm>
            <a:custGeom>
              <a:avLst/>
              <a:gdLst/>
              <a:ahLst/>
              <a:cxnLst/>
              <a:rect l="l" t="t" r="r" b="b"/>
              <a:pathLst>
                <a:path w="2242" h="4215" extrusionOk="0">
                  <a:moveTo>
                    <a:pt x="1128" y="1"/>
                  </a:moveTo>
                  <a:lnTo>
                    <a:pt x="1128" y="1"/>
                  </a:lnTo>
                  <a:lnTo>
                    <a:pt x="1241" y="1"/>
                  </a:lnTo>
                  <a:lnTo>
                    <a:pt x="1353" y="29"/>
                  </a:lnTo>
                  <a:lnTo>
                    <a:pt x="1452" y="43"/>
                  </a:lnTo>
                  <a:lnTo>
                    <a:pt x="1565" y="85"/>
                  </a:lnTo>
                  <a:lnTo>
                    <a:pt x="1649" y="127"/>
                  </a:lnTo>
                  <a:lnTo>
                    <a:pt x="1748" y="184"/>
                  </a:lnTo>
                  <a:lnTo>
                    <a:pt x="1833" y="254"/>
                  </a:lnTo>
                  <a:lnTo>
                    <a:pt x="1917" y="325"/>
                  </a:lnTo>
                  <a:lnTo>
                    <a:pt x="1988" y="409"/>
                  </a:lnTo>
                  <a:lnTo>
                    <a:pt x="2044" y="494"/>
                  </a:lnTo>
                  <a:lnTo>
                    <a:pt x="2100" y="578"/>
                  </a:lnTo>
                  <a:lnTo>
                    <a:pt x="2157" y="677"/>
                  </a:lnTo>
                  <a:lnTo>
                    <a:pt x="2185" y="790"/>
                  </a:lnTo>
                  <a:lnTo>
                    <a:pt x="2213" y="889"/>
                  </a:lnTo>
                  <a:lnTo>
                    <a:pt x="2241" y="1001"/>
                  </a:lnTo>
                  <a:lnTo>
                    <a:pt x="2241" y="1114"/>
                  </a:lnTo>
                  <a:lnTo>
                    <a:pt x="2241" y="1114"/>
                  </a:lnTo>
                  <a:lnTo>
                    <a:pt x="2227" y="1283"/>
                  </a:lnTo>
                  <a:lnTo>
                    <a:pt x="2185" y="1452"/>
                  </a:lnTo>
                  <a:lnTo>
                    <a:pt x="2129" y="1607"/>
                  </a:lnTo>
                  <a:lnTo>
                    <a:pt x="2044" y="1748"/>
                  </a:lnTo>
                  <a:lnTo>
                    <a:pt x="1945" y="1875"/>
                  </a:lnTo>
                  <a:lnTo>
                    <a:pt x="1833" y="1988"/>
                  </a:lnTo>
                  <a:lnTo>
                    <a:pt x="1692" y="2073"/>
                  </a:lnTo>
                  <a:lnTo>
                    <a:pt x="1551" y="2157"/>
                  </a:lnTo>
                  <a:lnTo>
                    <a:pt x="1706" y="2608"/>
                  </a:lnTo>
                  <a:lnTo>
                    <a:pt x="2241" y="4215"/>
                  </a:lnTo>
                  <a:lnTo>
                    <a:pt x="1170" y="4215"/>
                  </a:lnTo>
                  <a:lnTo>
                    <a:pt x="99" y="4215"/>
                  </a:lnTo>
                  <a:lnTo>
                    <a:pt x="634" y="2608"/>
                  </a:lnTo>
                  <a:lnTo>
                    <a:pt x="775" y="2171"/>
                  </a:lnTo>
                  <a:lnTo>
                    <a:pt x="775" y="2171"/>
                  </a:lnTo>
                  <a:lnTo>
                    <a:pt x="606" y="2115"/>
                  </a:lnTo>
                  <a:lnTo>
                    <a:pt x="465" y="2016"/>
                  </a:lnTo>
                  <a:lnTo>
                    <a:pt x="338" y="1903"/>
                  </a:lnTo>
                  <a:lnTo>
                    <a:pt x="226" y="1777"/>
                  </a:lnTo>
                  <a:lnTo>
                    <a:pt x="127" y="1636"/>
                  </a:lnTo>
                  <a:lnTo>
                    <a:pt x="71" y="1466"/>
                  </a:lnTo>
                  <a:lnTo>
                    <a:pt x="14" y="1297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14" y="1001"/>
                  </a:lnTo>
                  <a:lnTo>
                    <a:pt x="28" y="889"/>
                  </a:lnTo>
                  <a:lnTo>
                    <a:pt x="57" y="790"/>
                  </a:lnTo>
                  <a:lnTo>
                    <a:pt x="99" y="677"/>
                  </a:lnTo>
                  <a:lnTo>
                    <a:pt x="141" y="578"/>
                  </a:lnTo>
                  <a:lnTo>
                    <a:pt x="197" y="494"/>
                  </a:lnTo>
                  <a:lnTo>
                    <a:pt x="268" y="409"/>
                  </a:lnTo>
                  <a:lnTo>
                    <a:pt x="338" y="325"/>
                  </a:lnTo>
                  <a:lnTo>
                    <a:pt x="409" y="254"/>
                  </a:lnTo>
                  <a:lnTo>
                    <a:pt x="493" y="184"/>
                  </a:lnTo>
                  <a:lnTo>
                    <a:pt x="592" y="127"/>
                  </a:lnTo>
                  <a:lnTo>
                    <a:pt x="691" y="85"/>
                  </a:lnTo>
                  <a:lnTo>
                    <a:pt x="789" y="43"/>
                  </a:lnTo>
                  <a:lnTo>
                    <a:pt x="902" y="29"/>
                  </a:lnTo>
                  <a:lnTo>
                    <a:pt x="1015" y="1"/>
                  </a:lnTo>
                  <a:lnTo>
                    <a:pt x="1128" y="1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 flipH="1">
              <a:off x="1290998" y="2567349"/>
              <a:ext cx="60452" cy="740241"/>
            </a:xfrm>
            <a:custGeom>
              <a:avLst/>
              <a:gdLst/>
              <a:ahLst/>
              <a:cxnLst/>
              <a:rect l="l" t="t" r="r" b="b"/>
              <a:pathLst>
                <a:path w="2919" h="32885" extrusionOk="0">
                  <a:moveTo>
                    <a:pt x="0" y="32885"/>
                  </a:moveTo>
                  <a:lnTo>
                    <a:pt x="2918" y="32885"/>
                  </a:lnTo>
                  <a:lnTo>
                    <a:pt x="2918" y="1"/>
                  </a:lnTo>
                  <a:lnTo>
                    <a:pt x="0" y="1"/>
                  </a:lnTo>
                  <a:lnTo>
                    <a:pt x="0" y="328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 flipH="1">
              <a:off x="1151187" y="2562990"/>
              <a:ext cx="340100" cy="40882"/>
            </a:xfrm>
            <a:custGeom>
              <a:avLst/>
              <a:gdLst/>
              <a:ahLst/>
              <a:cxnLst/>
              <a:rect l="l" t="t" r="r" b="b"/>
              <a:pathLst>
                <a:path w="16422" h="1974" extrusionOk="0">
                  <a:moveTo>
                    <a:pt x="973" y="0"/>
                  </a:moveTo>
                  <a:lnTo>
                    <a:pt x="15449" y="0"/>
                  </a:lnTo>
                  <a:lnTo>
                    <a:pt x="15449" y="0"/>
                  </a:lnTo>
                  <a:lnTo>
                    <a:pt x="15562" y="14"/>
                  </a:lnTo>
                  <a:lnTo>
                    <a:pt x="15675" y="28"/>
                  </a:lnTo>
                  <a:lnTo>
                    <a:pt x="15773" y="57"/>
                  </a:lnTo>
                  <a:lnTo>
                    <a:pt x="15872" y="85"/>
                  </a:lnTo>
                  <a:lnTo>
                    <a:pt x="15957" y="127"/>
                  </a:lnTo>
                  <a:lnTo>
                    <a:pt x="16041" y="183"/>
                  </a:lnTo>
                  <a:lnTo>
                    <a:pt x="16112" y="240"/>
                  </a:lnTo>
                  <a:lnTo>
                    <a:pt x="16182" y="310"/>
                  </a:lnTo>
                  <a:lnTo>
                    <a:pt x="16238" y="381"/>
                  </a:lnTo>
                  <a:lnTo>
                    <a:pt x="16281" y="465"/>
                  </a:lnTo>
                  <a:lnTo>
                    <a:pt x="16323" y="536"/>
                  </a:lnTo>
                  <a:lnTo>
                    <a:pt x="16365" y="620"/>
                  </a:lnTo>
                  <a:lnTo>
                    <a:pt x="16408" y="804"/>
                  </a:lnTo>
                  <a:lnTo>
                    <a:pt x="16422" y="987"/>
                  </a:lnTo>
                  <a:lnTo>
                    <a:pt x="16408" y="1170"/>
                  </a:lnTo>
                  <a:lnTo>
                    <a:pt x="16365" y="1353"/>
                  </a:lnTo>
                  <a:lnTo>
                    <a:pt x="16323" y="1438"/>
                  </a:lnTo>
                  <a:lnTo>
                    <a:pt x="16281" y="1508"/>
                  </a:lnTo>
                  <a:lnTo>
                    <a:pt x="16238" y="1593"/>
                  </a:lnTo>
                  <a:lnTo>
                    <a:pt x="16182" y="1663"/>
                  </a:lnTo>
                  <a:lnTo>
                    <a:pt x="16112" y="1734"/>
                  </a:lnTo>
                  <a:lnTo>
                    <a:pt x="16041" y="1790"/>
                  </a:lnTo>
                  <a:lnTo>
                    <a:pt x="15957" y="1847"/>
                  </a:lnTo>
                  <a:lnTo>
                    <a:pt x="15872" y="1889"/>
                  </a:lnTo>
                  <a:lnTo>
                    <a:pt x="15773" y="1917"/>
                  </a:lnTo>
                  <a:lnTo>
                    <a:pt x="15675" y="1945"/>
                  </a:lnTo>
                  <a:lnTo>
                    <a:pt x="15562" y="1974"/>
                  </a:lnTo>
                  <a:lnTo>
                    <a:pt x="15449" y="1974"/>
                  </a:lnTo>
                  <a:lnTo>
                    <a:pt x="973" y="1974"/>
                  </a:lnTo>
                  <a:lnTo>
                    <a:pt x="973" y="1974"/>
                  </a:lnTo>
                  <a:lnTo>
                    <a:pt x="861" y="1974"/>
                  </a:lnTo>
                  <a:lnTo>
                    <a:pt x="748" y="1945"/>
                  </a:lnTo>
                  <a:lnTo>
                    <a:pt x="649" y="1917"/>
                  </a:lnTo>
                  <a:lnTo>
                    <a:pt x="551" y="1889"/>
                  </a:lnTo>
                  <a:lnTo>
                    <a:pt x="466" y="1847"/>
                  </a:lnTo>
                  <a:lnTo>
                    <a:pt x="381" y="1790"/>
                  </a:lnTo>
                  <a:lnTo>
                    <a:pt x="311" y="1734"/>
                  </a:lnTo>
                  <a:lnTo>
                    <a:pt x="241" y="1663"/>
                  </a:lnTo>
                  <a:lnTo>
                    <a:pt x="184" y="1593"/>
                  </a:lnTo>
                  <a:lnTo>
                    <a:pt x="142" y="1508"/>
                  </a:lnTo>
                  <a:lnTo>
                    <a:pt x="100" y="1438"/>
                  </a:lnTo>
                  <a:lnTo>
                    <a:pt x="57" y="1353"/>
                  </a:lnTo>
                  <a:lnTo>
                    <a:pt x="15" y="1170"/>
                  </a:lnTo>
                  <a:lnTo>
                    <a:pt x="1" y="987"/>
                  </a:lnTo>
                  <a:lnTo>
                    <a:pt x="15" y="804"/>
                  </a:lnTo>
                  <a:lnTo>
                    <a:pt x="57" y="620"/>
                  </a:lnTo>
                  <a:lnTo>
                    <a:pt x="100" y="536"/>
                  </a:lnTo>
                  <a:lnTo>
                    <a:pt x="142" y="465"/>
                  </a:lnTo>
                  <a:lnTo>
                    <a:pt x="184" y="381"/>
                  </a:lnTo>
                  <a:lnTo>
                    <a:pt x="241" y="310"/>
                  </a:lnTo>
                  <a:lnTo>
                    <a:pt x="311" y="240"/>
                  </a:lnTo>
                  <a:lnTo>
                    <a:pt x="381" y="183"/>
                  </a:lnTo>
                  <a:lnTo>
                    <a:pt x="466" y="127"/>
                  </a:lnTo>
                  <a:lnTo>
                    <a:pt x="551" y="85"/>
                  </a:lnTo>
                  <a:lnTo>
                    <a:pt x="649" y="57"/>
                  </a:lnTo>
                  <a:lnTo>
                    <a:pt x="748" y="28"/>
                  </a:lnTo>
                  <a:lnTo>
                    <a:pt x="861" y="14"/>
                  </a:lnTo>
                  <a:lnTo>
                    <a:pt x="973" y="0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 flipH="1">
              <a:off x="909778" y="3262075"/>
              <a:ext cx="3351848" cy="122958"/>
            </a:xfrm>
            <a:custGeom>
              <a:avLst/>
              <a:gdLst/>
              <a:ahLst/>
              <a:cxnLst/>
              <a:rect l="l" t="t" r="r" b="b"/>
              <a:pathLst>
                <a:path w="285750" h="15110" extrusionOk="0">
                  <a:moveTo>
                    <a:pt x="0" y="15110"/>
                  </a:moveTo>
                  <a:lnTo>
                    <a:pt x="285750" y="15110"/>
                  </a:lnTo>
                  <a:lnTo>
                    <a:pt x="285750" y="0"/>
                  </a:lnTo>
                  <a:lnTo>
                    <a:pt x="0" y="0"/>
                  </a:lnTo>
                  <a:lnTo>
                    <a:pt x="0" y="151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 flipH="1">
              <a:off x="4060200" y="1918750"/>
              <a:ext cx="62192" cy="25121"/>
            </a:xfrm>
            <a:custGeom>
              <a:avLst/>
              <a:gdLst/>
              <a:ahLst/>
              <a:cxnLst/>
              <a:rect l="l" t="t" r="r" b="b"/>
              <a:pathLst>
                <a:path w="3003" h="1213" extrusionOk="0">
                  <a:moveTo>
                    <a:pt x="1" y="1213"/>
                  </a:moveTo>
                  <a:lnTo>
                    <a:pt x="3003" y="1213"/>
                  </a:lnTo>
                  <a:lnTo>
                    <a:pt x="3003" y="0"/>
                  </a:lnTo>
                  <a:lnTo>
                    <a:pt x="1" y="0"/>
                  </a:lnTo>
                  <a:lnTo>
                    <a:pt x="1" y="1213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 flipH="1">
              <a:off x="3599261" y="1919040"/>
              <a:ext cx="62213" cy="25121"/>
            </a:xfrm>
            <a:custGeom>
              <a:avLst/>
              <a:gdLst/>
              <a:ahLst/>
              <a:cxnLst/>
              <a:rect l="l" t="t" r="r" b="b"/>
              <a:pathLst>
                <a:path w="3004" h="1213" extrusionOk="0">
                  <a:moveTo>
                    <a:pt x="1" y="1213"/>
                  </a:moveTo>
                  <a:lnTo>
                    <a:pt x="3003" y="1213"/>
                  </a:lnTo>
                  <a:lnTo>
                    <a:pt x="3003" y="0"/>
                  </a:lnTo>
                  <a:lnTo>
                    <a:pt x="1" y="0"/>
                  </a:lnTo>
                  <a:lnTo>
                    <a:pt x="1" y="1213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 flipH="1">
              <a:off x="4094641" y="1903280"/>
              <a:ext cx="59852" cy="59852"/>
            </a:xfrm>
            <a:custGeom>
              <a:avLst/>
              <a:gdLst/>
              <a:ahLst/>
              <a:cxnLst/>
              <a:rect l="l" t="t" r="r" b="b"/>
              <a:pathLst>
                <a:path w="2890" h="2890" extrusionOk="0">
                  <a:moveTo>
                    <a:pt x="1438" y="2890"/>
                  </a:moveTo>
                  <a:lnTo>
                    <a:pt x="1438" y="2890"/>
                  </a:lnTo>
                  <a:lnTo>
                    <a:pt x="1593" y="2890"/>
                  </a:lnTo>
                  <a:lnTo>
                    <a:pt x="1734" y="2862"/>
                  </a:lnTo>
                  <a:lnTo>
                    <a:pt x="1875" y="2833"/>
                  </a:lnTo>
                  <a:lnTo>
                    <a:pt x="2002" y="2777"/>
                  </a:lnTo>
                  <a:lnTo>
                    <a:pt x="2129" y="2721"/>
                  </a:lnTo>
                  <a:lnTo>
                    <a:pt x="2255" y="2650"/>
                  </a:lnTo>
                  <a:lnTo>
                    <a:pt x="2354" y="2566"/>
                  </a:lnTo>
                  <a:lnTo>
                    <a:pt x="2467" y="2467"/>
                  </a:lnTo>
                  <a:lnTo>
                    <a:pt x="2551" y="2368"/>
                  </a:lnTo>
                  <a:lnTo>
                    <a:pt x="2636" y="2256"/>
                  </a:lnTo>
                  <a:lnTo>
                    <a:pt x="2707" y="2143"/>
                  </a:lnTo>
                  <a:lnTo>
                    <a:pt x="2777" y="2016"/>
                  </a:lnTo>
                  <a:lnTo>
                    <a:pt x="2819" y="1875"/>
                  </a:lnTo>
                  <a:lnTo>
                    <a:pt x="2862" y="1734"/>
                  </a:lnTo>
                  <a:lnTo>
                    <a:pt x="2876" y="1593"/>
                  </a:lnTo>
                  <a:lnTo>
                    <a:pt x="2890" y="1452"/>
                  </a:lnTo>
                  <a:lnTo>
                    <a:pt x="2890" y="1452"/>
                  </a:lnTo>
                  <a:lnTo>
                    <a:pt x="2876" y="1297"/>
                  </a:lnTo>
                  <a:lnTo>
                    <a:pt x="2862" y="1156"/>
                  </a:lnTo>
                  <a:lnTo>
                    <a:pt x="2819" y="1015"/>
                  </a:lnTo>
                  <a:lnTo>
                    <a:pt x="2777" y="888"/>
                  </a:lnTo>
                  <a:lnTo>
                    <a:pt x="2707" y="761"/>
                  </a:lnTo>
                  <a:lnTo>
                    <a:pt x="2636" y="649"/>
                  </a:lnTo>
                  <a:lnTo>
                    <a:pt x="2551" y="536"/>
                  </a:lnTo>
                  <a:lnTo>
                    <a:pt x="2467" y="423"/>
                  </a:lnTo>
                  <a:lnTo>
                    <a:pt x="2354" y="339"/>
                  </a:lnTo>
                  <a:lnTo>
                    <a:pt x="2255" y="254"/>
                  </a:lnTo>
                  <a:lnTo>
                    <a:pt x="2129" y="184"/>
                  </a:lnTo>
                  <a:lnTo>
                    <a:pt x="2002" y="113"/>
                  </a:lnTo>
                  <a:lnTo>
                    <a:pt x="1875" y="71"/>
                  </a:lnTo>
                  <a:lnTo>
                    <a:pt x="1734" y="29"/>
                  </a:lnTo>
                  <a:lnTo>
                    <a:pt x="1593" y="14"/>
                  </a:lnTo>
                  <a:lnTo>
                    <a:pt x="1438" y="0"/>
                  </a:lnTo>
                  <a:lnTo>
                    <a:pt x="1438" y="0"/>
                  </a:lnTo>
                  <a:lnTo>
                    <a:pt x="1297" y="14"/>
                  </a:lnTo>
                  <a:lnTo>
                    <a:pt x="1156" y="29"/>
                  </a:lnTo>
                  <a:lnTo>
                    <a:pt x="1015" y="71"/>
                  </a:lnTo>
                  <a:lnTo>
                    <a:pt x="874" y="113"/>
                  </a:lnTo>
                  <a:lnTo>
                    <a:pt x="747" y="184"/>
                  </a:lnTo>
                  <a:lnTo>
                    <a:pt x="635" y="254"/>
                  </a:lnTo>
                  <a:lnTo>
                    <a:pt x="522" y="339"/>
                  </a:lnTo>
                  <a:lnTo>
                    <a:pt x="423" y="423"/>
                  </a:lnTo>
                  <a:lnTo>
                    <a:pt x="324" y="536"/>
                  </a:lnTo>
                  <a:lnTo>
                    <a:pt x="240" y="649"/>
                  </a:lnTo>
                  <a:lnTo>
                    <a:pt x="169" y="761"/>
                  </a:lnTo>
                  <a:lnTo>
                    <a:pt x="113" y="888"/>
                  </a:lnTo>
                  <a:lnTo>
                    <a:pt x="57" y="1015"/>
                  </a:lnTo>
                  <a:lnTo>
                    <a:pt x="28" y="1156"/>
                  </a:lnTo>
                  <a:lnTo>
                    <a:pt x="0" y="1297"/>
                  </a:lnTo>
                  <a:lnTo>
                    <a:pt x="0" y="1452"/>
                  </a:lnTo>
                  <a:lnTo>
                    <a:pt x="0" y="1452"/>
                  </a:lnTo>
                  <a:lnTo>
                    <a:pt x="0" y="1593"/>
                  </a:lnTo>
                  <a:lnTo>
                    <a:pt x="28" y="1734"/>
                  </a:lnTo>
                  <a:lnTo>
                    <a:pt x="57" y="1875"/>
                  </a:lnTo>
                  <a:lnTo>
                    <a:pt x="113" y="2016"/>
                  </a:lnTo>
                  <a:lnTo>
                    <a:pt x="169" y="2143"/>
                  </a:lnTo>
                  <a:lnTo>
                    <a:pt x="240" y="2256"/>
                  </a:lnTo>
                  <a:lnTo>
                    <a:pt x="324" y="2368"/>
                  </a:lnTo>
                  <a:lnTo>
                    <a:pt x="423" y="2467"/>
                  </a:lnTo>
                  <a:lnTo>
                    <a:pt x="522" y="2566"/>
                  </a:lnTo>
                  <a:lnTo>
                    <a:pt x="635" y="2650"/>
                  </a:lnTo>
                  <a:lnTo>
                    <a:pt x="747" y="2721"/>
                  </a:lnTo>
                  <a:lnTo>
                    <a:pt x="874" y="2777"/>
                  </a:lnTo>
                  <a:lnTo>
                    <a:pt x="1015" y="2833"/>
                  </a:lnTo>
                  <a:lnTo>
                    <a:pt x="1156" y="2862"/>
                  </a:lnTo>
                  <a:lnTo>
                    <a:pt x="1297" y="2890"/>
                  </a:lnTo>
                  <a:lnTo>
                    <a:pt x="1438" y="2890"/>
                  </a:lnTo>
                  <a:lnTo>
                    <a:pt x="1438" y="289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 flipH="1">
              <a:off x="3640430" y="1578385"/>
              <a:ext cx="441972" cy="380381"/>
            </a:xfrm>
            <a:custGeom>
              <a:avLst/>
              <a:gdLst/>
              <a:ahLst/>
              <a:cxnLst/>
              <a:rect l="l" t="t" r="r" b="b"/>
              <a:pathLst>
                <a:path w="21341" h="18367" extrusionOk="0">
                  <a:moveTo>
                    <a:pt x="1" y="1"/>
                  </a:moveTo>
                  <a:lnTo>
                    <a:pt x="21341" y="1"/>
                  </a:lnTo>
                  <a:lnTo>
                    <a:pt x="17394" y="18366"/>
                  </a:lnTo>
                  <a:lnTo>
                    <a:pt x="3736" y="183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 flipH="1">
              <a:off x="3689181" y="1589485"/>
              <a:ext cx="351469" cy="302428"/>
            </a:xfrm>
            <a:custGeom>
              <a:avLst/>
              <a:gdLst/>
              <a:ahLst/>
              <a:cxnLst/>
              <a:rect l="l" t="t" r="r" b="b"/>
              <a:pathLst>
                <a:path w="16971" h="14603" extrusionOk="0">
                  <a:moveTo>
                    <a:pt x="0" y="0"/>
                  </a:moveTo>
                  <a:lnTo>
                    <a:pt x="7710" y="0"/>
                  </a:lnTo>
                  <a:lnTo>
                    <a:pt x="7710" y="14603"/>
                  </a:lnTo>
                  <a:lnTo>
                    <a:pt x="2974" y="1460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9261" y="0"/>
                  </a:moveTo>
                  <a:lnTo>
                    <a:pt x="16971" y="0"/>
                  </a:lnTo>
                  <a:lnTo>
                    <a:pt x="13828" y="14603"/>
                  </a:lnTo>
                  <a:lnTo>
                    <a:pt x="9261" y="14603"/>
                  </a:lnTo>
                  <a:lnTo>
                    <a:pt x="9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 flipH="1">
              <a:off x="3603938" y="1535764"/>
              <a:ext cx="514954" cy="49932"/>
            </a:xfrm>
            <a:custGeom>
              <a:avLst/>
              <a:gdLst/>
              <a:ahLst/>
              <a:cxnLst/>
              <a:rect l="l" t="t" r="r" b="b"/>
              <a:pathLst>
                <a:path w="24865" h="2411" extrusionOk="0">
                  <a:moveTo>
                    <a:pt x="1" y="2411"/>
                  </a:moveTo>
                  <a:lnTo>
                    <a:pt x="24865" y="2411"/>
                  </a:lnTo>
                  <a:lnTo>
                    <a:pt x="24865" y="1"/>
                  </a:lnTo>
                  <a:lnTo>
                    <a:pt x="1" y="1"/>
                  </a:lnTo>
                  <a:lnTo>
                    <a:pt x="1" y="241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 flipH="1">
              <a:off x="3645980" y="1892759"/>
              <a:ext cx="430872" cy="77683"/>
            </a:xfrm>
            <a:custGeom>
              <a:avLst/>
              <a:gdLst/>
              <a:ahLst/>
              <a:cxnLst/>
              <a:rect l="l" t="t" r="r" b="b"/>
              <a:pathLst>
                <a:path w="20805" h="3751" extrusionOk="0">
                  <a:moveTo>
                    <a:pt x="1" y="3750"/>
                  </a:moveTo>
                  <a:lnTo>
                    <a:pt x="20805" y="3750"/>
                  </a:lnTo>
                  <a:lnTo>
                    <a:pt x="20805" y="1"/>
                  </a:lnTo>
                  <a:lnTo>
                    <a:pt x="1" y="1"/>
                  </a:lnTo>
                  <a:lnTo>
                    <a:pt x="1" y="375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 flipH="1">
              <a:off x="3913947" y="1912330"/>
              <a:ext cx="137224" cy="137204"/>
            </a:xfrm>
            <a:custGeom>
              <a:avLst/>
              <a:gdLst/>
              <a:ahLst/>
              <a:cxnLst/>
              <a:rect l="l" t="t" r="r" b="b"/>
              <a:pathLst>
                <a:path w="6626" h="6625" extrusionOk="0">
                  <a:moveTo>
                    <a:pt x="3313" y="6625"/>
                  </a:moveTo>
                  <a:lnTo>
                    <a:pt x="3313" y="6625"/>
                  </a:lnTo>
                  <a:lnTo>
                    <a:pt x="3482" y="6625"/>
                  </a:lnTo>
                  <a:lnTo>
                    <a:pt x="3652" y="6611"/>
                  </a:lnTo>
                  <a:lnTo>
                    <a:pt x="3990" y="6555"/>
                  </a:lnTo>
                  <a:lnTo>
                    <a:pt x="4300" y="6484"/>
                  </a:lnTo>
                  <a:lnTo>
                    <a:pt x="4610" y="6371"/>
                  </a:lnTo>
                  <a:lnTo>
                    <a:pt x="4892" y="6230"/>
                  </a:lnTo>
                  <a:lnTo>
                    <a:pt x="5174" y="6061"/>
                  </a:lnTo>
                  <a:lnTo>
                    <a:pt x="5428" y="5864"/>
                  </a:lnTo>
                  <a:lnTo>
                    <a:pt x="5653" y="5652"/>
                  </a:lnTo>
                  <a:lnTo>
                    <a:pt x="5879" y="5427"/>
                  </a:lnTo>
                  <a:lnTo>
                    <a:pt x="6062" y="5159"/>
                  </a:lnTo>
                  <a:lnTo>
                    <a:pt x="6231" y="4891"/>
                  </a:lnTo>
                  <a:lnTo>
                    <a:pt x="6372" y="4595"/>
                  </a:lnTo>
                  <a:lnTo>
                    <a:pt x="6485" y="4299"/>
                  </a:lnTo>
                  <a:lnTo>
                    <a:pt x="6569" y="3975"/>
                  </a:lnTo>
                  <a:lnTo>
                    <a:pt x="6612" y="3651"/>
                  </a:lnTo>
                  <a:lnTo>
                    <a:pt x="6626" y="3482"/>
                  </a:lnTo>
                  <a:lnTo>
                    <a:pt x="6626" y="3313"/>
                  </a:lnTo>
                  <a:lnTo>
                    <a:pt x="6626" y="3313"/>
                  </a:lnTo>
                  <a:lnTo>
                    <a:pt x="6626" y="3144"/>
                  </a:lnTo>
                  <a:lnTo>
                    <a:pt x="6612" y="2974"/>
                  </a:lnTo>
                  <a:lnTo>
                    <a:pt x="6569" y="2650"/>
                  </a:lnTo>
                  <a:lnTo>
                    <a:pt x="6485" y="2326"/>
                  </a:lnTo>
                  <a:lnTo>
                    <a:pt x="6372" y="2030"/>
                  </a:lnTo>
                  <a:lnTo>
                    <a:pt x="6231" y="1734"/>
                  </a:lnTo>
                  <a:lnTo>
                    <a:pt x="6062" y="1466"/>
                  </a:lnTo>
                  <a:lnTo>
                    <a:pt x="5879" y="1212"/>
                  </a:lnTo>
                  <a:lnTo>
                    <a:pt x="5653" y="973"/>
                  </a:lnTo>
                  <a:lnTo>
                    <a:pt x="5428" y="761"/>
                  </a:lnTo>
                  <a:lnTo>
                    <a:pt x="5174" y="564"/>
                  </a:lnTo>
                  <a:lnTo>
                    <a:pt x="4892" y="395"/>
                  </a:lnTo>
                  <a:lnTo>
                    <a:pt x="4610" y="254"/>
                  </a:lnTo>
                  <a:lnTo>
                    <a:pt x="4300" y="155"/>
                  </a:lnTo>
                  <a:lnTo>
                    <a:pt x="3990" y="71"/>
                  </a:lnTo>
                  <a:lnTo>
                    <a:pt x="3652" y="14"/>
                  </a:lnTo>
                  <a:lnTo>
                    <a:pt x="3482" y="0"/>
                  </a:lnTo>
                  <a:lnTo>
                    <a:pt x="3313" y="0"/>
                  </a:lnTo>
                  <a:lnTo>
                    <a:pt x="3313" y="0"/>
                  </a:lnTo>
                  <a:lnTo>
                    <a:pt x="3144" y="0"/>
                  </a:lnTo>
                  <a:lnTo>
                    <a:pt x="2975" y="14"/>
                  </a:lnTo>
                  <a:lnTo>
                    <a:pt x="2651" y="71"/>
                  </a:lnTo>
                  <a:lnTo>
                    <a:pt x="2327" y="155"/>
                  </a:lnTo>
                  <a:lnTo>
                    <a:pt x="2031" y="254"/>
                  </a:lnTo>
                  <a:lnTo>
                    <a:pt x="1735" y="395"/>
                  </a:lnTo>
                  <a:lnTo>
                    <a:pt x="1467" y="564"/>
                  </a:lnTo>
                  <a:lnTo>
                    <a:pt x="1213" y="761"/>
                  </a:lnTo>
                  <a:lnTo>
                    <a:pt x="974" y="973"/>
                  </a:lnTo>
                  <a:lnTo>
                    <a:pt x="762" y="1212"/>
                  </a:lnTo>
                  <a:lnTo>
                    <a:pt x="565" y="1466"/>
                  </a:lnTo>
                  <a:lnTo>
                    <a:pt x="410" y="1734"/>
                  </a:lnTo>
                  <a:lnTo>
                    <a:pt x="269" y="2030"/>
                  </a:lnTo>
                  <a:lnTo>
                    <a:pt x="156" y="2326"/>
                  </a:lnTo>
                  <a:lnTo>
                    <a:pt x="71" y="2650"/>
                  </a:lnTo>
                  <a:lnTo>
                    <a:pt x="15" y="2974"/>
                  </a:lnTo>
                  <a:lnTo>
                    <a:pt x="1" y="3144"/>
                  </a:lnTo>
                  <a:lnTo>
                    <a:pt x="1" y="3313"/>
                  </a:lnTo>
                  <a:lnTo>
                    <a:pt x="1" y="3313"/>
                  </a:lnTo>
                  <a:lnTo>
                    <a:pt x="1" y="3482"/>
                  </a:lnTo>
                  <a:lnTo>
                    <a:pt x="15" y="3651"/>
                  </a:lnTo>
                  <a:lnTo>
                    <a:pt x="71" y="3975"/>
                  </a:lnTo>
                  <a:lnTo>
                    <a:pt x="156" y="4299"/>
                  </a:lnTo>
                  <a:lnTo>
                    <a:pt x="269" y="4595"/>
                  </a:lnTo>
                  <a:lnTo>
                    <a:pt x="410" y="4891"/>
                  </a:lnTo>
                  <a:lnTo>
                    <a:pt x="565" y="5159"/>
                  </a:lnTo>
                  <a:lnTo>
                    <a:pt x="762" y="5427"/>
                  </a:lnTo>
                  <a:lnTo>
                    <a:pt x="974" y="5652"/>
                  </a:lnTo>
                  <a:lnTo>
                    <a:pt x="1213" y="5864"/>
                  </a:lnTo>
                  <a:lnTo>
                    <a:pt x="1467" y="6061"/>
                  </a:lnTo>
                  <a:lnTo>
                    <a:pt x="1735" y="6230"/>
                  </a:lnTo>
                  <a:lnTo>
                    <a:pt x="2031" y="6371"/>
                  </a:lnTo>
                  <a:lnTo>
                    <a:pt x="2327" y="6484"/>
                  </a:lnTo>
                  <a:lnTo>
                    <a:pt x="2651" y="6555"/>
                  </a:lnTo>
                  <a:lnTo>
                    <a:pt x="2975" y="6611"/>
                  </a:lnTo>
                  <a:lnTo>
                    <a:pt x="3144" y="6625"/>
                  </a:lnTo>
                  <a:lnTo>
                    <a:pt x="3313" y="6625"/>
                  </a:lnTo>
                  <a:lnTo>
                    <a:pt x="3313" y="66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 flipH="1">
              <a:off x="3683053" y="1914670"/>
              <a:ext cx="137204" cy="137204"/>
            </a:xfrm>
            <a:custGeom>
              <a:avLst/>
              <a:gdLst/>
              <a:ahLst/>
              <a:cxnLst/>
              <a:rect l="l" t="t" r="r" b="b"/>
              <a:pathLst>
                <a:path w="6625" h="6625" extrusionOk="0">
                  <a:moveTo>
                    <a:pt x="3313" y="6625"/>
                  </a:moveTo>
                  <a:lnTo>
                    <a:pt x="3313" y="6625"/>
                  </a:lnTo>
                  <a:lnTo>
                    <a:pt x="3482" y="6625"/>
                  </a:lnTo>
                  <a:lnTo>
                    <a:pt x="3651" y="6611"/>
                  </a:lnTo>
                  <a:lnTo>
                    <a:pt x="3975" y="6554"/>
                  </a:lnTo>
                  <a:lnTo>
                    <a:pt x="4285" y="6484"/>
                  </a:lnTo>
                  <a:lnTo>
                    <a:pt x="4595" y="6371"/>
                  </a:lnTo>
                  <a:lnTo>
                    <a:pt x="4891" y="6230"/>
                  </a:lnTo>
                  <a:lnTo>
                    <a:pt x="5159" y="6061"/>
                  </a:lnTo>
                  <a:lnTo>
                    <a:pt x="5413" y="5864"/>
                  </a:lnTo>
                  <a:lnTo>
                    <a:pt x="5652" y="5652"/>
                  </a:lnTo>
                  <a:lnTo>
                    <a:pt x="5864" y="5413"/>
                  </a:lnTo>
                  <a:lnTo>
                    <a:pt x="6061" y="5159"/>
                  </a:lnTo>
                  <a:lnTo>
                    <a:pt x="6216" y="4891"/>
                  </a:lnTo>
                  <a:lnTo>
                    <a:pt x="6357" y="4595"/>
                  </a:lnTo>
                  <a:lnTo>
                    <a:pt x="6470" y="4299"/>
                  </a:lnTo>
                  <a:lnTo>
                    <a:pt x="6554" y="3975"/>
                  </a:lnTo>
                  <a:lnTo>
                    <a:pt x="6611" y="3651"/>
                  </a:lnTo>
                  <a:lnTo>
                    <a:pt x="6625" y="3482"/>
                  </a:lnTo>
                  <a:lnTo>
                    <a:pt x="6625" y="3312"/>
                  </a:lnTo>
                  <a:lnTo>
                    <a:pt x="6625" y="3312"/>
                  </a:lnTo>
                  <a:lnTo>
                    <a:pt x="6625" y="3143"/>
                  </a:lnTo>
                  <a:lnTo>
                    <a:pt x="6611" y="2974"/>
                  </a:lnTo>
                  <a:lnTo>
                    <a:pt x="6554" y="2650"/>
                  </a:lnTo>
                  <a:lnTo>
                    <a:pt x="6470" y="2326"/>
                  </a:lnTo>
                  <a:lnTo>
                    <a:pt x="6357" y="2030"/>
                  </a:lnTo>
                  <a:lnTo>
                    <a:pt x="6216" y="1734"/>
                  </a:lnTo>
                  <a:lnTo>
                    <a:pt x="6061" y="1466"/>
                  </a:lnTo>
                  <a:lnTo>
                    <a:pt x="5864" y="1198"/>
                  </a:lnTo>
                  <a:lnTo>
                    <a:pt x="5652" y="973"/>
                  </a:lnTo>
                  <a:lnTo>
                    <a:pt x="5413" y="761"/>
                  </a:lnTo>
                  <a:lnTo>
                    <a:pt x="5159" y="564"/>
                  </a:lnTo>
                  <a:lnTo>
                    <a:pt x="4891" y="395"/>
                  </a:lnTo>
                  <a:lnTo>
                    <a:pt x="4595" y="254"/>
                  </a:lnTo>
                  <a:lnTo>
                    <a:pt x="4285" y="141"/>
                  </a:lnTo>
                  <a:lnTo>
                    <a:pt x="3975" y="71"/>
                  </a:lnTo>
                  <a:lnTo>
                    <a:pt x="3806" y="28"/>
                  </a:lnTo>
                  <a:lnTo>
                    <a:pt x="3651" y="14"/>
                  </a:lnTo>
                  <a:lnTo>
                    <a:pt x="3482" y="0"/>
                  </a:lnTo>
                  <a:lnTo>
                    <a:pt x="3313" y="0"/>
                  </a:lnTo>
                  <a:lnTo>
                    <a:pt x="3313" y="0"/>
                  </a:lnTo>
                  <a:lnTo>
                    <a:pt x="3143" y="0"/>
                  </a:lnTo>
                  <a:lnTo>
                    <a:pt x="2974" y="14"/>
                  </a:lnTo>
                  <a:lnTo>
                    <a:pt x="2805" y="28"/>
                  </a:lnTo>
                  <a:lnTo>
                    <a:pt x="2636" y="71"/>
                  </a:lnTo>
                  <a:lnTo>
                    <a:pt x="2326" y="141"/>
                  </a:lnTo>
                  <a:lnTo>
                    <a:pt x="2016" y="254"/>
                  </a:lnTo>
                  <a:lnTo>
                    <a:pt x="1734" y="395"/>
                  </a:lnTo>
                  <a:lnTo>
                    <a:pt x="1452" y="564"/>
                  </a:lnTo>
                  <a:lnTo>
                    <a:pt x="1198" y="761"/>
                  </a:lnTo>
                  <a:lnTo>
                    <a:pt x="973" y="973"/>
                  </a:lnTo>
                  <a:lnTo>
                    <a:pt x="747" y="1198"/>
                  </a:lnTo>
                  <a:lnTo>
                    <a:pt x="564" y="1466"/>
                  </a:lnTo>
                  <a:lnTo>
                    <a:pt x="395" y="1734"/>
                  </a:lnTo>
                  <a:lnTo>
                    <a:pt x="254" y="2030"/>
                  </a:lnTo>
                  <a:lnTo>
                    <a:pt x="141" y="2326"/>
                  </a:lnTo>
                  <a:lnTo>
                    <a:pt x="57" y="2650"/>
                  </a:lnTo>
                  <a:lnTo>
                    <a:pt x="14" y="2974"/>
                  </a:lnTo>
                  <a:lnTo>
                    <a:pt x="0" y="3143"/>
                  </a:lnTo>
                  <a:lnTo>
                    <a:pt x="0" y="3312"/>
                  </a:lnTo>
                  <a:lnTo>
                    <a:pt x="0" y="3312"/>
                  </a:lnTo>
                  <a:lnTo>
                    <a:pt x="0" y="3482"/>
                  </a:lnTo>
                  <a:lnTo>
                    <a:pt x="14" y="3651"/>
                  </a:lnTo>
                  <a:lnTo>
                    <a:pt x="57" y="3975"/>
                  </a:lnTo>
                  <a:lnTo>
                    <a:pt x="141" y="4299"/>
                  </a:lnTo>
                  <a:lnTo>
                    <a:pt x="254" y="4595"/>
                  </a:lnTo>
                  <a:lnTo>
                    <a:pt x="395" y="4891"/>
                  </a:lnTo>
                  <a:lnTo>
                    <a:pt x="564" y="5159"/>
                  </a:lnTo>
                  <a:lnTo>
                    <a:pt x="747" y="5413"/>
                  </a:lnTo>
                  <a:lnTo>
                    <a:pt x="973" y="5652"/>
                  </a:lnTo>
                  <a:lnTo>
                    <a:pt x="1198" y="5864"/>
                  </a:lnTo>
                  <a:lnTo>
                    <a:pt x="1452" y="6061"/>
                  </a:lnTo>
                  <a:lnTo>
                    <a:pt x="1734" y="6230"/>
                  </a:lnTo>
                  <a:lnTo>
                    <a:pt x="2016" y="6371"/>
                  </a:lnTo>
                  <a:lnTo>
                    <a:pt x="2326" y="6484"/>
                  </a:lnTo>
                  <a:lnTo>
                    <a:pt x="2636" y="6554"/>
                  </a:lnTo>
                  <a:lnTo>
                    <a:pt x="2974" y="6611"/>
                  </a:lnTo>
                  <a:lnTo>
                    <a:pt x="3143" y="6625"/>
                  </a:lnTo>
                  <a:lnTo>
                    <a:pt x="3313" y="6625"/>
                  </a:lnTo>
                  <a:lnTo>
                    <a:pt x="3313" y="66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 flipH="1">
              <a:off x="3931758" y="1930430"/>
              <a:ext cx="101313" cy="101023"/>
            </a:xfrm>
            <a:custGeom>
              <a:avLst/>
              <a:gdLst/>
              <a:ahLst/>
              <a:cxnLst/>
              <a:rect l="l" t="t" r="r" b="b"/>
              <a:pathLst>
                <a:path w="4892" h="4878" extrusionOk="0">
                  <a:moveTo>
                    <a:pt x="2439" y="4877"/>
                  </a:moveTo>
                  <a:lnTo>
                    <a:pt x="2439" y="4877"/>
                  </a:lnTo>
                  <a:lnTo>
                    <a:pt x="2693" y="4877"/>
                  </a:lnTo>
                  <a:lnTo>
                    <a:pt x="2933" y="4835"/>
                  </a:lnTo>
                  <a:lnTo>
                    <a:pt x="3172" y="4778"/>
                  </a:lnTo>
                  <a:lnTo>
                    <a:pt x="3398" y="4694"/>
                  </a:lnTo>
                  <a:lnTo>
                    <a:pt x="3609" y="4581"/>
                  </a:lnTo>
                  <a:lnTo>
                    <a:pt x="3807" y="4468"/>
                  </a:lnTo>
                  <a:lnTo>
                    <a:pt x="3990" y="4327"/>
                  </a:lnTo>
                  <a:lnTo>
                    <a:pt x="4173" y="4172"/>
                  </a:lnTo>
                  <a:lnTo>
                    <a:pt x="4328" y="3989"/>
                  </a:lnTo>
                  <a:lnTo>
                    <a:pt x="4469" y="3806"/>
                  </a:lnTo>
                  <a:lnTo>
                    <a:pt x="4596" y="3609"/>
                  </a:lnTo>
                  <a:lnTo>
                    <a:pt x="4695" y="3383"/>
                  </a:lnTo>
                  <a:lnTo>
                    <a:pt x="4779" y="3172"/>
                  </a:lnTo>
                  <a:lnTo>
                    <a:pt x="4835" y="2932"/>
                  </a:lnTo>
                  <a:lnTo>
                    <a:pt x="4878" y="2692"/>
                  </a:lnTo>
                  <a:lnTo>
                    <a:pt x="4892" y="2439"/>
                  </a:lnTo>
                  <a:lnTo>
                    <a:pt x="4892" y="2439"/>
                  </a:lnTo>
                  <a:lnTo>
                    <a:pt x="4878" y="2185"/>
                  </a:lnTo>
                  <a:lnTo>
                    <a:pt x="4835" y="1945"/>
                  </a:lnTo>
                  <a:lnTo>
                    <a:pt x="4779" y="1720"/>
                  </a:lnTo>
                  <a:lnTo>
                    <a:pt x="4695" y="1494"/>
                  </a:lnTo>
                  <a:lnTo>
                    <a:pt x="4596" y="1283"/>
                  </a:lnTo>
                  <a:lnTo>
                    <a:pt x="4469" y="1071"/>
                  </a:lnTo>
                  <a:lnTo>
                    <a:pt x="4328" y="888"/>
                  </a:lnTo>
                  <a:lnTo>
                    <a:pt x="4173" y="719"/>
                  </a:lnTo>
                  <a:lnTo>
                    <a:pt x="3990" y="550"/>
                  </a:lnTo>
                  <a:lnTo>
                    <a:pt x="3807" y="409"/>
                  </a:lnTo>
                  <a:lnTo>
                    <a:pt x="3609" y="296"/>
                  </a:lnTo>
                  <a:lnTo>
                    <a:pt x="3398" y="183"/>
                  </a:lnTo>
                  <a:lnTo>
                    <a:pt x="3172" y="113"/>
                  </a:lnTo>
                  <a:lnTo>
                    <a:pt x="2933" y="42"/>
                  </a:lnTo>
                  <a:lnTo>
                    <a:pt x="2693" y="14"/>
                  </a:lnTo>
                  <a:lnTo>
                    <a:pt x="2439" y="0"/>
                  </a:lnTo>
                  <a:lnTo>
                    <a:pt x="2439" y="0"/>
                  </a:lnTo>
                  <a:lnTo>
                    <a:pt x="2200" y="14"/>
                  </a:lnTo>
                  <a:lnTo>
                    <a:pt x="1946" y="42"/>
                  </a:lnTo>
                  <a:lnTo>
                    <a:pt x="1720" y="113"/>
                  </a:lnTo>
                  <a:lnTo>
                    <a:pt x="1495" y="183"/>
                  </a:lnTo>
                  <a:lnTo>
                    <a:pt x="1283" y="296"/>
                  </a:lnTo>
                  <a:lnTo>
                    <a:pt x="1086" y="409"/>
                  </a:lnTo>
                  <a:lnTo>
                    <a:pt x="889" y="550"/>
                  </a:lnTo>
                  <a:lnTo>
                    <a:pt x="720" y="719"/>
                  </a:lnTo>
                  <a:lnTo>
                    <a:pt x="565" y="888"/>
                  </a:lnTo>
                  <a:lnTo>
                    <a:pt x="424" y="1071"/>
                  </a:lnTo>
                  <a:lnTo>
                    <a:pt x="297" y="1283"/>
                  </a:lnTo>
                  <a:lnTo>
                    <a:pt x="198" y="1494"/>
                  </a:lnTo>
                  <a:lnTo>
                    <a:pt x="114" y="1720"/>
                  </a:lnTo>
                  <a:lnTo>
                    <a:pt x="43" y="1945"/>
                  </a:lnTo>
                  <a:lnTo>
                    <a:pt x="15" y="2185"/>
                  </a:lnTo>
                  <a:lnTo>
                    <a:pt x="1" y="2439"/>
                  </a:lnTo>
                  <a:lnTo>
                    <a:pt x="1" y="2439"/>
                  </a:lnTo>
                  <a:lnTo>
                    <a:pt x="15" y="2692"/>
                  </a:lnTo>
                  <a:lnTo>
                    <a:pt x="43" y="2932"/>
                  </a:lnTo>
                  <a:lnTo>
                    <a:pt x="114" y="3172"/>
                  </a:lnTo>
                  <a:lnTo>
                    <a:pt x="198" y="3383"/>
                  </a:lnTo>
                  <a:lnTo>
                    <a:pt x="297" y="3609"/>
                  </a:lnTo>
                  <a:lnTo>
                    <a:pt x="424" y="3806"/>
                  </a:lnTo>
                  <a:lnTo>
                    <a:pt x="565" y="3989"/>
                  </a:lnTo>
                  <a:lnTo>
                    <a:pt x="720" y="4172"/>
                  </a:lnTo>
                  <a:lnTo>
                    <a:pt x="889" y="4327"/>
                  </a:lnTo>
                  <a:lnTo>
                    <a:pt x="1086" y="4468"/>
                  </a:lnTo>
                  <a:lnTo>
                    <a:pt x="1283" y="4581"/>
                  </a:lnTo>
                  <a:lnTo>
                    <a:pt x="1495" y="4694"/>
                  </a:lnTo>
                  <a:lnTo>
                    <a:pt x="1720" y="4778"/>
                  </a:lnTo>
                  <a:lnTo>
                    <a:pt x="1946" y="4835"/>
                  </a:lnTo>
                  <a:lnTo>
                    <a:pt x="2200" y="4877"/>
                  </a:lnTo>
                  <a:lnTo>
                    <a:pt x="2439" y="4877"/>
                  </a:lnTo>
                  <a:lnTo>
                    <a:pt x="2439" y="4877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 flipH="1">
              <a:off x="3701153" y="1932750"/>
              <a:ext cx="101313" cy="101023"/>
            </a:xfrm>
            <a:custGeom>
              <a:avLst/>
              <a:gdLst/>
              <a:ahLst/>
              <a:cxnLst/>
              <a:rect l="l" t="t" r="r" b="b"/>
              <a:pathLst>
                <a:path w="4892" h="4878" extrusionOk="0">
                  <a:moveTo>
                    <a:pt x="2454" y="4878"/>
                  </a:moveTo>
                  <a:lnTo>
                    <a:pt x="2454" y="4878"/>
                  </a:lnTo>
                  <a:lnTo>
                    <a:pt x="2693" y="4864"/>
                  </a:lnTo>
                  <a:lnTo>
                    <a:pt x="2947" y="4836"/>
                  </a:lnTo>
                  <a:lnTo>
                    <a:pt x="3172" y="4765"/>
                  </a:lnTo>
                  <a:lnTo>
                    <a:pt x="3398" y="4695"/>
                  </a:lnTo>
                  <a:lnTo>
                    <a:pt x="3609" y="4582"/>
                  </a:lnTo>
                  <a:lnTo>
                    <a:pt x="3807" y="4469"/>
                  </a:lnTo>
                  <a:lnTo>
                    <a:pt x="4004" y="4328"/>
                  </a:lnTo>
                  <a:lnTo>
                    <a:pt x="4173" y="4159"/>
                  </a:lnTo>
                  <a:lnTo>
                    <a:pt x="4328" y="3990"/>
                  </a:lnTo>
                  <a:lnTo>
                    <a:pt x="4469" y="3807"/>
                  </a:lnTo>
                  <a:lnTo>
                    <a:pt x="4596" y="3595"/>
                  </a:lnTo>
                  <a:lnTo>
                    <a:pt x="4695" y="3384"/>
                  </a:lnTo>
                  <a:lnTo>
                    <a:pt x="4779" y="3158"/>
                  </a:lnTo>
                  <a:lnTo>
                    <a:pt x="4836" y="2933"/>
                  </a:lnTo>
                  <a:lnTo>
                    <a:pt x="4878" y="2693"/>
                  </a:lnTo>
                  <a:lnTo>
                    <a:pt x="4892" y="2439"/>
                  </a:lnTo>
                  <a:lnTo>
                    <a:pt x="4892" y="2439"/>
                  </a:lnTo>
                  <a:lnTo>
                    <a:pt x="4878" y="2186"/>
                  </a:lnTo>
                  <a:lnTo>
                    <a:pt x="4836" y="1946"/>
                  </a:lnTo>
                  <a:lnTo>
                    <a:pt x="4779" y="1706"/>
                  </a:lnTo>
                  <a:lnTo>
                    <a:pt x="4695" y="1495"/>
                  </a:lnTo>
                  <a:lnTo>
                    <a:pt x="4596" y="1270"/>
                  </a:lnTo>
                  <a:lnTo>
                    <a:pt x="4469" y="1072"/>
                  </a:lnTo>
                  <a:lnTo>
                    <a:pt x="4328" y="889"/>
                  </a:lnTo>
                  <a:lnTo>
                    <a:pt x="4173" y="706"/>
                  </a:lnTo>
                  <a:lnTo>
                    <a:pt x="4004" y="551"/>
                  </a:lnTo>
                  <a:lnTo>
                    <a:pt x="3807" y="410"/>
                  </a:lnTo>
                  <a:lnTo>
                    <a:pt x="3609" y="297"/>
                  </a:lnTo>
                  <a:lnTo>
                    <a:pt x="3398" y="184"/>
                  </a:lnTo>
                  <a:lnTo>
                    <a:pt x="3172" y="100"/>
                  </a:lnTo>
                  <a:lnTo>
                    <a:pt x="2947" y="43"/>
                  </a:lnTo>
                  <a:lnTo>
                    <a:pt x="2693" y="1"/>
                  </a:lnTo>
                  <a:lnTo>
                    <a:pt x="2454" y="1"/>
                  </a:lnTo>
                  <a:lnTo>
                    <a:pt x="2454" y="1"/>
                  </a:lnTo>
                  <a:lnTo>
                    <a:pt x="2200" y="1"/>
                  </a:lnTo>
                  <a:lnTo>
                    <a:pt x="1960" y="43"/>
                  </a:lnTo>
                  <a:lnTo>
                    <a:pt x="1721" y="100"/>
                  </a:lnTo>
                  <a:lnTo>
                    <a:pt x="1495" y="184"/>
                  </a:lnTo>
                  <a:lnTo>
                    <a:pt x="1284" y="297"/>
                  </a:lnTo>
                  <a:lnTo>
                    <a:pt x="1086" y="410"/>
                  </a:lnTo>
                  <a:lnTo>
                    <a:pt x="903" y="551"/>
                  </a:lnTo>
                  <a:lnTo>
                    <a:pt x="720" y="706"/>
                  </a:lnTo>
                  <a:lnTo>
                    <a:pt x="565" y="889"/>
                  </a:lnTo>
                  <a:lnTo>
                    <a:pt x="424" y="1072"/>
                  </a:lnTo>
                  <a:lnTo>
                    <a:pt x="297" y="1270"/>
                  </a:lnTo>
                  <a:lnTo>
                    <a:pt x="198" y="1495"/>
                  </a:lnTo>
                  <a:lnTo>
                    <a:pt x="114" y="1706"/>
                  </a:lnTo>
                  <a:lnTo>
                    <a:pt x="57" y="1946"/>
                  </a:lnTo>
                  <a:lnTo>
                    <a:pt x="15" y="2186"/>
                  </a:lnTo>
                  <a:lnTo>
                    <a:pt x="1" y="2439"/>
                  </a:lnTo>
                  <a:lnTo>
                    <a:pt x="1" y="2439"/>
                  </a:lnTo>
                  <a:lnTo>
                    <a:pt x="15" y="2693"/>
                  </a:lnTo>
                  <a:lnTo>
                    <a:pt x="57" y="2933"/>
                  </a:lnTo>
                  <a:lnTo>
                    <a:pt x="114" y="3158"/>
                  </a:lnTo>
                  <a:lnTo>
                    <a:pt x="198" y="3384"/>
                  </a:lnTo>
                  <a:lnTo>
                    <a:pt x="297" y="3595"/>
                  </a:lnTo>
                  <a:lnTo>
                    <a:pt x="424" y="3807"/>
                  </a:lnTo>
                  <a:lnTo>
                    <a:pt x="565" y="3990"/>
                  </a:lnTo>
                  <a:lnTo>
                    <a:pt x="720" y="4159"/>
                  </a:lnTo>
                  <a:lnTo>
                    <a:pt x="903" y="4328"/>
                  </a:lnTo>
                  <a:lnTo>
                    <a:pt x="1086" y="4469"/>
                  </a:lnTo>
                  <a:lnTo>
                    <a:pt x="1284" y="4582"/>
                  </a:lnTo>
                  <a:lnTo>
                    <a:pt x="1495" y="4695"/>
                  </a:lnTo>
                  <a:lnTo>
                    <a:pt x="1721" y="4765"/>
                  </a:lnTo>
                  <a:lnTo>
                    <a:pt x="1960" y="4836"/>
                  </a:lnTo>
                  <a:lnTo>
                    <a:pt x="2200" y="4864"/>
                  </a:lnTo>
                  <a:lnTo>
                    <a:pt x="2454" y="4878"/>
                  </a:lnTo>
                  <a:lnTo>
                    <a:pt x="2454" y="4878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 flipH="1">
              <a:off x="3964728" y="1963400"/>
              <a:ext cx="35352" cy="35352"/>
            </a:xfrm>
            <a:custGeom>
              <a:avLst/>
              <a:gdLst/>
              <a:ahLst/>
              <a:cxnLst/>
              <a:rect l="l" t="t" r="r" b="b"/>
              <a:pathLst>
                <a:path w="1707" h="1707" extrusionOk="0">
                  <a:moveTo>
                    <a:pt x="846" y="1706"/>
                  </a:moveTo>
                  <a:lnTo>
                    <a:pt x="846" y="1706"/>
                  </a:lnTo>
                  <a:lnTo>
                    <a:pt x="931" y="1692"/>
                  </a:lnTo>
                  <a:lnTo>
                    <a:pt x="1015" y="1678"/>
                  </a:lnTo>
                  <a:lnTo>
                    <a:pt x="1185" y="1636"/>
                  </a:lnTo>
                  <a:lnTo>
                    <a:pt x="1326" y="1551"/>
                  </a:lnTo>
                  <a:lnTo>
                    <a:pt x="1452" y="1453"/>
                  </a:lnTo>
                  <a:lnTo>
                    <a:pt x="1551" y="1326"/>
                  </a:lnTo>
                  <a:lnTo>
                    <a:pt x="1636" y="1185"/>
                  </a:lnTo>
                  <a:lnTo>
                    <a:pt x="1692" y="1016"/>
                  </a:lnTo>
                  <a:lnTo>
                    <a:pt x="1692" y="931"/>
                  </a:lnTo>
                  <a:lnTo>
                    <a:pt x="1706" y="847"/>
                  </a:lnTo>
                  <a:lnTo>
                    <a:pt x="1706" y="847"/>
                  </a:lnTo>
                  <a:lnTo>
                    <a:pt x="1692" y="762"/>
                  </a:lnTo>
                  <a:lnTo>
                    <a:pt x="1692" y="678"/>
                  </a:lnTo>
                  <a:lnTo>
                    <a:pt x="1636" y="522"/>
                  </a:lnTo>
                  <a:lnTo>
                    <a:pt x="1551" y="367"/>
                  </a:lnTo>
                  <a:lnTo>
                    <a:pt x="1452" y="241"/>
                  </a:lnTo>
                  <a:lnTo>
                    <a:pt x="1326" y="142"/>
                  </a:lnTo>
                  <a:lnTo>
                    <a:pt x="1185" y="57"/>
                  </a:lnTo>
                  <a:lnTo>
                    <a:pt x="1015" y="15"/>
                  </a:lnTo>
                  <a:lnTo>
                    <a:pt x="931" y="1"/>
                  </a:lnTo>
                  <a:lnTo>
                    <a:pt x="846" y="1"/>
                  </a:lnTo>
                  <a:lnTo>
                    <a:pt x="846" y="1"/>
                  </a:lnTo>
                  <a:lnTo>
                    <a:pt x="762" y="1"/>
                  </a:lnTo>
                  <a:lnTo>
                    <a:pt x="677" y="15"/>
                  </a:lnTo>
                  <a:lnTo>
                    <a:pt x="522" y="57"/>
                  </a:lnTo>
                  <a:lnTo>
                    <a:pt x="367" y="142"/>
                  </a:lnTo>
                  <a:lnTo>
                    <a:pt x="254" y="241"/>
                  </a:lnTo>
                  <a:lnTo>
                    <a:pt x="142" y="367"/>
                  </a:lnTo>
                  <a:lnTo>
                    <a:pt x="71" y="522"/>
                  </a:lnTo>
                  <a:lnTo>
                    <a:pt x="15" y="678"/>
                  </a:lnTo>
                  <a:lnTo>
                    <a:pt x="1" y="762"/>
                  </a:lnTo>
                  <a:lnTo>
                    <a:pt x="1" y="847"/>
                  </a:lnTo>
                  <a:lnTo>
                    <a:pt x="1" y="847"/>
                  </a:lnTo>
                  <a:lnTo>
                    <a:pt x="1" y="931"/>
                  </a:lnTo>
                  <a:lnTo>
                    <a:pt x="15" y="1016"/>
                  </a:lnTo>
                  <a:lnTo>
                    <a:pt x="71" y="1185"/>
                  </a:lnTo>
                  <a:lnTo>
                    <a:pt x="142" y="1326"/>
                  </a:lnTo>
                  <a:lnTo>
                    <a:pt x="254" y="1453"/>
                  </a:lnTo>
                  <a:lnTo>
                    <a:pt x="367" y="1551"/>
                  </a:lnTo>
                  <a:lnTo>
                    <a:pt x="522" y="1636"/>
                  </a:lnTo>
                  <a:lnTo>
                    <a:pt x="677" y="1678"/>
                  </a:lnTo>
                  <a:lnTo>
                    <a:pt x="762" y="1692"/>
                  </a:lnTo>
                  <a:lnTo>
                    <a:pt x="846" y="1706"/>
                  </a:lnTo>
                  <a:lnTo>
                    <a:pt x="846" y="17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 flipH="1">
              <a:off x="3734124" y="1965451"/>
              <a:ext cx="35352" cy="35352"/>
            </a:xfrm>
            <a:custGeom>
              <a:avLst/>
              <a:gdLst/>
              <a:ahLst/>
              <a:cxnLst/>
              <a:rect l="l" t="t" r="r" b="b"/>
              <a:pathLst>
                <a:path w="1707" h="1707" extrusionOk="0">
                  <a:moveTo>
                    <a:pt x="861" y="1706"/>
                  </a:moveTo>
                  <a:lnTo>
                    <a:pt x="861" y="1706"/>
                  </a:lnTo>
                  <a:lnTo>
                    <a:pt x="945" y="1706"/>
                  </a:lnTo>
                  <a:lnTo>
                    <a:pt x="1030" y="1692"/>
                  </a:lnTo>
                  <a:lnTo>
                    <a:pt x="1185" y="1650"/>
                  </a:lnTo>
                  <a:lnTo>
                    <a:pt x="1326" y="1565"/>
                  </a:lnTo>
                  <a:lnTo>
                    <a:pt x="1453" y="1466"/>
                  </a:lnTo>
                  <a:lnTo>
                    <a:pt x="1565" y="1340"/>
                  </a:lnTo>
                  <a:lnTo>
                    <a:pt x="1636" y="1185"/>
                  </a:lnTo>
                  <a:lnTo>
                    <a:pt x="1692" y="1030"/>
                  </a:lnTo>
                  <a:lnTo>
                    <a:pt x="1706" y="945"/>
                  </a:lnTo>
                  <a:lnTo>
                    <a:pt x="1706" y="860"/>
                  </a:lnTo>
                  <a:lnTo>
                    <a:pt x="1706" y="860"/>
                  </a:lnTo>
                  <a:lnTo>
                    <a:pt x="1706" y="776"/>
                  </a:lnTo>
                  <a:lnTo>
                    <a:pt x="1692" y="691"/>
                  </a:lnTo>
                  <a:lnTo>
                    <a:pt x="1636" y="522"/>
                  </a:lnTo>
                  <a:lnTo>
                    <a:pt x="1565" y="381"/>
                  </a:lnTo>
                  <a:lnTo>
                    <a:pt x="1453" y="254"/>
                  </a:lnTo>
                  <a:lnTo>
                    <a:pt x="1326" y="156"/>
                  </a:lnTo>
                  <a:lnTo>
                    <a:pt x="1185" y="71"/>
                  </a:lnTo>
                  <a:lnTo>
                    <a:pt x="1030" y="29"/>
                  </a:lnTo>
                  <a:lnTo>
                    <a:pt x="945" y="15"/>
                  </a:lnTo>
                  <a:lnTo>
                    <a:pt x="861" y="1"/>
                  </a:lnTo>
                  <a:lnTo>
                    <a:pt x="861" y="1"/>
                  </a:lnTo>
                  <a:lnTo>
                    <a:pt x="776" y="15"/>
                  </a:lnTo>
                  <a:lnTo>
                    <a:pt x="691" y="29"/>
                  </a:lnTo>
                  <a:lnTo>
                    <a:pt x="522" y="71"/>
                  </a:lnTo>
                  <a:lnTo>
                    <a:pt x="381" y="156"/>
                  </a:lnTo>
                  <a:lnTo>
                    <a:pt x="254" y="254"/>
                  </a:lnTo>
                  <a:lnTo>
                    <a:pt x="156" y="381"/>
                  </a:lnTo>
                  <a:lnTo>
                    <a:pt x="71" y="522"/>
                  </a:lnTo>
                  <a:lnTo>
                    <a:pt x="15" y="691"/>
                  </a:lnTo>
                  <a:lnTo>
                    <a:pt x="15" y="776"/>
                  </a:lnTo>
                  <a:lnTo>
                    <a:pt x="1" y="860"/>
                  </a:lnTo>
                  <a:lnTo>
                    <a:pt x="1" y="860"/>
                  </a:lnTo>
                  <a:lnTo>
                    <a:pt x="15" y="945"/>
                  </a:lnTo>
                  <a:lnTo>
                    <a:pt x="15" y="1030"/>
                  </a:lnTo>
                  <a:lnTo>
                    <a:pt x="71" y="1185"/>
                  </a:lnTo>
                  <a:lnTo>
                    <a:pt x="156" y="1340"/>
                  </a:lnTo>
                  <a:lnTo>
                    <a:pt x="254" y="1466"/>
                  </a:lnTo>
                  <a:lnTo>
                    <a:pt x="381" y="1565"/>
                  </a:lnTo>
                  <a:lnTo>
                    <a:pt x="522" y="1650"/>
                  </a:lnTo>
                  <a:lnTo>
                    <a:pt x="691" y="1692"/>
                  </a:lnTo>
                  <a:lnTo>
                    <a:pt x="776" y="1706"/>
                  </a:lnTo>
                  <a:lnTo>
                    <a:pt x="861" y="1706"/>
                  </a:lnTo>
                  <a:lnTo>
                    <a:pt x="861" y="17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 flipH="1">
              <a:off x="3570661" y="1895100"/>
              <a:ext cx="54612" cy="75053"/>
            </a:xfrm>
            <a:custGeom>
              <a:avLst/>
              <a:gdLst/>
              <a:ahLst/>
              <a:cxnLst/>
              <a:rect l="l" t="t" r="r" b="b"/>
              <a:pathLst>
                <a:path w="2637" h="3624" extrusionOk="0">
                  <a:moveTo>
                    <a:pt x="832" y="1171"/>
                  </a:moveTo>
                  <a:lnTo>
                    <a:pt x="832" y="2453"/>
                  </a:lnTo>
                  <a:lnTo>
                    <a:pt x="2636" y="2453"/>
                  </a:lnTo>
                  <a:lnTo>
                    <a:pt x="2636" y="3623"/>
                  </a:lnTo>
                  <a:lnTo>
                    <a:pt x="1" y="3623"/>
                  </a:lnTo>
                  <a:lnTo>
                    <a:pt x="1" y="3609"/>
                  </a:lnTo>
                  <a:lnTo>
                    <a:pt x="1" y="2453"/>
                  </a:lnTo>
                  <a:lnTo>
                    <a:pt x="1" y="1171"/>
                  </a:lnTo>
                  <a:lnTo>
                    <a:pt x="1" y="212"/>
                  </a:lnTo>
                  <a:lnTo>
                    <a:pt x="1" y="1"/>
                  </a:lnTo>
                  <a:lnTo>
                    <a:pt x="2636" y="1"/>
                  </a:lnTo>
                  <a:lnTo>
                    <a:pt x="2636" y="1171"/>
                  </a:lnTo>
                  <a:lnTo>
                    <a:pt x="832" y="117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 flipH="1">
              <a:off x="3527746" y="2081633"/>
              <a:ext cx="688628" cy="535084"/>
            </a:xfrm>
            <a:custGeom>
              <a:avLst/>
              <a:gdLst/>
              <a:ahLst/>
              <a:cxnLst/>
              <a:rect l="l" t="t" r="r" b="b"/>
              <a:pathLst>
                <a:path w="33251" h="25837" extrusionOk="0">
                  <a:moveTo>
                    <a:pt x="31799" y="6371"/>
                  </a:moveTo>
                  <a:lnTo>
                    <a:pt x="5554" y="25188"/>
                  </a:lnTo>
                  <a:lnTo>
                    <a:pt x="5554" y="25188"/>
                  </a:lnTo>
                  <a:lnTo>
                    <a:pt x="5413" y="25287"/>
                  </a:lnTo>
                  <a:lnTo>
                    <a:pt x="5258" y="25386"/>
                  </a:lnTo>
                  <a:lnTo>
                    <a:pt x="5103" y="25470"/>
                  </a:lnTo>
                  <a:lnTo>
                    <a:pt x="4948" y="25541"/>
                  </a:lnTo>
                  <a:lnTo>
                    <a:pt x="4778" y="25611"/>
                  </a:lnTo>
                  <a:lnTo>
                    <a:pt x="4623" y="25668"/>
                  </a:lnTo>
                  <a:lnTo>
                    <a:pt x="4454" y="25710"/>
                  </a:lnTo>
                  <a:lnTo>
                    <a:pt x="4285" y="25752"/>
                  </a:lnTo>
                  <a:lnTo>
                    <a:pt x="3947" y="25809"/>
                  </a:lnTo>
                  <a:lnTo>
                    <a:pt x="3608" y="25837"/>
                  </a:lnTo>
                  <a:lnTo>
                    <a:pt x="3270" y="25837"/>
                  </a:lnTo>
                  <a:lnTo>
                    <a:pt x="2946" y="25794"/>
                  </a:lnTo>
                  <a:lnTo>
                    <a:pt x="2608" y="25724"/>
                  </a:lnTo>
                  <a:lnTo>
                    <a:pt x="2284" y="25625"/>
                  </a:lnTo>
                  <a:lnTo>
                    <a:pt x="1973" y="25484"/>
                  </a:lnTo>
                  <a:lnTo>
                    <a:pt x="1677" y="25329"/>
                  </a:lnTo>
                  <a:lnTo>
                    <a:pt x="1536" y="25231"/>
                  </a:lnTo>
                  <a:lnTo>
                    <a:pt x="1396" y="25132"/>
                  </a:lnTo>
                  <a:lnTo>
                    <a:pt x="1255" y="25019"/>
                  </a:lnTo>
                  <a:lnTo>
                    <a:pt x="1128" y="24906"/>
                  </a:lnTo>
                  <a:lnTo>
                    <a:pt x="1001" y="24794"/>
                  </a:lnTo>
                  <a:lnTo>
                    <a:pt x="874" y="24653"/>
                  </a:lnTo>
                  <a:lnTo>
                    <a:pt x="761" y="24526"/>
                  </a:lnTo>
                  <a:lnTo>
                    <a:pt x="648" y="24385"/>
                  </a:lnTo>
                  <a:lnTo>
                    <a:pt x="648" y="24385"/>
                  </a:lnTo>
                  <a:lnTo>
                    <a:pt x="648" y="24385"/>
                  </a:lnTo>
                  <a:lnTo>
                    <a:pt x="550" y="24230"/>
                  </a:lnTo>
                  <a:lnTo>
                    <a:pt x="465" y="24075"/>
                  </a:lnTo>
                  <a:lnTo>
                    <a:pt x="381" y="23920"/>
                  </a:lnTo>
                  <a:lnTo>
                    <a:pt x="296" y="23765"/>
                  </a:lnTo>
                  <a:lnTo>
                    <a:pt x="240" y="23596"/>
                  </a:lnTo>
                  <a:lnTo>
                    <a:pt x="169" y="23441"/>
                  </a:lnTo>
                  <a:lnTo>
                    <a:pt x="127" y="23271"/>
                  </a:lnTo>
                  <a:lnTo>
                    <a:pt x="85" y="23102"/>
                  </a:lnTo>
                  <a:lnTo>
                    <a:pt x="28" y="22778"/>
                  </a:lnTo>
                  <a:lnTo>
                    <a:pt x="0" y="22440"/>
                  </a:lnTo>
                  <a:lnTo>
                    <a:pt x="0" y="22102"/>
                  </a:lnTo>
                  <a:lnTo>
                    <a:pt x="42" y="21763"/>
                  </a:lnTo>
                  <a:lnTo>
                    <a:pt x="113" y="21425"/>
                  </a:lnTo>
                  <a:lnTo>
                    <a:pt x="212" y="21101"/>
                  </a:lnTo>
                  <a:lnTo>
                    <a:pt x="352" y="20791"/>
                  </a:lnTo>
                  <a:lnTo>
                    <a:pt x="508" y="20495"/>
                  </a:lnTo>
                  <a:lnTo>
                    <a:pt x="606" y="20354"/>
                  </a:lnTo>
                  <a:lnTo>
                    <a:pt x="705" y="20213"/>
                  </a:lnTo>
                  <a:lnTo>
                    <a:pt x="818" y="20072"/>
                  </a:lnTo>
                  <a:lnTo>
                    <a:pt x="930" y="19945"/>
                  </a:lnTo>
                  <a:lnTo>
                    <a:pt x="1057" y="19818"/>
                  </a:lnTo>
                  <a:lnTo>
                    <a:pt x="1184" y="19691"/>
                  </a:lnTo>
                  <a:lnTo>
                    <a:pt x="1311" y="19579"/>
                  </a:lnTo>
                  <a:lnTo>
                    <a:pt x="1466" y="19480"/>
                  </a:lnTo>
                  <a:lnTo>
                    <a:pt x="27697" y="649"/>
                  </a:lnTo>
                  <a:lnTo>
                    <a:pt x="27697" y="649"/>
                  </a:lnTo>
                  <a:lnTo>
                    <a:pt x="27852" y="550"/>
                  </a:lnTo>
                  <a:lnTo>
                    <a:pt x="27993" y="466"/>
                  </a:lnTo>
                  <a:lnTo>
                    <a:pt x="28148" y="381"/>
                  </a:lnTo>
                  <a:lnTo>
                    <a:pt x="28317" y="296"/>
                  </a:lnTo>
                  <a:lnTo>
                    <a:pt x="28472" y="240"/>
                  </a:lnTo>
                  <a:lnTo>
                    <a:pt x="28641" y="170"/>
                  </a:lnTo>
                  <a:lnTo>
                    <a:pt x="28796" y="127"/>
                  </a:lnTo>
                  <a:lnTo>
                    <a:pt x="28966" y="85"/>
                  </a:lnTo>
                  <a:lnTo>
                    <a:pt x="29304" y="29"/>
                  </a:lnTo>
                  <a:lnTo>
                    <a:pt x="29642" y="0"/>
                  </a:lnTo>
                  <a:lnTo>
                    <a:pt x="29980" y="0"/>
                  </a:lnTo>
                  <a:lnTo>
                    <a:pt x="30319" y="43"/>
                  </a:lnTo>
                  <a:lnTo>
                    <a:pt x="30643" y="113"/>
                  </a:lnTo>
                  <a:lnTo>
                    <a:pt x="30967" y="212"/>
                  </a:lnTo>
                  <a:lnTo>
                    <a:pt x="31277" y="353"/>
                  </a:lnTo>
                  <a:lnTo>
                    <a:pt x="31587" y="508"/>
                  </a:lnTo>
                  <a:lnTo>
                    <a:pt x="31728" y="607"/>
                  </a:lnTo>
                  <a:lnTo>
                    <a:pt x="31869" y="705"/>
                  </a:lnTo>
                  <a:lnTo>
                    <a:pt x="31996" y="818"/>
                  </a:lnTo>
                  <a:lnTo>
                    <a:pt x="32137" y="931"/>
                  </a:lnTo>
                  <a:lnTo>
                    <a:pt x="32264" y="1058"/>
                  </a:lnTo>
                  <a:lnTo>
                    <a:pt x="32377" y="1184"/>
                  </a:lnTo>
                  <a:lnTo>
                    <a:pt x="32489" y="1311"/>
                  </a:lnTo>
                  <a:lnTo>
                    <a:pt x="32602" y="1466"/>
                  </a:lnTo>
                  <a:lnTo>
                    <a:pt x="32602" y="1466"/>
                  </a:lnTo>
                  <a:lnTo>
                    <a:pt x="32602" y="1466"/>
                  </a:lnTo>
                  <a:lnTo>
                    <a:pt x="32701" y="1607"/>
                  </a:lnTo>
                  <a:lnTo>
                    <a:pt x="32799" y="1762"/>
                  </a:lnTo>
                  <a:lnTo>
                    <a:pt x="32884" y="1917"/>
                  </a:lnTo>
                  <a:lnTo>
                    <a:pt x="32954" y="2072"/>
                  </a:lnTo>
                  <a:lnTo>
                    <a:pt x="33025" y="2242"/>
                  </a:lnTo>
                  <a:lnTo>
                    <a:pt x="33081" y="2397"/>
                  </a:lnTo>
                  <a:lnTo>
                    <a:pt x="33124" y="2566"/>
                  </a:lnTo>
                  <a:lnTo>
                    <a:pt x="33166" y="2735"/>
                  </a:lnTo>
                  <a:lnTo>
                    <a:pt x="33236" y="3073"/>
                  </a:lnTo>
                  <a:lnTo>
                    <a:pt x="33250" y="3411"/>
                  </a:lnTo>
                  <a:lnTo>
                    <a:pt x="33250" y="3750"/>
                  </a:lnTo>
                  <a:lnTo>
                    <a:pt x="33208" y="4074"/>
                  </a:lnTo>
                  <a:lnTo>
                    <a:pt x="33138" y="4412"/>
                  </a:lnTo>
                  <a:lnTo>
                    <a:pt x="33039" y="4736"/>
                  </a:lnTo>
                  <a:lnTo>
                    <a:pt x="32898" y="5046"/>
                  </a:lnTo>
                  <a:lnTo>
                    <a:pt x="32743" y="5342"/>
                  </a:lnTo>
                  <a:lnTo>
                    <a:pt x="32644" y="5498"/>
                  </a:lnTo>
                  <a:lnTo>
                    <a:pt x="32546" y="5624"/>
                  </a:lnTo>
                  <a:lnTo>
                    <a:pt x="32447" y="5765"/>
                  </a:lnTo>
                  <a:lnTo>
                    <a:pt x="32320" y="5892"/>
                  </a:lnTo>
                  <a:lnTo>
                    <a:pt x="32207" y="6019"/>
                  </a:lnTo>
                  <a:lnTo>
                    <a:pt x="32081" y="6146"/>
                  </a:lnTo>
                  <a:lnTo>
                    <a:pt x="31940" y="6259"/>
                  </a:lnTo>
                  <a:lnTo>
                    <a:pt x="31799" y="6371"/>
                  </a:lnTo>
                  <a:lnTo>
                    <a:pt x="31799" y="6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 flipH="1">
              <a:off x="3560741" y="2114623"/>
              <a:ext cx="89053" cy="89053"/>
            </a:xfrm>
            <a:custGeom>
              <a:avLst/>
              <a:gdLst/>
              <a:ahLst/>
              <a:cxnLst/>
              <a:rect l="l" t="t" r="r" b="b"/>
              <a:pathLst>
                <a:path w="4300" h="4300" extrusionOk="0">
                  <a:moveTo>
                    <a:pt x="3412" y="3905"/>
                  </a:moveTo>
                  <a:lnTo>
                    <a:pt x="3412" y="3905"/>
                  </a:lnTo>
                  <a:lnTo>
                    <a:pt x="3228" y="4017"/>
                  </a:lnTo>
                  <a:lnTo>
                    <a:pt x="3031" y="4116"/>
                  </a:lnTo>
                  <a:lnTo>
                    <a:pt x="2834" y="4201"/>
                  </a:lnTo>
                  <a:lnTo>
                    <a:pt x="2636" y="4257"/>
                  </a:lnTo>
                  <a:lnTo>
                    <a:pt x="2425" y="4285"/>
                  </a:lnTo>
                  <a:lnTo>
                    <a:pt x="2214" y="4299"/>
                  </a:lnTo>
                  <a:lnTo>
                    <a:pt x="2016" y="4299"/>
                  </a:lnTo>
                  <a:lnTo>
                    <a:pt x="1805" y="4271"/>
                  </a:lnTo>
                  <a:lnTo>
                    <a:pt x="1608" y="4229"/>
                  </a:lnTo>
                  <a:lnTo>
                    <a:pt x="1410" y="4172"/>
                  </a:lnTo>
                  <a:lnTo>
                    <a:pt x="1213" y="4088"/>
                  </a:lnTo>
                  <a:lnTo>
                    <a:pt x="1030" y="3989"/>
                  </a:lnTo>
                  <a:lnTo>
                    <a:pt x="861" y="3876"/>
                  </a:lnTo>
                  <a:lnTo>
                    <a:pt x="691" y="3735"/>
                  </a:lnTo>
                  <a:lnTo>
                    <a:pt x="550" y="3580"/>
                  </a:lnTo>
                  <a:lnTo>
                    <a:pt x="409" y="3411"/>
                  </a:lnTo>
                  <a:lnTo>
                    <a:pt x="409" y="3411"/>
                  </a:lnTo>
                  <a:lnTo>
                    <a:pt x="283" y="3228"/>
                  </a:lnTo>
                  <a:lnTo>
                    <a:pt x="184" y="3031"/>
                  </a:lnTo>
                  <a:lnTo>
                    <a:pt x="113" y="2833"/>
                  </a:lnTo>
                  <a:lnTo>
                    <a:pt x="57" y="2622"/>
                  </a:lnTo>
                  <a:lnTo>
                    <a:pt x="15" y="2425"/>
                  </a:lnTo>
                  <a:lnTo>
                    <a:pt x="1" y="2213"/>
                  </a:lnTo>
                  <a:lnTo>
                    <a:pt x="15" y="2016"/>
                  </a:lnTo>
                  <a:lnTo>
                    <a:pt x="29" y="1804"/>
                  </a:lnTo>
                  <a:lnTo>
                    <a:pt x="71" y="1607"/>
                  </a:lnTo>
                  <a:lnTo>
                    <a:pt x="142" y="1410"/>
                  </a:lnTo>
                  <a:lnTo>
                    <a:pt x="212" y="1212"/>
                  </a:lnTo>
                  <a:lnTo>
                    <a:pt x="325" y="1029"/>
                  </a:lnTo>
                  <a:lnTo>
                    <a:pt x="438" y="860"/>
                  </a:lnTo>
                  <a:lnTo>
                    <a:pt x="579" y="691"/>
                  </a:lnTo>
                  <a:lnTo>
                    <a:pt x="734" y="550"/>
                  </a:lnTo>
                  <a:lnTo>
                    <a:pt x="903" y="409"/>
                  </a:lnTo>
                  <a:lnTo>
                    <a:pt x="903" y="409"/>
                  </a:lnTo>
                  <a:lnTo>
                    <a:pt x="1086" y="282"/>
                  </a:lnTo>
                  <a:lnTo>
                    <a:pt x="1283" y="183"/>
                  </a:lnTo>
                  <a:lnTo>
                    <a:pt x="1481" y="113"/>
                  </a:lnTo>
                  <a:lnTo>
                    <a:pt x="1678" y="57"/>
                  </a:lnTo>
                  <a:lnTo>
                    <a:pt x="1889" y="14"/>
                  </a:lnTo>
                  <a:lnTo>
                    <a:pt x="2087" y="0"/>
                  </a:lnTo>
                  <a:lnTo>
                    <a:pt x="2298" y="14"/>
                  </a:lnTo>
                  <a:lnTo>
                    <a:pt x="2510" y="28"/>
                  </a:lnTo>
                  <a:lnTo>
                    <a:pt x="2707" y="71"/>
                  </a:lnTo>
                  <a:lnTo>
                    <a:pt x="2904" y="141"/>
                  </a:lnTo>
                  <a:lnTo>
                    <a:pt x="3088" y="226"/>
                  </a:lnTo>
                  <a:lnTo>
                    <a:pt x="3271" y="324"/>
                  </a:lnTo>
                  <a:lnTo>
                    <a:pt x="3454" y="437"/>
                  </a:lnTo>
                  <a:lnTo>
                    <a:pt x="3609" y="578"/>
                  </a:lnTo>
                  <a:lnTo>
                    <a:pt x="3764" y="733"/>
                  </a:lnTo>
                  <a:lnTo>
                    <a:pt x="3905" y="902"/>
                  </a:lnTo>
                  <a:lnTo>
                    <a:pt x="3905" y="902"/>
                  </a:lnTo>
                  <a:lnTo>
                    <a:pt x="4018" y="1086"/>
                  </a:lnTo>
                  <a:lnTo>
                    <a:pt x="4116" y="1283"/>
                  </a:lnTo>
                  <a:lnTo>
                    <a:pt x="4201" y="1480"/>
                  </a:lnTo>
                  <a:lnTo>
                    <a:pt x="4257" y="1678"/>
                  </a:lnTo>
                  <a:lnTo>
                    <a:pt x="4286" y="1889"/>
                  </a:lnTo>
                  <a:lnTo>
                    <a:pt x="4300" y="2086"/>
                  </a:lnTo>
                  <a:lnTo>
                    <a:pt x="4300" y="2298"/>
                  </a:lnTo>
                  <a:lnTo>
                    <a:pt x="4272" y="2509"/>
                  </a:lnTo>
                  <a:lnTo>
                    <a:pt x="4229" y="2706"/>
                  </a:lnTo>
                  <a:lnTo>
                    <a:pt x="4173" y="2904"/>
                  </a:lnTo>
                  <a:lnTo>
                    <a:pt x="4088" y="3087"/>
                  </a:lnTo>
                  <a:lnTo>
                    <a:pt x="3990" y="3270"/>
                  </a:lnTo>
                  <a:lnTo>
                    <a:pt x="3877" y="3453"/>
                  </a:lnTo>
                  <a:lnTo>
                    <a:pt x="3736" y="3609"/>
                  </a:lnTo>
                  <a:lnTo>
                    <a:pt x="3581" y="3764"/>
                  </a:lnTo>
                  <a:lnTo>
                    <a:pt x="3412" y="3905"/>
                  </a:lnTo>
                  <a:lnTo>
                    <a:pt x="3412" y="3905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 flipH="1">
              <a:off x="4087330" y="2496429"/>
              <a:ext cx="89053" cy="89053"/>
            </a:xfrm>
            <a:custGeom>
              <a:avLst/>
              <a:gdLst/>
              <a:ahLst/>
              <a:cxnLst/>
              <a:rect l="l" t="t" r="r" b="b"/>
              <a:pathLst>
                <a:path w="4300" h="4300" extrusionOk="0">
                  <a:moveTo>
                    <a:pt x="3397" y="3905"/>
                  </a:moveTo>
                  <a:lnTo>
                    <a:pt x="3397" y="3905"/>
                  </a:lnTo>
                  <a:lnTo>
                    <a:pt x="3214" y="4018"/>
                  </a:lnTo>
                  <a:lnTo>
                    <a:pt x="3031" y="4116"/>
                  </a:lnTo>
                  <a:lnTo>
                    <a:pt x="2819" y="4201"/>
                  </a:lnTo>
                  <a:lnTo>
                    <a:pt x="2622" y="4257"/>
                  </a:lnTo>
                  <a:lnTo>
                    <a:pt x="2425" y="4285"/>
                  </a:lnTo>
                  <a:lnTo>
                    <a:pt x="2213" y="4300"/>
                  </a:lnTo>
                  <a:lnTo>
                    <a:pt x="2002" y="4300"/>
                  </a:lnTo>
                  <a:lnTo>
                    <a:pt x="1804" y="4271"/>
                  </a:lnTo>
                  <a:lnTo>
                    <a:pt x="1593" y="4229"/>
                  </a:lnTo>
                  <a:lnTo>
                    <a:pt x="1396" y="4173"/>
                  </a:lnTo>
                  <a:lnTo>
                    <a:pt x="1212" y="4088"/>
                  </a:lnTo>
                  <a:lnTo>
                    <a:pt x="1029" y="3989"/>
                  </a:lnTo>
                  <a:lnTo>
                    <a:pt x="846" y="3877"/>
                  </a:lnTo>
                  <a:lnTo>
                    <a:pt x="691" y="3736"/>
                  </a:lnTo>
                  <a:lnTo>
                    <a:pt x="536" y="3581"/>
                  </a:lnTo>
                  <a:lnTo>
                    <a:pt x="395" y="3412"/>
                  </a:lnTo>
                  <a:lnTo>
                    <a:pt x="395" y="3412"/>
                  </a:lnTo>
                  <a:lnTo>
                    <a:pt x="282" y="3228"/>
                  </a:lnTo>
                  <a:lnTo>
                    <a:pt x="183" y="3031"/>
                  </a:lnTo>
                  <a:lnTo>
                    <a:pt x="113" y="2834"/>
                  </a:lnTo>
                  <a:lnTo>
                    <a:pt x="57" y="2636"/>
                  </a:lnTo>
                  <a:lnTo>
                    <a:pt x="14" y="2425"/>
                  </a:lnTo>
                  <a:lnTo>
                    <a:pt x="0" y="2213"/>
                  </a:lnTo>
                  <a:lnTo>
                    <a:pt x="0" y="2016"/>
                  </a:lnTo>
                  <a:lnTo>
                    <a:pt x="28" y="1805"/>
                  </a:lnTo>
                  <a:lnTo>
                    <a:pt x="71" y="1607"/>
                  </a:lnTo>
                  <a:lnTo>
                    <a:pt x="127" y="1410"/>
                  </a:lnTo>
                  <a:lnTo>
                    <a:pt x="212" y="1213"/>
                  </a:lnTo>
                  <a:lnTo>
                    <a:pt x="310" y="1030"/>
                  </a:lnTo>
                  <a:lnTo>
                    <a:pt x="437" y="860"/>
                  </a:lnTo>
                  <a:lnTo>
                    <a:pt x="564" y="691"/>
                  </a:lnTo>
                  <a:lnTo>
                    <a:pt x="719" y="550"/>
                  </a:lnTo>
                  <a:lnTo>
                    <a:pt x="888" y="409"/>
                  </a:lnTo>
                  <a:lnTo>
                    <a:pt x="888" y="409"/>
                  </a:lnTo>
                  <a:lnTo>
                    <a:pt x="1085" y="297"/>
                  </a:lnTo>
                  <a:lnTo>
                    <a:pt x="1269" y="198"/>
                  </a:lnTo>
                  <a:lnTo>
                    <a:pt x="1466" y="113"/>
                  </a:lnTo>
                  <a:lnTo>
                    <a:pt x="1677" y="57"/>
                  </a:lnTo>
                  <a:lnTo>
                    <a:pt x="1875" y="29"/>
                  </a:lnTo>
                  <a:lnTo>
                    <a:pt x="2086" y="1"/>
                  </a:lnTo>
                  <a:lnTo>
                    <a:pt x="2298" y="15"/>
                  </a:lnTo>
                  <a:lnTo>
                    <a:pt x="2495" y="29"/>
                  </a:lnTo>
                  <a:lnTo>
                    <a:pt x="2692" y="85"/>
                  </a:lnTo>
                  <a:lnTo>
                    <a:pt x="2890" y="142"/>
                  </a:lnTo>
                  <a:lnTo>
                    <a:pt x="3087" y="226"/>
                  </a:lnTo>
                  <a:lnTo>
                    <a:pt x="3270" y="325"/>
                  </a:lnTo>
                  <a:lnTo>
                    <a:pt x="3439" y="438"/>
                  </a:lnTo>
                  <a:lnTo>
                    <a:pt x="3608" y="578"/>
                  </a:lnTo>
                  <a:lnTo>
                    <a:pt x="3764" y="734"/>
                  </a:lnTo>
                  <a:lnTo>
                    <a:pt x="3890" y="903"/>
                  </a:lnTo>
                  <a:lnTo>
                    <a:pt x="3890" y="903"/>
                  </a:lnTo>
                  <a:lnTo>
                    <a:pt x="4017" y="1086"/>
                  </a:lnTo>
                  <a:lnTo>
                    <a:pt x="4116" y="1283"/>
                  </a:lnTo>
                  <a:lnTo>
                    <a:pt x="4186" y="1481"/>
                  </a:lnTo>
                  <a:lnTo>
                    <a:pt x="4243" y="1678"/>
                  </a:lnTo>
                  <a:lnTo>
                    <a:pt x="4285" y="1889"/>
                  </a:lnTo>
                  <a:lnTo>
                    <a:pt x="4299" y="2101"/>
                  </a:lnTo>
                  <a:lnTo>
                    <a:pt x="4299" y="2298"/>
                  </a:lnTo>
                  <a:lnTo>
                    <a:pt x="4271" y="2509"/>
                  </a:lnTo>
                  <a:lnTo>
                    <a:pt x="4229" y="2707"/>
                  </a:lnTo>
                  <a:lnTo>
                    <a:pt x="4158" y="2904"/>
                  </a:lnTo>
                  <a:lnTo>
                    <a:pt x="4088" y="3101"/>
                  </a:lnTo>
                  <a:lnTo>
                    <a:pt x="3989" y="3285"/>
                  </a:lnTo>
                  <a:lnTo>
                    <a:pt x="3862" y="3454"/>
                  </a:lnTo>
                  <a:lnTo>
                    <a:pt x="3721" y="3609"/>
                  </a:lnTo>
                  <a:lnTo>
                    <a:pt x="3580" y="3764"/>
                  </a:lnTo>
                  <a:lnTo>
                    <a:pt x="3397" y="3905"/>
                  </a:lnTo>
                  <a:lnTo>
                    <a:pt x="3397" y="3905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 flipH="1">
              <a:off x="3527746" y="2081633"/>
              <a:ext cx="688628" cy="535084"/>
            </a:xfrm>
            <a:custGeom>
              <a:avLst/>
              <a:gdLst/>
              <a:ahLst/>
              <a:cxnLst/>
              <a:rect l="l" t="t" r="r" b="b"/>
              <a:pathLst>
                <a:path w="33251" h="25837" extrusionOk="0">
                  <a:moveTo>
                    <a:pt x="1466" y="6371"/>
                  </a:moveTo>
                  <a:lnTo>
                    <a:pt x="27697" y="25188"/>
                  </a:lnTo>
                  <a:lnTo>
                    <a:pt x="27697" y="25188"/>
                  </a:lnTo>
                  <a:lnTo>
                    <a:pt x="27838" y="25287"/>
                  </a:lnTo>
                  <a:lnTo>
                    <a:pt x="27993" y="25386"/>
                  </a:lnTo>
                  <a:lnTo>
                    <a:pt x="28148" y="25470"/>
                  </a:lnTo>
                  <a:lnTo>
                    <a:pt x="28317" y="25541"/>
                  </a:lnTo>
                  <a:lnTo>
                    <a:pt x="28472" y="25611"/>
                  </a:lnTo>
                  <a:lnTo>
                    <a:pt x="28641" y="25668"/>
                  </a:lnTo>
                  <a:lnTo>
                    <a:pt x="28796" y="25710"/>
                  </a:lnTo>
                  <a:lnTo>
                    <a:pt x="28966" y="25752"/>
                  </a:lnTo>
                  <a:lnTo>
                    <a:pt x="29304" y="25809"/>
                  </a:lnTo>
                  <a:lnTo>
                    <a:pt x="29642" y="25837"/>
                  </a:lnTo>
                  <a:lnTo>
                    <a:pt x="29980" y="25837"/>
                  </a:lnTo>
                  <a:lnTo>
                    <a:pt x="30319" y="25794"/>
                  </a:lnTo>
                  <a:lnTo>
                    <a:pt x="30643" y="25724"/>
                  </a:lnTo>
                  <a:lnTo>
                    <a:pt x="30967" y="25625"/>
                  </a:lnTo>
                  <a:lnTo>
                    <a:pt x="31277" y="25484"/>
                  </a:lnTo>
                  <a:lnTo>
                    <a:pt x="31587" y="25329"/>
                  </a:lnTo>
                  <a:lnTo>
                    <a:pt x="31728" y="25231"/>
                  </a:lnTo>
                  <a:lnTo>
                    <a:pt x="31869" y="25132"/>
                  </a:lnTo>
                  <a:lnTo>
                    <a:pt x="31996" y="25019"/>
                  </a:lnTo>
                  <a:lnTo>
                    <a:pt x="32137" y="24906"/>
                  </a:lnTo>
                  <a:lnTo>
                    <a:pt x="32264" y="24794"/>
                  </a:lnTo>
                  <a:lnTo>
                    <a:pt x="32377" y="24653"/>
                  </a:lnTo>
                  <a:lnTo>
                    <a:pt x="32489" y="24526"/>
                  </a:lnTo>
                  <a:lnTo>
                    <a:pt x="32602" y="24385"/>
                  </a:lnTo>
                  <a:lnTo>
                    <a:pt x="32602" y="24385"/>
                  </a:lnTo>
                  <a:lnTo>
                    <a:pt x="32602" y="24385"/>
                  </a:lnTo>
                  <a:lnTo>
                    <a:pt x="32701" y="24230"/>
                  </a:lnTo>
                  <a:lnTo>
                    <a:pt x="32799" y="24075"/>
                  </a:lnTo>
                  <a:lnTo>
                    <a:pt x="32884" y="23920"/>
                  </a:lnTo>
                  <a:lnTo>
                    <a:pt x="32954" y="23765"/>
                  </a:lnTo>
                  <a:lnTo>
                    <a:pt x="33025" y="23596"/>
                  </a:lnTo>
                  <a:lnTo>
                    <a:pt x="33081" y="23441"/>
                  </a:lnTo>
                  <a:lnTo>
                    <a:pt x="33124" y="23271"/>
                  </a:lnTo>
                  <a:lnTo>
                    <a:pt x="33166" y="23102"/>
                  </a:lnTo>
                  <a:lnTo>
                    <a:pt x="33236" y="22778"/>
                  </a:lnTo>
                  <a:lnTo>
                    <a:pt x="33250" y="22440"/>
                  </a:lnTo>
                  <a:lnTo>
                    <a:pt x="33250" y="22102"/>
                  </a:lnTo>
                  <a:lnTo>
                    <a:pt x="33208" y="21763"/>
                  </a:lnTo>
                  <a:lnTo>
                    <a:pt x="33138" y="21425"/>
                  </a:lnTo>
                  <a:lnTo>
                    <a:pt x="33039" y="21101"/>
                  </a:lnTo>
                  <a:lnTo>
                    <a:pt x="32898" y="20791"/>
                  </a:lnTo>
                  <a:lnTo>
                    <a:pt x="32743" y="20495"/>
                  </a:lnTo>
                  <a:lnTo>
                    <a:pt x="32644" y="20354"/>
                  </a:lnTo>
                  <a:lnTo>
                    <a:pt x="32546" y="20213"/>
                  </a:lnTo>
                  <a:lnTo>
                    <a:pt x="32447" y="20072"/>
                  </a:lnTo>
                  <a:lnTo>
                    <a:pt x="32320" y="19945"/>
                  </a:lnTo>
                  <a:lnTo>
                    <a:pt x="32207" y="19818"/>
                  </a:lnTo>
                  <a:lnTo>
                    <a:pt x="32081" y="19691"/>
                  </a:lnTo>
                  <a:lnTo>
                    <a:pt x="31940" y="19579"/>
                  </a:lnTo>
                  <a:lnTo>
                    <a:pt x="31799" y="19480"/>
                  </a:lnTo>
                  <a:lnTo>
                    <a:pt x="5554" y="649"/>
                  </a:lnTo>
                  <a:lnTo>
                    <a:pt x="5554" y="649"/>
                  </a:lnTo>
                  <a:lnTo>
                    <a:pt x="5413" y="550"/>
                  </a:lnTo>
                  <a:lnTo>
                    <a:pt x="5258" y="466"/>
                  </a:lnTo>
                  <a:lnTo>
                    <a:pt x="5103" y="381"/>
                  </a:lnTo>
                  <a:lnTo>
                    <a:pt x="4948" y="296"/>
                  </a:lnTo>
                  <a:lnTo>
                    <a:pt x="4778" y="240"/>
                  </a:lnTo>
                  <a:lnTo>
                    <a:pt x="4623" y="170"/>
                  </a:lnTo>
                  <a:lnTo>
                    <a:pt x="4454" y="127"/>
                  </a:lnTo>
                  <a:lnTo>
                    <a:pt x="4285" y="85"/>
                  </a:lnTo>
                  <a:lnTo>
                    <a:pt x="3947" y="29"/>
                  </a:lnTo>
                  <a:lnTo>
                    <a:pt x="3608" y="0"/>
                  </a:lnTo>
                  <a:lnTo>
                    <a:pt x="3270" y="15"/>
                  </a:lnTo>
                  <a:lnTo>
                    <a:pt x="2946" y="43"/>
                  </a:lnTo>
                  <a:lnTo>
                    <a:pt x="2608" y="113"/>
                  </a:lnTo>
                  <a:lnTo>
                    <a:pt x="2284" y="226"/>
                  </a:lnTo>
                  <a:lnTo>
                    <a:pt x="1973" y="353"/>
                  </a:lnTo>
                  <a:lnTo>
                    <a:pt x="1677" y="508"/>
                  </a:lnTo>
                  <a:lnTo>
                    <a:pt x="1536" y="607"/>
                  </a:lnTo>
                  <a:lnTo>
                    <a:pt x="1396" y="705"/>
                  </a:lnTo>
                  <a:lnTo>
                    <a:pt x="1255" y="818"/>
                  </a:lnTo>
                  <a:lnTo>
                    <a:pt x="1128" y="931"/>
                  </a:lnTo>
                  <a:lnTo>
                    <a:pt x="1001" y="1058"/>
                  </a:lnTo>
                  <a:lnTo>
                    <a:pt x="874" y="1184"/>
                  </a:lnTo>
                  <a:lnTo>
                    <a:pt x="761" y="1311"/>
                  </a:lnTo>
                  <a:lnTo>
                    <a:pt x="648" y="1466"/>
                  </a:lnTo>
                  <a:lnTo>
                    <a:pt x="648" y="1466"/>
                  </a:lnTo>
                  <a:lnTo>
                    <a:pt x="648" y="1466"/>
                  </a:lnTo>
                  <a:lnTo>
                    <a:pt x="550" y="1607"/>
                  </a:lnTo>
                  <a:lnTo>
                    <a:pt x="465" y="1762"/>
                  </a:lnTo>
                  <a:lnTo>
                    <a:pt x="381" y="1917"/>
                  </a:lnTo>
                  <a:lnTo>
                    <a:pt x="296" y="2072"/>
                  </a:lnTo>
                  <a:lnTo>
                    <a:pt x="240" y="2242"/>
                  </a:lnTo>
                  <a:lnTo>
                    <a:pt x="169" y="2397"/>
                  </a:lnTo>
                  <a:lnTo>
                    <a:pt x="127" y="2566"/>
                  </a:lnTo>
                  <a:lnTo>
                    <a:pt x="85" y="2735"/>
                  </a:lnTo>
                  <a:lnTo>
                    <a:pt x="28" y="3073"/>
                  </a:lnTo>
                  <a:lnTo>
                    <a:pt x="0" y="3411"/>
                  </a:lnTo>
                  <a:lnTo>
                    <a:pt x="14" y="3750"/>
                  </a:lnTo>
                  <a:lnTo>
                    <a:pt x="42" y="4074"/>
                  </a:lnTo>
                  <a:lnTo>
                    <a:pt x="113" y="4412"/>
                  </a:lnTo>
                  <a:lnTo>
                    <a:pt x="226" y="4736"/>
                  </a:lnTo>
                  <a:lnTo>
                    <a:pt x="352" y="5046"/>
                  </a:lnTo>
                  <a:lnTo>
                    <a:pt x="508" y="5342"/>
                  </a:lnTo>
                  <a:lnTo>
                    <a:pt x="606" y="5483"/>
                  </a:lnTo>
                  <a:lnTo>
                    <a:pt x="705" y="5624"/>
                  </a:lnTo>
                  <a:lnTo>
                    <a:pt x="818" y="5765"/>
                  </a:lnTo>
                  <a:lnTo>
                    <a:pt x="930" y="5892"/>
                  </a:lnTo>
                  <a:lnTo>
                    <a:pt x="1057" y="6019"/>
                  </a:lnTo>
                  <a:lnTo>
                    <a:pt x="1184" y="6146"/>
                  </a:lnTo>
                  <a:lnTo>
                    <a:pt x="1325" y="6259"/>
                  </a:lnTo>
                  <a:lnTo>
                    <a:pt x="1466" y="6371"/>
                  </a:lnTo>
                  <a:lnTo>
                    <a:pt x="1466" y="637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 flipH="1">
              <a:off x="4094351" y="2114623"/>
              <a:ext cx="89053" cy="89053"/>
            </a:xfrm>
            <a:custGeom>
              <a:avLst/>
              <a:gdLst/>
              <a:ahLst/>
              <a:cxnLst/>
              <a:rect l="l" t="t" r="r" b="b"/>
              <a:pathLst>
                <a:path w="4300" h="4300" extrusionOk="0">
                  <a:moveTo>
                    <a:pt x="903" y="3905"/>
                  </a:moveTo>
                  <a:lnTo>
                    <a:pt x="903" y="3905"/>
                  </a:lnTo>
                  <a:lnTo>
                    <a:pt x="1086" y="4017"/>
                  </a:lnTo>
                  <a:lnTo>
                    <a:pt x="1269" y="4116"/>
                  </a:lnTo>
                  <a:lnTo>
                    <a:pt x="1467" y="4201"/>
                  </a:lnTo>
                  <a:lnTo>
                    <a:pt x="1678" y="4257"/>
                  </a:lnTo>
                  <a:lnTo>
                    <a:pt x="1876" y="4285"/>
                  </a:lnTo>
                  <a:lnTo>
                    <a:pt x="2087" y="4299"/>
                  </a:lnTo>
                  <a:lnTo>
                    <a:pt x="2298" y="4299"/>
                  </a:lnTo>
                  <a:lnTo>
                    <a:pt x="2496" y="4271"/>
                  </a:lnTo>
                  <a:lnTo>
                    <a:pt x="2707" y="4229"/>
                  </a:lnTo>
                  <a:lnTo>
                    <a:pt x="2904" y="4172"/>
                  </a:lnTo>
                  <a:lnTo>
                    <a:pt x="3088" y="4088"/>
                  </a:lnTo>
                  <a:lnTo>
                    <a:pt x="3271" y="3989"/>
                  </a:lnTo>
                  <a:lnTo>
                    <a:pt x="3454" y="3876"/>
                  </a:lnTo>
                  <a:lnTo>
                    <a:pt x="3609" y="3735"/>
                  </a:lnTo>
                  <a:lnTo>
                    <a:pt x="3764" y="3580"/>
                  </a:lnTo>
                  <a:lnTo>
                    <a:pt x="3905" y="3411"/>
                  </a:lnTo>
                  <a:lnTo>
                    <a:pt x="3905" y="3411"/>
                  </a:lnTo>
                  <a:lnTo>
                    <a:pt x="4018" y="3228"/>
                  </a:lnTo>
                  <a:lnTo>
                    <a:pt x="4117" y="3031"/>
                  </a:lnTo>
                  <a:lnTo>
                    <a:pt x="4187" y="2833"/>
                  </a:lnTo>
                  <a:lnTo>
                    <a:pt x="4243" y="2622"/>
                  </a:lnTo>
                  <a:lnTo>
                    <a:pt x="4286" y="2425"/>
                  </a:lnTo>
                  <a:lnTo>
                    <a:pt x="4300" y="2213"/>
                  </a:lnTo>
                  <a:lnTo>
                    <a:pt x="4300" y="2016"/>
                  </a:lnTo>
                  <a:lnTo>
                    <a:pt x="4272" y="1804"/>
                  </a:lnTo>
                  <a:lnTo>
                    <a:pt x="4229" y="1607"/>
                  </a:lnTo>
                  <a:lnTo>
                    <a:pt x="4173" y="1410"/>
                  </a:lnTo>
                  <a:lnTo>
                    <a:pt x="4088" y="1212"/>
                  </a:lnTo>
                  <a:lnTo>
                    <a:pt x="3990" y="1029"/>
                  </a:lnTo>
                  <a:lnTo>
                    <a:pt x="3863" y="860"/>
                  </a:lnTo>
                  <a:lnTo>
                    <a:pt x="3736" y="691"/>
                  </a:lnTo>
                  <a:lnTo>
                    <a:pt x="3581" y="550"/>
                  </a:lnTo>
                  <a:lnTo>
                    <a:pt x="3398" y="409"/>
                  </a:lnTo>
                  <a:lnTo>
                    <a:pt x="3398" y="409"/>
                  </a:lnTo>
                  <a:lnTo>
                    <a:pt x="3215" y="282"/>
                  </a:lnTo>
                  <a:lnTo>
                    <a:pt x="3031" y="183"/>
                  </a:lnTo>
                  <a:lnTo>
                    <a:pt x="2834" y="113"/>
                  </a:lnTo>
                  <a:lnTo>
                    <a:pt x="2623" y="57"/>
                  </a:lnTo>
                  <a:lnTo>
                    <a:pt x="2425" y="14"/>
                  </a:lnTo>
                  <a:lnTo>
                    <a:pt x="2214" y="0"/>
                  </a:lnTo>
                  <a:lnTo>
                    <a:pt x="2002" y="14"/>
                  </a:lnTo>
                  <a:lnTo>
                    <a:pt x="1805" y="28"/>
                  </a:lnTo>
                  <a:lnTo>
                    <a:pt x="1594" y="71"/>
                  </a:lnTo>
                  <a:lnTo>
                    <a:pt x="1396" y="141"/>
                  </a:lnTo>
                  <a:lnTo>
                    <a:pt x="1213" y="226"/>
                  </a:lnTo>
                  <a:lnTo>
                    <a:pt x="1030" y="324"/>
                  </a:lnTo>
                  <a:lnTo>
                    <a:pt x="861" y="437"/>
                  </a:lnTo>
                  <a:lnTo>
                    <a:pt x="692" y="578"/>
                  </a:lnTo>
                  <a:lnTo>
                    <a:pt x="536" y="733"/>
                  </a:lnTo>
                  <a:lnTo>
                    <a:pt x="410" y="902"/>
                  </a:lnTo>
                  <a:lnTo>
                    <a:pt x="410" y="902"/>
                  </a:lnTo>
                  <a:lnTo>
                    <a:pt x="283" y="1086"/>
                  </a:lnTo>
                  <a:lnTo>
                    <a:pt x="184" y="1283"/>
                  </a:lnTo>
                  <a:lnTo>
                    <a:pt x="114" y="1480"/>
                  </a:lnTo>
                  <a:lnTo>
                    <a:pt x="57" y="1678"/>
                  </a:lnTo>
                  <a:lnTo>
                    <a:pt x="15" y="1889"/>
                  </a:lnTo>
                  <a:lnTo>
                    <a:pt x="1" y="2086"/>
                  </a:lnTo>
                  <a:lnTo>
                    <a:pt x="1" y="2298"/>
                  </a:lnTo>
                  <a:lnTo>
                    <a:pt x="29" y="2509"/>
                  </a:lnTo>
                  <a:lnTo>
                    <a:pt x="71" y="2706"/>
                  </a:lnTo>
                  <a:lnTo>
                    <a:pt x="142" y="2904"/>
                  </a:lnTo>
                  <a:lnTo>
                    <a:pt x="212" y="3087"/>
                  </a:lnTo>
                  <a:lnTo>
                    <a:pt x="311" y="3270"/>
                  </a:lnTo>
                  <a:lnTo>
                    <a:pt x="438" y="3453"/>
                  </a:lnTo>
                  <a:lnTo>
                    <a:pt x="565" y="3609"/>
                  </a:lnTo>
                  <a:lnTo>
                    <a:pt x="720" y="3764"/>
                  </a:lnTo>
                  <a:lnTo>
                    <a:pt x="903" y="3905"/>
                  </a:lnTo>
                  <a:lnTo>
                    <a:pt x="903" y="3905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 flipH="1">
              <a:off x="3567451" y="2496429"/>
              <a:ext cx="89343" cy="89053"/>
            </a:xfrm>
            <a:custGeom>
              <a:avLst/>
              <a:gdLst/>
              <a:ahLst/>
              <a:cxnLst/>
              <a:rect l="l" t="t" r="r" b="b"/>
              <a:pathLst>
                <a:path w="4314" h="4300" extrusionOk="0">
                  <a:moveTo>
                    <a:pt x="903" y="3905"/>
                  </a:moveTo>
                  <a:lnTo>
                    <a:pt x="903" y="3905"/>
                  </a:lnTo>
                  <a:lnTo>
                    <a:pt x="1086" y="4018"/>
                  </a:lnTo>
                  <a:lnTo>
                    <a:pt x="1283" y="4116"/>
                  </a:lnTo>
                  <a:lnTo>
                    <a:pt x="1480" y="4201"/>
                  </a:lnTo>
                  <a:lnTo>
                    <a:pt x="1678" y="4257"/>
                  </a:lnTo>
                  <a:lnTo>
                    <a:pt x="1889" y="4285"/>
                  </a:lnTo>
                  <a:lnTo>
                    <a:pt x="2101" y="4300"/>
                  </a:lnTo>
                  <a:lnTo>
                    <a:pt x="2298" y="4300"/>
                  </a:lnTo>
                  <a:lnTo>
                    <a:pt x="2509" y="4271"/>
                  </a:lnTo>
                  <a:lnTo>
                    <a:pt x="2707" y="4229"/>
                  </a:lnTo>
                  <a:lnTo>
                    <a:pt x="2904" y="4173"/>
                  </a:lnTo>
                  <a:lnTo>
                    <a:pt x="3101" y="4088"/>
                  </a:lnTo>
                  <a:lnTo>
                    <a:pt x="3285" y="3989"/>
                  </a:lnTo>
                  <a:lnTo>
                    <a:pt x="3454" y="3877"/>
                  </a:lnTo>
                  <a:lnTo>
                    <a:pt x="3609" y="3736"/>
                  </a:lnTo>
                  <a:lnTo>
                    <a:pt x="3764" y="3581"/>
                  </a:lnTo>
                  <a:lnTo>
                    <a:pt x="3905" y="3412"/>
                  </a:lnTo>
                  <a:lnTo>
                    <a:pt x="3905" y="3412"/>
                  </a:lnTo>
                  <a:lnTo>
                    <a:pt x="4018" y="3228"/>
                  </a:lnTo>
                  <a:lnTo>
                    <a:pt x="4116" y="3031"/>
                  </a:lnTo>
                  <a:lnTo>
                    <a:pt x="4201" y="2834"/>
                  </a:lnTo>
                  <a:lnTo>
                    <a:pt x="4257" y="2636"/>
                  </a:lnTo>
                  <a:lnTo>
                    <a:pt x="4285" y="2425"/>
                  </a:lnTo>
                  <a:lnTo>
                    <a:pt x="4314" y="2213"/>
                  </a:lnTo>
                  <a:lnTo>
                    <a:pt x="4299" y="2016"/>
                  </a:lnTo>
                  <a:lnTo>
                    <a:pt x="4285" y="1805"/>
                  </a:lnTo>
                  <a:lnTo>
                    <a:pt x="4229" y="1607"/>
                  </a:lnTo>
                  <a:lnTo>
                    <a:pt x="4173" y="1410"/>
                  </a:lnTo>
                  <a:lnTo>
                    <a:pt x="4088" y="1213"/>
                  </a:lnTo>
                  <a:lnTo>
                    <a:pt x="3989" y="1030"/>
                  </a:lnTo>
                  <a:lnTo>
                    <a:pt x="3877" y="860"/>
                  </a:lnTo>
                  <a:lnTo>
                    <a:pt x="3736" y="691"/>
                  </a:lnTo>
                  <a:lnTo>
                    <a:pt x="3581" y="550"/>
                  </a:lnTo>
                  <a:lnTo>
                    <a:pt x="3411" y="409"/>
                  </a:lnTo>
                  <a:lnTo>
                    <a:pt x="3411" y="409"/>
                  </a:lnTo>
                  <a:lnTo>
                    <a:pt x="3228" y="297"/>
                  </a:lnTo>
                  <a:lnTo>
                    <a:pt x="3031" y="198"/>
                  </a:lnTo>
                  <a:lnTo>
                    <a:pt x="2834" y="113"/>
                  </a:lnTo>
                  <a:lnTo>
                    <a:pt x="2636" y="57"/>
                  </a:lnTo>
                  <a:lnTo>
                    <a:pt x="2425" y="29"/>
                  </a:lnTo>
                  <a:lnTo>
                    <a:pt x="2213" y="1"/>
                  </a:lnTo>
                  <a:lnTo>
                    <a:pt x="2016" y="15"/>
                  </a:lnTo>
                  <a:lnTo>
                    <a:pt x="1805" y="29"/>
                  </a:lnTo>
                  <a:lnTo>
                    <a:pt x="1607" y="71"/>
                  </a:lnTo>
                  <a:lnTo>
                    <a:pt x="1410" y="142"/>
                  </a:lnTo>
                  <a:lnTo>
                    <a:pt x="1213" y="226"/>
                  </a:lnTo>
                  <a:lnTo>
                    <a:pt x="1029" y="325"/>
                  </a:lnTo>
                  <a:lnTo>
                    <a:pt x="860" y="438"/>
                  </a:lnTo>
                  <a:lnTo>
                    <a:pt x="705" y="578"/>
                  </a:lnTo>
                  <a:lnTo>
                    <a:pt x="550" y="734"/>
                  </a:lnTo>
                  <a:lnTo>
                    <a:pt x="409" y="903"/>
                  </a:lnTo>
                  <a:lnTo>
                    <a:pt x="409" y="903"/>
                  </a:lnTo>
                  <a:lnTo>
                    <a:pt x="296" y="1086"/>
                  </a:lnTo>
                  <a:lnTo>
                    <a:pt x="198" y="1283"/>
                  </a:lnTo>
                  <a:lnTo>
                    <a:pt x="113" y="1481"/>
                  </a:lnTo>
                  <a:lnTo>
                    <a:pt x="57" y="1678"/>
                  </a:lnTo>
                  <a:lnTo>
                    <a:pt x="29" y="1889"/>
                  </a:lnTo>
                  <a:lnTo>
                    <a:pt x="0" y="2101"/>
                  </a:lnTo>
                  <a:lnTo>
                    <a:pt x="15" y="2298"/>
                  </a:lnTo>
                  <a:lnTo>
                    <a:pt x="29" y="2509"/>
                  </a:lnTo>
                  <a:lnTo>
                    <a:pt x="85" y="2707"/>
                  </a:lnTo>
                  <a:lnTo>
                    <a:pt x="141" y="2904"/>
                  </a:lnTo>
                  <a:lnTo>
                    <a:pt x="226" y="3101"/>
                  </a:lnTo>
                  <a:lnTo>
                    <a:pt x="325" y="3285"/>
                  </a:lnTo>
                  <a:lnTo>
                    <a:pt x="437" y="3454"/>
                  </a:lnTo>
                  <a:lnTo>
                    <a:pt x="578" y="3609"/>
                  </a:lnTo>
                  <a:lnTo>
                    <a:pt x="733" y="3764"/>
                  </a:lnTo>
                  <a:lnTo>
                    <a:pt x="903" y="3905"/>
                  </a:lnTo>
                  <a:lnTo>
                    <a:pt x="903" y="3905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 flipH="1">
              <a:off x="3527746" y="2474249"/>
              <a:ext cx="688628" cy="535084"/>
            </a:xfrm>
            <a:custGeom>
              <a:avLst/>
              <a:gdLst/>
              <a:ahLst/>
              <a:cxnLst/>
              <a:rect l="l" t="t" r="r" b="b"/>
              <a:pathLst>
                <a:path w="33251" h="25837" extrusionOk="0">
                  <a:moveTo>
                    <a:pt x="31785" y="6371"/>
                  </a:moveTo>
                  <a:lnTo>
                    <a:pt x="5554" y="25188"/>
                  </a:lnTo>
                  <a:lnTo>
                    <a:pt x="5554" y="25188"/>
                  </a:lnTo>
                  <a:lnTo>
                    <a:pt x="5413" y="25287"/>
                  </a:lnTo>
                  <a:lnTo>
                    <a:pt x="5258" y="25386"/>
                  </a:lnTo>
                  <a:lnTo>
                    <a:pt x="5103" y="25470"/>
                  </a:lnTo>
                  <a:lnTo>
                    <a:pt x="4948" y="25541"/>
                  </a:lnTo>
                  <a:lnTo>
                    <a:pt x="4778" y="25611"/>
                  </a:lnTo>
                  <a:lnTo>
                    <a:pt x="4623" y="25667"/>
                  </a:lnTo>
                  <a:lnTo>
                    <a:pt x="4454" y="25710"/>
                  </a:lnTo>
                  <a:lnTo>
                    <a:pt x="4285" y="25752"/>
                  </a:lnTo>
                  <a:lnTo>
                    <a:pt x="3947" y="25808"/>
                  </a:lnTo>
                  <a:lnTo>
                    <a:pt x="3608" y="25837"/>
                  </a:lnTo>
                  <a:lnTo>
                    <a:pt x="3270" y="25837"/>
                  </a:lnTo>
                  <a:lnTo>
                    <a:pt x="2932" y="25794"/>
                  </a:lnTo>
                  <a:lnTo>
                    <a:pt x="2608" y="25724"/>
                  </a:lnTo>
                  <a:lnTo>
                    <a:pt x="2284" y="25625"/>
                  </a:lnTo>
                  <a:lnTo>
                    <a:pt x="1973" y="25484"/>
                  </a:lnTo>
                  <a:lnTo>
                    <a:pt x="1677" y="25329"/>
                  </a:lnTo>
                  <a:lnTo>
                    <a:pt x="1536" y="25231"/>
                  </a:lnTo>
                  <a:lnTo>
                    <a:pt x="1396" y="25132"/>
                  </a:lnTo>
                  <a:lnTo>
                    <a:pt x="1255" y="25019"/>
                  </a:lnTo>
                  <a:lnTo>
                    <a:pt x="1128" y="24906"/>
                  </a:lnTo>
                  <a:lnTo>
                    <a:pt x="1001" y="24794"/>
                  </a:lnTo>
                  <a:lnTo>
                    <a:pt x="874" y="24653"/>
                  </a:lnTo>
                  <a:lnTo>
                    <a:pt x="761" y="24526"/>
                  </a:lnTo>
                  <a:lnTo>
                    <a:pt x="648" y="24385"/>
                  </a:lnTo>
                  <a:lnTo>
                    <a:pt x="648" y="24385"/>
                  </a:lnTo>
                  <a:lnTo>
                    <a:pt x="648" y="24385"/>
                  </a:lnTo>
                  <a:lnTo>
                    <a:pt x="550" y="24230"/>
                  </a:lnTo>
                  <a:lnTo>
                    <a:pt x="465" y="24075"/>
                  </a:lnTo>
                  <a:lnTo>
                    <a:pt x="381" y="23920"/>
                  </a:lnTo>
                  <a:lnTo>
                    <a:pt x="296" y="23765"/>
                  </a:lnTo>
                  <a:lnTo>
                    <a:pt x="226" y="23596"/>
                  </a:lnTo>
                  <a:lnTo>
                    <a:pt x="169" y="23440"/>
                  </a:lnTo>
                  <a:lnTo>
                    <a:pt x="127" y="23271"/>
                  </a:lnTo>
                  <a:lnTo>
                    <a:pt x="85" y="23102"/>
                  </a:lnTo>
                  <a:lnTo>
                    <a:pt x="28" y="22778"/>
                  </a:lnTo>
                  <a:lnTo>
                    <a:pt x="0" y="22440"/>
                  </a:lnTo>
                  <a:lnTo>
                    <a:pt x="0" y="22101"/>
                  </a:lnTo>
                  <a:lnTo>
                    <a:pt x="42" y="21763"/>
                  </a:lnTo>
                  <a:lnTo>
                    <a:pt x="113" y="21425"/>
                  </a:lnTo>
                  <a:lnTo>
                    <a:pt x="212" y="21101"/>
                  </a:lnTo>
                  <a:lnTo>
                    <a:pt x="352" y="20791"/>
                  </a:lnTo>
                  <a:lnTo>
                    <a:pt x="508" y="20495"/>
                  </a:lnTo>
                  <a:lnTo>
                    <a:pt x="606" y="20354"/>
                  </a:lnTo>
                  <a:lnTo>
                    <a:pt x="705" y="20213"/>
                  </a:lnTo>
                  <a:lnTo>
                    <a:pt x="818" y="20072"/>
                  </a:lnTo>
                  <a:lnTo>
                    <a:pt x="930" y="19945"/>
                  </a:lnTo>
                  <a:lnTo>
                    <a:pt x="1057" y="19818"/>
                  </a:lnTo>
                  <a:lnTo>
                    <a:pt x="1184" y="19691"/>
                  </a:lnTo>
                  <a:lnTo>
                    <a:pt x="1311" y="19578"/>
                  </a:lnTo>
                  <a:lnTo>
                    <a:pt x="1466" y="19480"/>
                  </a:lnTo>
                  <a:lnTo>
                    <a:pt x="27697" y="649"/>
                  </a:lnTo>
                  <a:lnTo>
                    <a:pt x="27697" y="649"/>
                  </a:lnTo>
                  <a:lnTo>
                    <a:pt x="27838" y="550"/>
                  </a:lnTo>
                  <a:lnTo>
                    <a:pt x="27993" y="465"/>
                  </a:lnTo>
                  <a:lnTo>
                    <a:pt x="28148" y="381"/>
                  </a:lnTo>
                  <a:lnTo>
                    <a:pt x="28317" y="296"/>
                  </a:lnTo>
                  <a:lnTo>
                    <a:pt x="28472" y="240"/>
                  </a:lnTo>
                  <a:lnTo>
                    <a:pt x="28627" y="169"/>
                  </a:lnTo>
                  <a:lnTo>
                    <a:pt x="28796" y="127"/>
                  </a:lnTo>
                  <a:lnTo>
                    <a:pt x="28966" y="85"/>
                  </a:lnTo>
                  <a:lnTo>
                    <a:pt x="29304" y="29"/>
                  </a:lnTo>
                  <a:lnTo>
                    <a:pt x="29642" y="0"/>
                  </a:lnTo>
                  <a:lnTo>
                    <a:pt x="29980" y="14"/>
                  </a:lnTo>
                  <a:lnTo>
                    <a:pt x="30319" y="43"/>
                  </a:lnTo>
                  <a:lnTo>
                    <a:pt x="30643" y="113"/>
                  </a:lnTo>
                  <a:lnTo>
                    <a:pt x="30967" y="226"/>
                  </a:lnTo>
                  <a:lnTo>
                    <a:pt x="31277" y="353"/>
                  </a:lnTo>
                  <a:lnTo>
                    <a:pt x="31573" y="522"/>
                  </a:lnTo>
                  <a:lnTo>
                    <a:pt x="31728" y="606"/>
                  </a:lnTo>
                  <a:lnTo>
                    <a:pt x="31869" y="705"/>
                  </a:lnTo>
                  <a:lnTo>
                    <a:pt x="31996" y="818"/>
                  </a:lnTo>
                  <a:lnTo>
                    <a:pt x="32137" y="931"/>
                  </a:lnTo>
                  <a:lnTo>
                    <a:pt x="32250" y="1057"/>
                  </a:lnTo>
                  <a:lnTo>
                    <a:pt x="32377" y="1184"/>
                  </a:lnTo>
                  <a:lnTo>
                    <a:pt x="32489" y="1325"/>
                  </a:lnTo>
                  <a:lnTo>
                    <a:pt x="32602" y="1466"/>
                  </a:lnTo>
                  <a:lnTo>
                    <a:pt x="32602" y="1466"/>
                  </a:lnTo>
                  <a:lnTo>
                    <a:pt x="32602" y="1466"/>
                  </a:lnTo>
                  <a:lnTo>
                    <a:pt x="32701" y="1607"/>
                  </a:lnTo>
                  <a:lnTo>
                    <a:pt x="32799" y="1762"/>
                  </a:lnTo>
                  <a:lnTo>
                    <a:pt x="32884" y="1917"/>
                  </a:lnTo>
                  <a:lnTo>
                    <a:pt x="32954" y="2072"/>
                  </a:lnTo>
                  <a:lnTo>
                    <a:pt x="33025" y="2241"/>
                  </a:lnTo>
                  <a:lnTo>
                    <a:pt x="33081" y="2397"/>
                  </a:lnTo>
                  <a:lnTo>
                    <a:pt x="33124" y="2566"/>
                  </a:lnTo>
                  <a:lnTo>
                    <a:pt x="33166" y="2735"/>
                  </a:lnTo>
                  <a:lnTo>
                    <a:pt x="33222" y="3073"/>
                  </a:lnTo>
                  <a:lnTo>
                    <a:pt x="33250" y="3411"/>
                  </a:lnTo>
                  <a:lnTo>
                    <a:pt x="33250" y="3750"/>
                  </a:lnTo>
                  <a:lnTo>
                    <a:pt x="33208" y="4088"/>
                  </a:lnTo>
                  <a:lnTo>
                    <a:pt x="33138" y="4412"/>
                  </a:lnTo>
                  <a:lnTo>
                    <a:pt x="33039" y="4736"/>
                  </a:lnTo>
                  <a:lnTo>
                    <a:pt x="32898" y="5046"/>
                  </a:lnTo>
                  <a:lnTo>
                    <a:pt x="32743" y="5342"/>
                  </a:lnTo>
                  <a:lnTo>
                    <a:pt x="32644" y="5497"/>
                  </a:lnTo>
                  <a:lnTo>
                    <a:pt x="32546" y="5624"/>
                  </a:lnTo>
                  <a:lnTo>
                    <a:pt x="32433" y="5765"/>
                  </a:lnTo>
                  <a:lnTo>
                    <a:pt x="32320" y="5892"/>
                  </a:lnTo>
                  <a:lnTo>
                    <a:pt x="32207" y="6019"/>
                  </a:lnTo>
                  <a:lnTo>
                    <a:pt x="32066" y="6146"/>
                  </a:lnTo>
                  <a:lnTo>
                    <a:pt x="31940" y="6259"/>
                  </a:lnTo>
                  <a:lnTo>
                    <a:pt x="31785" y="6371"/>
                  </a:lnTo>
                  <a:lnTo>
                    <a:pt x="31785" y="6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 flipH="1">
              <a:off x="3560741" y="2507240"/>
              <a:ext cx="89053" cy="89053"/>
            </a:xfrm>
            <a:custGeom>
              <a:avLst/>
              <a:gdLst/>
              <a:ahLst/>
              <a:cxnLst/>
              <a:rect l="l" t="t" r="r" b="b"/>
              <a:pathLst>
                <a:path w="4300" h="4300" extrusionOk="0">
                  <a:moveTo>
                    <a:pt x="3412" y="3904"/>
                  </a:moveTo>
                  <a:lnTo>
                    <a:pt x="3412" y="3904"/>
                  </a:lnTo>
                  <a:lnTo>
                    <a:pt x="3214" y="4017"/>
                  </a:lnTo>
                  <a:lnTo>
                    <a:pt x="3031" y="4116"/>
                  </a:lnTo>
                  <a:lnTo>
                    <a:pt x="2834" y="4200"/>
                  </a:lnTo>
                  <a:lnTo>
                    <a:pt x="2622" y="4257"/>
                  </a:lnTo>
                  <a:lnTo>
                    <a:pt x="2425" y="4285"/>
                  </a:lnTo>
                  <a:lnTo>
                    <a:pt x="2214" y="4299"/>
                  </a:lnTo>
                  <a:lnTo>
                    <a:pt x="2002" y="4299"/>
                  </a:lnTo>
                  <a:lnTo>
                    <a:pt x="1805" y="4271"/>
                  </a:lnTo>
                  <a:lnTo>
                    <a:pt x="1608" y="4229"/>
                  </a:lnTo>
                  <a:lnTo>
                    <a:pt x="1410" y="4172"/>
                  </a:lnTo>
                  <a:lnTo>
                    <a:pt x="1213" y="4088"/>
                  </a:lnTo>
                  <a:lnTo>
                    <a:pt x="1030" y="3989"/>
                  </a:lnTo>
                  <a:lnTo>
                    <a:pt x="861" y="3876"/>
                  </a:lnTo>
                  <a:lnTo>
                    <a:pt x="691" y="3735"/>
                  </a:lnTo>
                  <a:lnTo>
                    <a:pt x="536" y="3580"/>
                  </a:lnTo>
                  <a:lnTo>
                    <a:pt x="409" y="3411"/>
                  </a:lnTo>
                  <a:lnTo>
                    <a:pt x="409" y="3411"/>
                  </a:lnTo>
                  <a:lnTo>
                    <a:pt x="283" y="3228"/>
                  </a:lnTo>
                  <a:lnTo>
                    <a:pt x="184" y="3031"/>
                  </a:lnTo>
                  <a:lnTo>
                    <a:pt x="113" y="2833"/>
                  </a:lnTo>
                  <a:lnTo>
                    <a:pt x="57" y="2636"/>
                  </a:lnTo>
                  <a:lnTo>
                    <a:pt x="15" y="2424"/>
                  </a:lnTo>
                  <a:lnTo>
                    <a:pt x="1" y="2213"/>
                  </a:lnTo>
                  <a:lnTo>
                    <a:pt x="1" y="2016"/>
                  </a:lnTo>
                  <a:lnTo>
                    <a:pt x="29" y="1804"/>
                  </a:lnTo>
                  <a:lnTo>
                    <a:pt x="71" y="1607"/>
                  </a:lnTo>
                  <a:lnTo>
                    <a:pt x="142" y="1410"/>
                  </a:lnTo>
                  <a:lnTo>
                    <a:pt x="212" y="1212"/>
                  </a:lnTo>
                  <a:lnTo>
                    <a:pt x="311" y="1029"/>
                  </a:lnTo>
                  <a:lnTo>
                    <a:pt x="438" y="860"/>
                  </a:lnTo>
                  <a:lnTo>
                    <a:pt x="579" y="691"/>
                  </a:lnTo>
                  <a:lnTo>
                    <a:pt x="720" y="550"/>
                  </a:lnTo>
                  <a:lnTo>
                    <a:pt x="903" y="409"/>
                  </a:lnTo>
                  <a:lnTo>
                    <a:pt x="903" y="409"/>
                  </a:lnTo>
                  <a:lnTo>
                    <a:pt x="1086" y="282"/>
                  </a:lnTo>
                  <a:lnTo>
                    <a:pt x="1283" y="183"/>
                  </a:lnTo>
                  <a:lnTo>
                    <a:pt x="1481" y="113"/>
                  </a:lnTo>
                  <a:lnTo>
                    <a:pt x="1678" y="56"/>
                  </a:lnTo>
                  <a:lnTo>
                    <a:pt x="1889" y="14"/>
                  </a:lnTo>
                  <a:lnTo>
                    <a:pt x="2087" y="0"/>
                  </a:lnTo>
                  <a:lnTo>
                    <a:pt x="2298" y="14"/>
                  </a:lnTo>
                  <a:lnTo>
                    <a:pt x="2496" y="28"/>
                  </a:lnTo>
                  <a:lnTo>
                    <a:pt x="2707" y="71"/>
                  </a:lnTo>
                  <a:lnTo>
                    <a:pt x="2904" y="141"/>
                  </a:lnTo>
                  <a:lnTo>
                    <a:pt x="3088" y="226"/>
                  </a:lnTo>
                  <a:lnTo>
                    <a:pt x="3271" y="324"/>
                  </a:lnTo>
                  <a:lnTo>
                    <a:pt x="3454" y="437"/>
                  </a:lnTo>
                  <a:lnTo>
                    <a:pt x="3609" y="578"/>
                  </a:lnTo>
                  <a:lnTo>
                    <a:pt x="3764" y="733"/>
                  </a:lnTo>
                  <a:lnTo>
                    <a:pt x="3905" y="902"/>
                  </a:lnTo>
                  <a:lnTo>
                    <a:pt x="3905" y="902"/>
                  </a:lnTo>
                  <a:lnTo>
                    <a:pt x="4018" y="1085"/>
                  </a:lnTo>
                  <a:lnTo>
                    <a:pt x="4116" y="1283"/>
                  </a:lnTo>
                  <a:lnTo>
                    <a:pt x="4187" y="1480"/>
                  </a:lnTo>
                  <a:lnTo>
                    <a:pt x="4243" y="1677"/>
                  </a:lnTo>
                  <a:lnTo>
                    <a:pt x="4286" y="1889"/>
                  </a:lnTo>
                  <a:lnTo>
                    <a:pt x="4300" y="2086"/>
                  </a:lnTo>
                  <a:lnTo>
                    <a:pt x="4300" y="2298"/>
                  </a:lnTo>
                  <a:lnTo>
                    <a:pt x="4272" y="2509"/>
                  </a:lnTo>
                  <a:lnTo>
                    <a:pt x="4229" y="2706"/>
                  </a:lnTo>
                  <a:lnTo>
                    <a:pt x="4173" y="2904"/>
                  </a:lnTo>
                  <a:lnTo>
                    <a:pt x="4088" y="3087"/>
                  </a:lnTo>
                  <a:lnTo>
                    <a:pt x="3990" y="3270"/>
                  </a:lnTo>
                  <a:lnTo>
                    <a:pt x="3863" y="3453"/>
                  </a:lnTo>
                  <a:lnTo>
                    <a:pt x="3736" y="3608"/>
                  </a:lnTo>
                  <a:lnTo>
                    <a:pt x="3581" y="3763"/>
                  </a:lnTo>
                  <a:lnTo>
                    <a:pt x="3412" y="3904"/>
                  </a:lnTo>
                  <a:lnTo>
                    <a:pt x="3412" y="3904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 flipH="1">
              <a:off x="4087330" y="2889045"/>
              <a:ext cx="89053" cy="89343"/>
            </a:xfrm>
            <a:custGeom>
              <a:avLst/>
              <a:gdLst/>
              <a:ahLst/>
              <a:cxnLst/>
              <a:rect l="l" t="t" r="r" b="b"/>
              <a:pathLst>
                <a:path w="4300" h="4314" extrusionOk="0">
                  <a:moveTo>
                    <a:pt x="3397" y="3905"/>
                  </a:moveTo>
                  <a:lnTo>
                    <a:pt x="3397" y="3905"/>
                  </a:lnTo>
                  <a:lnTo>
                    <a:pt x="3214" y="4018"/>
                  </a:lnTo>
                  <a:lnTo>
                    <a:pt x="3017" y="4116"/>
                  </a:lnTo>
                  <a:lnTo>
                    <a:pt x="2819" y="4201"/>
                  </a:lnTo>
                  <a:lnTo>
                    <a:pt x="2622" y="4257"/>
                  </a:lnTo>
                  <a:lnTo>
                    <a:pt x="2410" y="4285"/>
                  </a:lnTo>
                  <a:lnTo>
                    <a:pt x="2213" y="4314"/>
                  </a:lnTo>
                  <a:lnTo>
                    <a:pt x="2002" y="4299"/>
                  </a:lnTo>
                  <a:lnTo>
                    <a:pt x="1804" y="4285"/>
                  </a:lnTo>
                  <a:lnTo>
                    <a:pt x="1593" y="4243"/>
                  </a:lnTo>
                  <a:lnTo>
                    <a:pt x="1396" y="4173"/>
                  </a:lnTo>
                  <a:lnTo>
                    <a:pt x="1212" y="4088"/>
                  </a:lnTo>
                  <a:lnTo>
                    <a:pt x="1029" y="3989"/>
                  </a:lnTo>
                  <a:lnTo>
                    <a:pt x="846" y="3877"/>
                  </a:lnTo>
                  <a:lnTo>
                    <a:pt x="691" y="3736"/>
                  </a:lnTo>
                  <a:lnTo>
                    <a:pt x="536" y="3581"/>
                  </a:lnTo>
                  <a:lnTo>
                    <a:pt x="395" y="3411"/>
                  </a:lnTo>
                  <a:lnTo>
                    <a:pt x="395" y="3411"/>
                  </a:lnTo>
                  <a:lnTo>
                    <a:pt x="282" y="3228"/>
                  </a:lnTo>
                  <a:lnTo>
                    <a:pt x="183" y="3031"/>
                  </a:lnTo>
                  <a:lnTo>
                    <a:pt x="99" y="2834"/>
                  </a:lnTo>
                  <a:lnTo>
                    <a:pt x="42" y="2636"/>
                  </a:lnTo>
                  <a:lnTo>
                    <a:pt x="14" y="2425"/>
                  </a:lnTo>
                  <a:lnTo>
                    <a:pt x="0" y="2213"/>
                  </a:lnTo>
                  <a:lnTo>
                    <a:pt x="0" y="2016"/>
                  </a:lnTo>
                  <a:lnTo>
                    <a:pt x="28" y="1805"/>
                  </a:lnTo>
                  <a:lnTo>
                    <a:pt x="71" y="1607"/>
                  </a:lnTo>
                  <a:lnTo>
                    <a:pt x="127" y="1410"/>
                  </a:lnTo>
                  <a:lnTo>
                    <a:pt x="212" y="1213"/>
                  </a:lnTo>
                  <a:lnTo>
                    <a:pt x="310" y="1029"/>
                  </a:lnTo>
                  <a:lnTo>
                    <a:pt x="423" y="860"/>
                  </a:lnTo>
                  <a:lnTo>
                    <a:pt x="564" y="691"/>
                  </a:lnTo>
                  <a:lnTo>
                    <a:pt x="719" y="550"/>
                  </a:lnTo>
                  <a:lnTo>
                    <a:pt x="888" y="409"/>
                  </a:lnTo>
                  <a:lnTo>
                    <a:pt x="888" y="409"/>
                  </a:lnTo>
                  <a:lnTo>
                    <a:pt x="1085" y="296"/>
                  </a:lnTo>
                  <a:lnTo>
                    <a:pt x="1269" y="198"/>
                  </a:lnTo>
                  <a:lnTo>
                    <a:pt x="1466" y="113"/>
                  </a:lnTo>
                  <a:lnTo>
                    <a:pt x="1677" y="57"/>
                  </a:lnTo>
                  <a:lnTo>
                    <a:pt x="1875" y="29"/>
                  </a:lnTo>
                  <a:lnTo>
                    <a:pt x="2086" y="0"/>
                  </a:lnTo>
                  <a:lnTo>
                    <a:pt x="2284" y="15"/>
                  </a:lnTo>
                  <a:lnTo>
                    <a:pt x="2495" y="29"/>
                  </a:lnTo>
                  <a:lnTo>
                    <a:pt x="2692" y="85"/>
                  </a:lnTo>
                  <a:lnTo>
                    <a:pt x="2890" y="141"/>
                  </a:lnTo>
                  <a:lnTo>
                    <a:pt x="3087" y="226"/>
                  </a:lnTo>
                  <a:lnTo>
                    <a:pt x="3270" y="325"/>
                  </a:lnTo>
                  <a:lnTo>
                    <a:pt x="3439" y="437"/>
                  </a:lnTo>
                  <a:lnTo>
                    <a:pt x="3608" y="578"/>
                  </a:lnTo>
                  <a:lnTo>
                    <a:pt x="3749" y="733"/>
                  </a:lnTo>
                  <a:lnTo>
                    <a:pt x="3890" y="903"/>
                  </a:lnTo>
                  <a:lnTo>
                    <a:pt x="3890" y="903"/>
                  </a:lnTo>
                  <a:lnTo>
                    <a:pt x="4017" y="1086"/>
                  </a:lnTo>
                  <a:lnTo>
                    <a:pt x="4116" y="1283"/>
                  </a:lnTo>
                  <a:lnTo>
                    <a:pt x="4186" y="1480"/>
                  </a:lnTo>
                  <a:lnTo>
                    <a:pt x="4243" y="1678"/>
                  </a:lnTo>
                  <a:lnTo>
                    <a:pt x="4285" y="1889"/>
                  </a:lnTo>
                  <a:lnTo>
                    <a:pt x="4299" y="2101"/>
                  </a:lnTo>
                  <a:lnTo>
                    <a:pt x="4285" y="2298"/>
                  </a:lnTo>
                  <a:lnTo>
                    <a:pt x="4271" y="2509"/>
                  </a:lnTo>
                  <a:lnTo>
                    <a:pt x="4229" y="2707"/>
                  </a:lnTo>
                  <a:lnTo>
                    <a:pt x="4158" y="2904"/>
                  </a:lnTo>
                  <a:lnTo>
                    <a:pt x="4088" y="3101"/>
                  </a:lnTo>
                  <a:lnTo>
                    <a:pt x="3975" y="3285"/>
                  </a:lnTo>
                  <a:lnTo>
                    <a:pt x="3862" y="3454"/>
                  </a:lnTo>
                  <a:lnTo>
                    <a:pt x="3721" y="3623"/>
                  </a:lnTo>
                  <a:lnTo>
                    <a:pt x="3566" y="3764"/>
                  </a:lnTo>
                  <a:lnTo>
                    <a:pt x="3397" y="3905"/>
                  </a:lnTo>
                  <a:lnTo>
                    <a:pt x="3397" y="3905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 flipH="1">
              <a:off x="3527746" y="2474249"/>
              <a:ext cx="688628" cy="535084"/>
            </a:xfrm>
            <a:custGeom>
              <a:avLst/>
              <a:gdLst/>
              <a:ahLst/>
              <a:cxnLst/>
              <a:rect l="l" t="t" r="r" b="b"/>
              <a:pathLst>
                <a:path w="33251" h="25837" extrusionOk="0">
                  <a:moveTo>
                    <a:pt x="1466" y="6371"/>
                  </a:moveTo>
                  <a:lnTo>
                    <a:pt x="27697" y="25188"/>
                  </a:lnTo>
                  <a:lnTo>
                    <a:pt x="27697" y="25188"/>
                  </a:lnTo>
                  <a:lnTo>
                    <a:pt x="27838" y="25287"/>
                  </a:lnTo>
                  <a:lnTo>
                    <a:pt x="27993" y="25386"/>
                  </a:lnTo>
                  <a:lnTo>
                    <a:pt x="28148" y="25470"/>
                  </a:lnTo>
                  <a:lnTo>
                    <a:pt x="28303" y="25541"/>
                  </a:lnTo>
                  <a:lnTo>
                    <a:pt x="28472" y="25611"/>
                  </a:lnTo>
                  <a:lnTo>
                    <a:pt x="28627" y="25667"/>
                  </a:lnTo>
                  <a:lnTo>
                    <a:pt x="28796" y="25710"/>
                  </a:lnTo>
                  <a:lnTo>
                    <a:pt x="28966" y="25752"/>
                  </a:lnTo>
                  <a:lnTo>
                    <a:pt x="29304" y="25808"/>
                  </a:lnTo>
                  <a:lnTo>
                    <a:pt x="29642" y="25837"/>
                  </a:lnTo>
                  <a:lnTo>
                    <a:pt x="29980" y="25837"/>
                  </a:lnTo>
                  <a:lnTo>
                    <a:pt x="30319" y="25794"/>
                  </a:lnTo>
                  <a:lnTo>
                    <a:pt x="30643" y="25724"/>
                  </a:lnTo>
                  <a:lnTo>
                    <a:pt x="30967" y="25625"/>
                  </a:lnTo>
                  <a:lnTo>
                    <a:pt x="31277" y="25484"/>
                  </a:lnTo>
                  <a:lnTo>
                    <a:pt x="31573" y="25329"/>
                  </a:lnTo>
                  <a:lnTo>
                    <a:pt x="31728" y="25231"/>
                  </a:lnTo>
                  <a:lnTo>
                    <a:pt x="31869" y="25132"/>
                  </a:lnTo>
                  <a:lnTo>
                    <a:pt x="31996" y="25019"/>
                  </a:lnTo>
                  <a:lnTo>
                    <a:pt x="32123" y="24906"/>
                  </a:lnTo>
                  <a:lnTo>
                    <a:pt x="32250" y="24794"/>
                  </a:lnTo>
                  <a:lnTo>
                    <a:pt x="32377" y="24653"/>
                  </a:lnTo>
                  <a:lnTo>
                    <a:pt x="32489" y="24526"/>
                  </a:lnTo>
                  <a:lnTo>
                    <a:pt x="32602" y="24385"/>
                  </a:lnTo>
                  <a:lnTo>
                    <a:pt x="32602" y="24385"/>
                  </a:lnTo>
                  <a:lnTo>
                    <a:pt x="32602" y="24385"/>
                  </a:lnTo>
                  <a:lnTo>
                    <a:pt x="32701" y="24230"/>
                  </a:lnTo>
                  <a:lnTo>
                    <a:pt x="32799" y="24075"/>
                  </a:lnTo>
                  <a:lnTo>
                    <a:pt x="32870" y="23920"/>
                  </a:lnTo>
                  <a:lnTo>
                    <a:pt x="32954" y="23765"/>
                  </a:lnTo>
                  <a:lnTo>
                    <a:pt x="33025" y="23596"/>
                  </a:lnTo>
                  <a:lnTo>
                    <a:pt x="33081" y="23440"/>
                  </a:lnTo>
                  <a:lnTo>
                    <a:pt x="33124" y="23271"/>
                  </a:lnTo>
                  <a:lnTo>
                    <a:pt x="33166" y="23102"/>
                  </a:lnTo>
                  <a:lnTo>
                    <a:pt x="33222" y="22778"/>
                  </a:lnTo>
                  <a:lnTo>
                    <a:pt x="33250" y="22440"/>
                  </a:lnTo>
                  <a:lnTo>
                    <a:pt x="33250" y="22101"/>
                  </a:lnTo>
                  <a:lnTo>
                    <a:pt x="33208" y="21763"/>
                  </a:lnTo>
                  <a:lnTo>
                    <a:pt x="33138" y="21425"/>
                  </a:lnTo>
                  <a:lnTo>
                    <a:pt x="33039" y="21101"/>
                  </a:lnTo>
                  <a:lnTo>
                    <a:pt x="32898" y="20791"/>
                  </a:lnTo>
                  <a:lnTo>
                    <a:pt x="32743" y="20495"/>
                  </a:lnTo>
                  <a:lnTo>
                    <a:pt x="32644" y="20354"/>
                  </a:lnTo>
                  <a:lnTo>
                    <a:pt x="32546" y="20213"/>
                  </a:lnTo>
                  <a:lnTo>
                    <a:pt x="32433" y="20072"/>
                  </a:lnTo>
                  <a:lnTo>
                    <a:pt x="32320" y="19945"/>
                  </a:lnTo>
                  <a:lnTo>
                    <a:pt x="32207" y="19818"/>
                  </a:lnTo>
                  <a:lnTo>
                    <a:pt x="32066" y="19691"/>
                  </a:lnTo>
                  <a:lnTo>
                    <a:pt x="31940" y="19578"/>
                  </a:lnTo>
                  <a:lnTo>
                    <a:pt x="31799" y="19480"/>
                  </a:lnTo>
                  <a:lnTo>
                    <a:pt x="5554" y="649"/>
                  </a:lnTo>
                  <a:lnTo>
                    <a:pt x="5554" y="649"/>
                  </a:lnTo>
                  <a:lnTo>
                    <a:pt x="5413" y="550"/>
                  </a:lnTo>
                  <a:lnTo>
                    <a:pt x="5258" y="465"/>
                  </a:lnTo>
                  <a:lnTo>
                    <a:pt x="5103" y="381"/>
                  </a:lnTo>
                  <a:lnTo>
                    <a:pt x="4948" y="296"/>
                  </a:lnTo>
                  <a:lnTo>
                    <a:pt x="4778" y="240"/>
                  </a:lnTo>
                  <a:lnTo>
                    <a:pt x="4623" y="169"/>
                  </a:lnTo>
                  <a:lnTo>
                    <a:pt x="4454" y="127"/>
                  </a:lnTo>
                  <a:lnTo>
                    <a:pt x="4285" y="85"/>
                  </a:lnTo>
                  <a:lnTo>
                    <a:pt x="3947" y="29"/>
                  </a:lnTo>
                  <a:lnTo>
                    <a:pt x="3608" y="0"/>
                  </a:lnTo>
                  <a:lnTo>
                    <a:pt x="3270" y="14"/>
                  </a:lnTo>
                  <a:lnTo>
                    <a:pt x="2932" y="43"/>
                  </a:lnTo>
                  <a:lnTo>
                    <a:pt x="2608" y="113"/>
                  </a:lnTo>
                  <a:lnTo>
                    <a:pt x="2284" y="226"/>
                  </a:lnTo>
                  <a:lnTo>
                    <a:pt x="1973" y="353"/>
                  </a:lnTo>
                  <a:lnTo>
                    <a:pt x="1677" y="508"/>
                  </a:lnTo>
                  <a:lnTo>
                    <a:pt x="1536" y="606"/>
                  </a:lnTo>
                  <a:lnTo>
                    <a:pt x="1396" y="705"/>
                  </a:lnTo>
                  <a:lnTo>
                    <a:pt x="1255" y="818"/>
                  </a:lnTo>
                  <a:lnTo>
                    <a:pt x="1128" y="931"/>
                  </a:lnTo>
                  <a:lnTo>
                    <a:pt x="1001" y="1057"/>
                  </a:lnTo>
                  <a:lnTo>
                    <a:pt x="874" y="1184"/>
                  </a:lnTo>
                  <a:lnTo>
                    <a:pt x="761" y="1311"/>
                  </a:lnTo>
                  <a:lnTo>
                    <a:pt x="648" y="1466"/>
                  </a:lnTo>
                  <a:lnTo>
                    <a:pt x="648" y="1466"/>
                  </a:lnTo>
                  <a:lnTo>
                    <a:pt x="648" y="1466"/>
                  </a:lnTo>
                  <a:lnTo>
                    <a:pt x="550" y="1607"/>
                  </a:lnTo>
                  <a:lnTo>
                    <a:pt x="465" y="1762"/>
                  </a:lnTo>
                  <a:lnTo>
                    <a:pt x="381" y="1917"/>
                  </a:lnTo>
                  <a:lnTo>
                    <a:pt x="296" y="2072"/>
                  </a:lnTo>
                  <a:lnTo>
                    <a:pt x="226" y="2241"/>
                  </a:lnTo>
                  <a:lnTo>
                    <a:pt x="169" y="2397"/>
                  </a:lnTo>
                  <a:lnTo>
                    <a:pt x="127" y="2566"/>
                  </a:lnTo>
                  <a:lnTo>
                    <a:pt x="85" y="2735"/>
                  </a:lnTo>
                  <a:lnTo>
                    <a:pt x="28" y="3073"/>
                  </a:lnTo>
                  <a:lnTo>
                    <a:pt x="0" y="3411"/>
                  </a:lnTo>
                  <a:lnTo>
                    <a:pt x="0" y="3750"/>
                  </a:lnTo>
                  <a:lnTo>
                    <a:pt x="42" y="4088"/>
                  </a:lnTo>
                  <a:lnTo>
                    <a:pt x="113" y="4412"/>
                  </a:lnTo>
                  <a:lnTo>
                    <a:pt x="212" y="4736"/>
                  </a:lnTo>
                  <a:lnTo>
                    <a:pt x="352" y="5046"/>
                  </a:lnTo>
                  <a:lnTo>
                    <a:pt x="508" y="5342"/>
                  </a:lnTo>
                  <a:lnTo>
                    <a:pt x="606" y="5497"/>
                  </a:lnTo>
                  <a:lnTo>
                    <a:pt x="705" y="5624"/>
                  </a:lnTo>
                  <a:lnTo>
                    <a:pt x="818" y="5765"/>
                  </a:lnTo>
                  <a:lnTo>
                    <a:pt x="930" y="5892"/>
                  </a:lnTo>
                  <a:lnTo>
                    <a:pt x="1057" y="6019"/>
                  </a:lnTo>
                  <a:lnTo>
                    <a:pt x="1184" y="6146"/>
                  </a:lnTo>
                  <a:lnTo>
                    <a:pt x="1311" y="6259"/>
                  </a:lnTo>
                  <a:lnTo>
                    <a:pt x="1466" y="6371"/>
                  </a:lnTo>
                  <a:lnTo>
                    <a:pt x="1466" y="637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 flipH="1">
              <a:off x="4094351" y="2507240"/>
              <a:ext cx="89053" cy="89053"/>
            </a:xfrm>
            <a:custGeom>
              <a:avLst/>
              <a:gdLst/>
              <a:ahLst/>
              <a:cxnLst/>
              <a:rect l="l" t="t" r="r" b="b"/>
              <a:pathLst>
                <a:path w="4300" h="4300" extrusionOk="0">
                  <a:moveTo>
                    <a:pt x="903" y="3904"/>
                  </a:moveTo>
                  <a:lnTo>
                    <a:pt x="903" y="3904"/>
                  </a:lnTo>
                  <a:lnTo>
                    <a:pt x="1086" y="4017"/>
                  </a:lnTo>
                  <a:lnTo>
                    <a:pt x="1269" y="4116"/>
                  </a:lnTo>
                  <a:lnTo>
                    <a:pt x="1467" y="4200"/>
                  </a:lnTo>
                  <a:lnTo>
                    <a:pt x="1678" y="4257"/>
                  </a:lnTo>
                  <a:lnTo>
                    <a:pt x="1876" y="4285"/>
                  </a:lnTo>
                  <a:lnTo>
                    <a:pt x="2087" y="4299"/>
                  </a:lnTo>
                  <a:lnTo>
                    <a:pt x="2298" y="4299"/>
                  </a:lnTo>
                  <a:lnTo>
                    <a:pt x="2496" y="4271"/>
                  </a:lnTo>
                  <a:lnTo>
                    <a:pt x="2707" y="4229"/>
                  </a:lnTo>
                  <a:lnTo>
                    <a:pt x="2904" y="4172"/>
                  </a:lnTo>
                  <a:lnTo>
                    <a:pt x="3088" y="4088"/>
                  </a:lnTo>
                  <a:lnTo>
                    <a:pt x="3271" y="3989"/>
                  </a:lnTo>
                  <a:lnTo>
                    <a:pt x="3440" y="3876"/>
                  </a:lnTo>
                  <a:lnTo>
                    <a:pt x="3609" y="3735"/>
                  </a:lnTo>
                  <a:lnTo>
                    <a:pt x="3764" y="3580"/>
                  </a:lnTo>
                  <a:lnTo>
                    <a:pt x="3891" y="3411"/>
                  </a:lnTo>
                  <a:lnTo>
                    <a:pt x="3891" y="3411"/>
                  </a:lnTo>
                  <a:lnTo>
                    <a:pt x="4018" y="3228"/>
                  </a:lnTo>
                  <a:lnTo>
                    <a:pt x="4117" y="3031"/>
                  </a:lnTo>
                  <a:lnTo>
                    <a:pt x="4187" y="2833"/>
                  </a:lnTo>
                  <a:lnTo>
                    <a:pt x="4243" y="2636"/>
                  </a:lnTo>
                  <a:lnTo>
                    <a:pt x="4286" y="2424"/>
                  </a:lnTo>
                  <a:lnTo>
                    <a:pt x="4300" y="2213"/>
                  </a:lnTo>
                  <a:lnTo>
                    <a:pt x="4300" y="2016"/>
                  </a:lnTo>
                  <a:lnTo>
                    <a:pt x="4272" y="1804"/>
                  </a:lnTo>
                  <a:lnTo>
                    <a:pt x="4229" y="1607"/>
                  </a:lnTo>
                  <a:lnTo>
                    <a:pt x="4159" y="1410"/>
                  </a:lnTo>
                  <a:lnTo>
                    <a:pt x="4088" y="1212"/>
                  </a:lnTo>
                  <a:lnTo>
                    <a:pt x="3990" y="1029"/>
                  </a:lnTo>
                  <a:lnTo>
                    <a:pt x="3863" y="860"/>
                  </a:lnTo>
                  <a:lnTo>
                    <a:pt x="3722" y="691"/>
                  </a:lnTo>
                  <a:lnTo>
                    <a:pt x="3581" y="550"/>
                  </a:lnTo>
                  <a:lnTo>
                    <a:pt x="3398" y="409"/>
                  </a:lnTo>
                  <a:lnTo>
                    <a:pt x="3398" y="409"/>
                  </a:lnTo>
                  <a:lnTo>
                    <a:pt x="3215" y="282"/>
                  </a:lnTo>
                  <a:lnTo>
                    <a:pt x="3031" y="197"/>
                  </a:lnTo>
                  <a:lnTo>
                    <a:pt x="2820" y="113"/>
                  </a:lnTo>
                  <a:lnTo>
                    <a:pt x="2623" y="56"/>
                  </a:lnTo>
                  <a:lnTo>
                    <a:pt x="2425" y="14"/>
                  </a:lnTo>
                  <a:lnTo>
                    <a:pt x="2214" y="0"/>
                  </a:lnTo>
                  <a:lnTo>
                    <a:pt x="2002" y="14"/>
                  </a:lnTo>
                  <a:lnTo>
                    <a:pt x="1805" y="28"/>
                  </a:lnTo>
                  <a:lnTo>
                    <a:pt x="1594" y="71"/>
                  </a:lnTo>
                  <a:lnTo>
                    <a:pt x="1396" y="141"/>
                  </a:lnTo>
                  <a:lnTo>
                    <a:pt x="1213" y="226"/>
                  </a:lnTo>
                  <a:lnTo>
                    <a:pt x="1030" y="324"/>
                  </a:lnTo>
                  <a:lnTo>
                    <a:pt x="847" y="437"/>
                  </a:lnTo>
                  <a:lnTo>
                    <a:pt x="692" y="578"/>
                  </a:lnTo>
                  <a:lnTo>
                    <a:pt x="536" y="733"/>
                  </a:lnTo>
                  <a:lnTo>
                    <a:pt x="396" y="902"/>
                  </a:lnTo>
                  <a:lnTo>
                    <a:pt x="396" y="902"/>
                  </a:lnTo>
                  <a:lnTo>
                    <a:pt x="283" y="1085"/>
                  </a:lnTo>
                  <a:lnTo>
                    <a:pt x="184" y="1283"/>
                  </a:lnTo>
                  <a:lnTo>
                    <a:pt x="114" y="1480"/>
                  </a:lnTo>
                  <a:lnTo>
                    <a:pt x="57" y="1677"/>
                  </a:lnTo>
                  <a:lnTo>
                    <a:pt x="15" y="1889"/>
                  </a:lnTo>
                  <a:lnTo>
                    <a:pt x="1" y="2086"/>
                  </a:lnTo>
                  <a:lnTo>
                    <a:pt x="1" y="2298"/>
                  </a:lnTo>
                  <a:lnTo>
                    <a:pt x="29" y="2509"/>
                  </a:lnTo>
                  <a:lnTo>
                    <a:pt x="71" y="2706"/>
                  </a:lnTo>
                  <a:lnTo>
                    <a:pt x="128" y="2904"/>
                  </a:lnTo>
                  <a:lnTo>
                    <a:pt x="212" y="3101"/>
                  </a:lnTo>
                  <a:lnTo>
                    <a:pt x="311" y="3284"/>
                  </a:lnTo>
                  <a:lnTo>
                    <a:pt x="438" y="3453"/>
                  </a:lnTo>
                  <a:lnTo>
                    <a:pt x="565" y="3608"/>
                  </a:lnTo>
                  <a:lnTo>
                    <a:pt x="720" y="3763"/>
                  </a:lnTo>
                  <a:lnTo>
                    <a:pt x="903" y="3904"/>
                  </a:lnTo>
                  <a:lnTo>
                    <a:pt x="903" y="3904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 flipH="1">
              <a:off x="3567741" y="2889045"/>
              <a:ext cx="89053" cy="89343"/>
            </a:xfrm>
            <a:custGeom>
              <a:avLst/>
              <a:gdLst/>
              <a:ahLst/>
              <a:cxnLst/>
              <a:rect l="l" t="t" r="r" b="b"/>
              <a:pathLst>
                <a:path w="4300" h="4314" extrusionOk="0">
                  <a:moveTo>
                    <a:pt x="903" y="3905"/>
                  </a:moveTo>
                  <a:lnTo>
                    <a:pt x="903" y="3905"/>
                  </a:lnTo>
                  <a:lnTo>
                    <a:pt x="1086" y="4018"/>
                  </a:lnTo>
                  <a:lnTo>
                    <a:pt x="1283" y="4116"/>
                  </a:lnTo>
                  <a:lnTo>
                    <a:pt x="1480" y="4201"/>
                  </a:lnTo>
                  <a:lnTo>
                    <a:pt x="1678" y="4257"/>
                  </a:lnTo>
                  <a:lnTo>
                    <a:pt x="1889" y="4285"/>
                  </a:lnTo>
                  <a:lnTo>
                    <a:pt x="2087" y="4314"/>
                  </a:lnTo>
                  <a:lnTo>
                    <a:pt x="2298" y="4299"/>
                  </a:lnTo>
                  <a:lnTo>
                    <a:pt x="2509" y="4285"/>
                  </a:lnTo>
                  <a:lnTo>
                    <a:pt x="2707" y="4243"/>
                  </a:lnTo>
                  <a:lnTo>
                    <a:pt x="2904" y="4173"/>
                  </a:lnTo>
                  <a:lnTo>
                    <a:pt x="3101" y="4088"/>
                  </a:lnTo>
                  <a:lnTo>
                    <a:pt x="3285" y="3989"/>
                  </a:lnTo>
                  <a:lnTo>
                    <a:pt x="3454" y="3877"/>
                  </a:lnTo>
                  <a:lnTo>
                    <a:pt x="3609" y="3736"/>
                  </a:lnTo>
                  <a:lnTo>
                    <a:pt x="3764" y="3581"/>
                  </a:lnTo>
                  <a:lnTo>
                    <a:pt x="3905" y="3411"/>
                  </a:lnTo>
                  <a:lnTo>
                    <a:pt x="3905" y="3411"/>
                  </a:lnTo>
                  <a:lnTo>
                    <a:pt x="4018" y="3228"/>
                  </a:lnTo>
                  <a:lnTo>
                    <a:pt x="4116" y="3031"/>
                  </a:lnTo>
                  <a:lnTo>
                    <a:pt x="4201" y="2834"/>
                  </a:lnTo>
                  <a:lnTo>
                    <a:pt x="4257" y="2636"/>
                  </a:lnTo>
                  <a:lnTo>
                    <a:pt x="4285" y="2425"/>
                  </a:lnTo>
                  <a:lnTo>
                    <a:pt x="4299" y="2213"/>
                  </a:lnTo>
                  <a:lnTo>
                    <a:pt x="4299" y="2016"/>
                  </a:lnTo>
                  <a:lnTo>
                    <a:pt x="4271" y="1805"/>
                  </a:lnTo>
                  <a:lnTo>
                    <a:pt x="4229" y="1607"/>
                  </a:lnTo>
                  <a:lnTo>
                    <a:pt x="4173" y="1410"/>
                  </a:lnTo>
                  <a:lnTo>
                    <a:pt x="4088" y="1213"/>
                  </a:lnTo>
                  <a:lnTo>
                    <a:pt x="3989" y="1029"/>
                  </a:lnTo>
                  <a:lnTo>
                    <a:pt x="3877" y="860"/>
                  </a:lnTo>
                  <a:lnTo>
                    <a:pt x="3736" y="691"/>
                  </a:lnTo>
                  <a:lnTo>
                    <a:pt x="3581" y="550"/>
                  </a:lnTo>
                  <a:lnTo>
                    <a:pt x="3411" y="409"/>
                  </a:lnTo>
                  <a:lnTo>
                    <a:pt x="3411" y="409"/>
                  </a:lnTo>
                  <a:lnTo>
                    <a:pt x="3228" y="296"/>
                  </a:lnTo>
                  <a:lnTo>
                    <a:pt x="3031" y="198"/>
                  </a:lnTo>
                  <a:lnTo>
                    <a:pt x="2834" y="113"/>
                  </a:lnTo>
                  <a:lnTo>
                    <a:pt x="2636" y="57"/>
                  </a:lnTo>
                  <a:lnTo>
                    <a:pt x="2425" y="29"/>
                  </a:lnTo>
                  <a:lnTo>
                    <a:pt x="2213" y="0"/>
                  </a:lnTo>
                  <a:lnTo>
                    <a:pt x="2016" y="15"/>
                  </a:lnTo>
                  <a:lnTo>
                    <a:pt x="1805" y="29"/>
                  </a:lnTo>
                  <a:lnTo>
                    <a:pt x="1607" y="85"/>
                  </a:lnTo>
                  <a:lnTo>
                    <a:pt x="1410" y="141"/>
                  </a:lnTo>
                  <a:lnTo>
                    <a:pt x="1213" y="226"/>
                  </a:lnTo>
                  <a:lnTo>
                    <a:pt x="1029" y="325"/>
                  </a:lnTo>
                  <a:lnTo>
                    <a:pt x="860" y="437"/>
                  </a:lnTo>
                  <a:lnTo>
                    <a:pt x="691" y="578"/>
                  </a:lnTo>
                  <a:lnTo>
                    <a:pt x="550" y="733"/>
                  </a:lnTo>
                  <a:lnTo>
                    <a:pt x="409" y="903"/>
                  </a:lnTo>
                  <a:lnTo>
                    <a:pt x="409" y="903"/>
                  </a:lnTo>
                  <a:lnTo>
                    <a:pt x="282" y="1086"/>
                  </a:lnTo>
                  <a:lnTo>
                    <a:pt x="198" y="1283"/>
                  </a:lnTo>
                  <a:lnTo>
                    <a:pt x="113" y="1480"/>
                  </a:lnTo>
                  <a:lnTo>
                    <a:pt x="57" y="1678"/>
                  </a:lnTo>
                  <a:lnTo>
                    <a:pt x="15" y="1889"/>
                  </a:lnTo>
                  <a:lnTo>
                    <a:pt x="0" y="2101"/>
                  </a:lnTo>
                  <a:lnTo>
                    <a:pt x="15" y="2298"/>
                  </a:lnTo>
                  <a:lnTo>
                    <a:pt x="29" y="2509"/>
                  </a:lnTo>
                  <a:lnTo>
                    <a:pt x="71" y="2707"/>
                  </a:lnTo>
                  <a:lnTo>
                    <a:pt x="141" y="2904"/>
                  </a:lnTo>
                  <a:lnTo>
                    <a:pt x="226" y="3101"/>
                  </a:lnTo>
                  <a:lnTo>
                    <a:pt x="325" y="3285"/>
                  </a:lnTo>
                  <a:lnTo>
                    <a:pt x="437" y="3454"/>
                  </a:lnTo>
                  <a:lnTo>
                    <a:pt x="578" y="3623"/>
                  </a:lnTo>
                  <a:lnTo>
                    <a:pt x="733" y="3764"/>
                  </a:lnTo>
                  <a:lnTo>
                    <a:pt x="903" y="3905"/>
                  </a:lnTo>
                  <a:lnTo>
                    <a:pt x="903" y="3905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 flipH="1">
              <a:off x="3529218" y="2860445"/>
              <a:ext cx="417141" cy="340079"/>
            </a:xfrm>
            <a:custGeom>
              <a:avLst/>
              <a:gdLst/>
              <a:ahLst/>
              <a:cxnLst/>
              <a:rect l="l" t="t" r="r" b="b"/>
              <a:pathLst>
                <a:path w="20142" h="16421" extrusionOk="0">
                  <a:moveTo>
                    <a:pt x="18676" y="6357"/>
                  </a:moveTo>
                  <a:lnTo>
                    <a:pt x="5554" y="15773"/>
                  </a:lnTo>
                  <a:lnTo>
                    <a:pt x="5554" y="15773"/>
                  </a:lnTo>
                  <a:lnTo>
                    <a:pt x="5413" y="15871"/>
                  </a:lnTo>
                  <a:lnTo>
                    <a:pt x="5258" y="15970"/>
                  </a:lnTo>
                  <a:lnTo>
                    <a:pt x="5103" y="16054"/>
                  </a:lnTo>
                  <a:lnTo>
                    <a:pt x="4947" y="16125"/>
                  </a:lnTo>
                  <a:lnTo>
                    <a:pt x="4778" y="16195"/>
                  </a:lnTo>
                  <a:lnTo>
                    <a:pt x="4623" y="16252"/>
                  </a:lnTo>
                  <a:lnTo>
                    <a:pt x="4454" y="16308"/>
                  </a:lnTo>
                  <a:lnTo>
                    <a:pt x="4285" y="16336"/>
                  </a:lnTo>
                  <a:lnTo>
                    <a:pt x="3947" y="16407"/>
                  </a:lnTo>
                  <a:lnTo>
                    <a:pt x="3608" y="16421"/>
                  </a:lnTo>
                  <a:lnTo>
                    <a:pt x="3270" y="16421"/>
                  </a:lnTo>
                  <a:lnTo>
                    <a:pt x="2946" y="16379"/>
                  </a:lnTo>
                  <a:lnTo>
                    <a:pt x="2608" y="16308"/>
                  </a:lnTo>
                  <a:lnTo>
                    <a:pt x="2283" y="16209"/>
                  </a:lnTo>
                  <a:lnTo>
                    <a:pt x="1973" y="16069"/>
                  </a:lnTo>
                  <a:lnTo>
                    <a:pt x="1677" y="15913"/>
                  </a:lnTo>
                  <a:lnTo>
                    <a:pt x="1536" y="15815"/>
                  </a:lnTo>
                  <a:lnTo>
                    <a:pt x="1396" y="15716"/>
                  </a:lnTo>
                  <a:lnTo>
                    <a:pt x="1255" y="15617"/>
                  </a:lnTo>
                  <a:lnTo>
                    <a:pt x="1128" y="15491"/>
                  </a:lnTo>
                  <a:lnTo>
                    <a:pt x="1001" y="15378"/>
                  </a:lnTo>
                  <a:lnTo>
                    <a:pt x="874" y="15251"/>
                  </a:lnTo>
                  <a:lnTo>
                    <a:pt x="761" y="15110"/>
                  </a:lnTo>
                  <a:lnTo>
                    <a:pt x="648" y="14969"/>
                  </a:lnTo>
                  <a:lnTo>
                    <a:pt x="648" y="14969"/>
                  </a:lnTo>
                  <a:lnTo>
                    <a:pt x="648" y="14969"/>
                  </a:lnTo>
                  <a:lnTo>
                    <a:pt x="550" y="14814"/>
                  </a:lnTo>
                  <a:lnTo>
                    <a:pt x="465" y="14659"/>
                  </a:lnTo>
                  <a:lnTo>
                    <a:pt x="381" y="14504"/>
                  </a:lnTo>
                  <a:lnTo>
                    <a:pt x="296" y="14349"/>
                  </a:lnTo>
                  <a:lnTo>
                    <a:pt x="226" y="14194"/>
                  </a:lnTo>
                  <a:lnTo>
                    <a:pt x="169" y="14025"/>
                  </a:lnTo>
                  <a:lnTo>
                    <a:pt x="127" y="13856"/>
                  </a:lnTo>
                  <a:lnTo>
                    <a:pt x="85" y="13701"/>
                  </a:lnTo>
                  <a:lnTo>
                    <a:pt x="28" y="13362"/>
                  </a:lnTo>
                  <a:lnTo>
                    <a:pt x="0" y="13024"/>
                  </a:lnTo>
                  <a:lnTo>
                    <a:pt x="0" y="12686"/>
                  </a:lnTo>
                  <a:lnTo>
                    <a:pt x="42" y="12347"/>
                  </a:lnTo>
                  <a:lnTo>
                    <a:pt x="113" y="12009"/>
                  </a:lnTo>
                  <a:lnTo>
                    <a:pt x="212" y="11699"/>
                  </a:lnTo>
                  <a:lnTo>
                    <a:pt x="352" y="11375"/>
                  </a:lnTo>
                  <a:lnTo>
                    <a:pt x="508" y="11079"/>
                  </a:lnTo>
                  <a:lnTo>
                    <a:pt x="606" y="10938"/>
                  </a:lnTo>
                  <a:lnTo>
                    <a:pt x="705" y="10797"/>
                  </a:lnTo>
                  <a:lnTo>
                    <a:pt x="818" y="10656"/>
                  </a:lnTo>
                  <a:lnTo>
                    <a:pt x="930" y="10529"/>
                  </a:lnTo>
                  <a:lnTo>
                    <a:pt x="1057" y="10402"/>
                  </a:lnTo>
                  <a:lnTo>
                    <a:pt x="1184" y="10290"/>
                  </a:lnTo>
                  <a:lnTo>
                    <a:pt x="1311" y="10163"/>
                  </a:lnTo>
                  <a:lnTo>
                    <a:pt x="1466" y="10064"/>
                  </a:lnTo>
                  <a:lnTo>
                    <a:pt x="14574" y="649"/>
                  </a:lnTo>
                  <a:lnTo>
                    <a:pt x="14574" y="649"/>
                  </a:lnTo>
                  <a:lnTo>
                    <a:pt x="14729" y="550"/>
                  </a:lnTo>
                  <a:lnTo>
                    <a:pt x="14885" y="451"/>
                  </a:lnTo>
                  <a:lnTo>
                    <a:pt x="15040" y="367"/>
                  </a:lnTo>
                  <a:lnTo>
                    <a:pt x="15195" y="296"/>
                  </a:lnTo>
                  <a:lnTo>
                    <a:pt x="15350" y="226"/>
                  </a:lnTo>
                  <a:lnTo>
                    <a:pt x="15519" y="169"/>
                  </a:lnTo>
                  <a:lnTo>
                    <a:pt x="15688" y="127"/>
                  </a:lnTo>
                  <a:lnTo>
                    <a:pt x="15843" y="85"/>
                  </a:lnTo>
                  <a:lnTo>
                    <a:pt x="16181" y="28"/>
                  </a:lnTo>
                  <a:lnTo>
                    <a:pt x="16520" y="0"/>
                  </a:lnTo>
                  <a:lnTo>
                    <a:pt x="16858" y="0"/>
                  </a:lnTo>
                  <a:lnTo>
                    <a:pt x="17196" y="42"/>
                  </a:lnTo>
                  <a:lnTo>
                    <a:pt x="17520" y="113"/>
                  </a:lnTo>
                  <a:lnTo>
                    <a:pt x="17844" y="212"/>
                  </a:lnTo>
                  <a:lnTo>
                    <a:pt x="18169" y="353"/>
                  </a:lnTo>
                  <a:lnTo>
                    <a:pt x="18465" y="508"/>
                  </a:lnTo>
                  <a:lnTo>
                    <a:pt x="18606" y="606"/>
                  </a:lnTo>
                  <a:lnTo>
                    <a:pt x="18747" y="705"/>
                  </a:lnTo>
                  <a:lnTo>
                    <a:pt x="18888" y="818"/>
                  </a:lnTo>
                  <a:lnTo>
                    <a:pt x="19014" y="930"/>
                  </a:lnTo>
                  <a:lnTo>
                    <a:pt x="19141" y="1043"/>
                  </a:lnTo>
                  <a:lnTo>
                    <a:pt x="19254" y="1184"/>
                  </a:lnTo>
                  <a:lnTo>
                    <a:pt x="19381" y="1311"/>
                  </a:lnTo>
                  <a:lnTo>
                    <a:pt x="19480" y="1452"/>
                  </a:lnTo>
                  <a:lnTo>
                    <a:pt x="19480" y="1452"/>
                  </a:lnTo>
                  <a:lnTo>
                    <a:pt x="19480" y="1452"/>
                  </a:lnTo>
                  <a:lnTo>
                    <a:pt x="19578" y="1607"/>
                  </a:lnTo>
                  <a:lnTo>
                    <a:pt x="19677" y="1762"/>
                  </a:lnTo>
                  <a:lnTo>
                    <a:pt x="19761" y="1917"/>
                  </a:lnTo>
                  <a:lnTo>
                    <a:pt x="19832" y="2072"/>
                  </a:lnTo>
                  <a:lnTo>
                    <a:pt x="19902" y="2241"/>
                  </a:lnTo>
                  <a:lnTo>
                    <a:pt x="19959" y="2396"/>
                  </a:lnTo>
                  <a:lnTo>
                    <a:pt x="20015" y="2565"/>
                  </a:lnTo>
                  <a:lnTo>
                    <a:pt x="20057" y="2735"/>
                  </a:lnTo>
                  <a:lnTo>
                    <a:pt x="20114" y="3059"/>
                  </a:lnTo>
                  <a:lnTo>
                    <a:pt x="20142" y="3397"/>
                  </a:lnTo>
                  <a:lnTo>
                    <a:pt x="20128" y="3735"/>
                  </a:lnTo>
                  <a:lnTo>
                    <a:pt x="20086" y="4074"/>
                  </a:lnTo>
                  <a:lnTo>
                    <a:pt x="20015" y="4412"/>
                  </a:lnTo>
                  <a:lnTo>
                    <a:pt x="19916" y="4736"/>
                  </a:lnTo>
                  <a:lnTo>
                    <a:pt x="19790" y="5046"/>
                  </a:lnTo>
                  <a:lnTo>
                    <a:pt x="19620" y="5342"/>
                  </a:lnTo>
                  <a:lnTo>
                    <a:pt x="19536" y="5483"/>
                  </a:lnTo>
                  <a:lnTo>
                    <a:pt x="19423" y="5624"/>
                  </a:lnTo>
                  <a:lnTo>
                    <a:pt x="19324" y="5765"/>
                  </a:lnTo>
                  <a:lnTo>
                    <a:pt x="19212" y="5892"/>
                  </a:lnTo>
                  <a:lnTo>
                    <a:pt x="19085" y="6019"/>
                  </a:lnTo>
                  <a:lnTo>
                    <a:pt x="18958" y="6146"/>
                  </a:lnTo>
                  <a:lnTo>
                    <a:pt x="18817" y="6258"/>
                  </a:lnTo>
                  <a:lnTo>
                    <a:pt x="18676" y="6357"/>
                  </a:lnTo>
                  <a:lnTo>
                    <a:pt x="18676" y="635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 flipH="1">
              <a:off x="3562190" y="2893415"/>
              <a:ext cx="89053" cy="89053"/>
            </a:xfrm>
            <a:custGeom>
              <a:avLst/>
              <a:gdLst/>
              <a:ahLst/>
              <a:cxnLst/>
              <a:rect l="l" t="t" r="r" b="b"/>
              <a:pathLst>
                <a:path w="4300" h="4300" extrusionOk="0">
                  <a:moveTo>
                    <a:pt x="3397" y="3905"/>
                  </a:moveTo>
                  <a:lnTo>
                    <a:pt x="3397" y="3905"/>
                  </a:lnTo>
                  <a:lnTo>
                    <a:pt x="3214" y="4018"/>
                  </a:lnTo>
                  <a:lnTo>
                    <a:pt x="3017" y="4117"/>
                  </a:lnTo>
                  <a:lnTo>
                    <a:pt x="2819" y="4187"/>
                  </a:lnTo>
                  <a:lnTo>
                    <a:pt x="2622" y="4244"/>
                  </a:lnTo>
                  <a:lnTo>
                    <a:pt x="2410" y="4286"/>
                  </a:lnTo>
                  <a:lnTo>
                    <a:pt x="2213" y="4300"/>
                  </a:lnTo>
                  <a:lnTo>
                    <a:pt x="2002" y="4300"/>
                  </a:lnTo>
                  <a:lnTo>
                    <a:pt x="1790" y="4272"/>
                  </a:lnTo>
                  <a:lnTo>
                    <a:pt x="1593" y="4229"/>
                  </a:lnTo>
                  <a:lnTo>
                    <a:pt x="1396" y="4173"/>
                  </a:lnTo>
                  <a:lnTo>
                    <a:pt x="1198" y="4088"/>
                  </a:lnTo>
                  <a:lnTo>
                    <a:pt x="1015" y="3990"/>
                  </a:lnTo>
                  <a:lnTo>
                    <a:pt x="846" y="3863"/>
                  </a:lnTo>
                  <a:lnTo>
                    <a:pt x="691" y="3736"/>
                  </a:lnTo>
                  <a:lnTo>
                    <a:pt x="536" y="3581"/>
                  </a:lnTo>
                  <a:lnTo>
                    <a:pt x="395" y="3398"/>
                  </a:lnTo>
                  <a:lnTo>
                    <a:pt x="395" y="3398"/>
                  </a:lnTo>
                  <a:lnTo>
                    <a:pt x="282" y="3215"/>
                  </a:lnTo>
                  <a:lnTo>
                    <a:pt x="183" y="3031"/>
                  </a:lnTo>
                  <a:lnTo>
                    <a:pt x="99" y="2834"/>
                  </a:lnTo>
                  <a:lnTo>
                    <a:pt x="43" y="2623"/>
                  </a:lnTo>
                  <a:lnTo>
                    <a:pt x="14" y="2425"/>
                  </a:lnTo>
                  <a:lnTo>
                    <a:pt x="0" y="2214"/>
                  </a:lnTo>
                  <a:lnTo>
                    <a:pt x="0" y="2002"/>
                  </a:lnTo>
                  <a:lnTo>
                    <a:pt x="28" y="1805"/>
                  </a:lnTo>
                  <a:lnTo>
                    <a:pt x="71" y="1594"/>
                  </a:lnTo>
                  <a:lnTo>
                    <a:pt x="127" y="1396"/>
                  </a:lnTo>
                  <a:lnTo>
                    <a:pt x="212" y="1213"/>
                  </a:lnTo>
                  <a:lnTo>
                    <a:pt x="310" y="1030"/>
                  </a:lnTo>
                  <a:lnTo>
                    <a:pt x="423" y="861"/>
                  </a:lnTo>
                  <a:lnTo>
                    <a:pt x="564" y="692"/>
                  </a:lnTo>
                  <a:lnTo>
                    <a:pt x="719" y="536"/>
                  </a:lnTo>
                  <a:lnTo>
                    <a:pt x="888" y="410"/>
                  </a:lnTo>
                  <a:lnTo>
                    <a:pt x="888" y="410"/>
                  </a:lnTo>
                  <a:lnTo>
                    <a:pt x="1071" y="283"/>
                  </a:lnTo>
                  <a:lnTo>
                    <a:pt x="1269" y="184"/>
                  </a:lnTo>
                  <a:lnTo>
                    <a:pt x="1466" y="114"/>
                  </a:lnTo>
                  <a:lnTo>
                    <a:pt x="1663" y="57"/>
                  </a:lnTo>
                  <a:lnTo>
                    <a:pt x="1875" y="15"/>
                  </a:lnTo>
                  <a:lnTo>
                    <a:pt x="2086" y="1"/>
                  </a:lnTo>
                  <a:lnTo>
                    <a:pt x="2284" y="1"/>
                  </a:lnTo>
                  <a:lnTo>
                    <a:pt x="2495" y="29"/>
                  </a:lnTo>
                  <a:lnTo>
                    <a:pt x="2692" y="71"/>
                  </a:lnTo>
                  <a:lnTo>
                    <a:pt x="2890" y="142"/>
                  </a:lnTo>
                  <a:lnTo>
                    <a:pt x="3087" y="212"/>
                  </a:lnTo>
                  <a:lnTo>
                    <a:pt x="3270" y="311"/>
                  </a:lnTo>
                  <a:lnTo>
                    <a:pt x="3439" y="438"/>
                  </a:lnTo>
                  <a:lnTo>
                    <a:pt x="3609" y="565"/>
                  </a:lnTo>
                  <a:lnTo>
                    <a:pt x="3750" y="720"/>
                  </a:lnTo>
                  <a:lnTo>
                    <a:pt x="3890" y="903"/>
                  </a:lnTo>
                  <a:lnTo>
                    <a:pt x="3890" y="903"/>
                  </a:lnTo>
                  <a:lnTo>
                    <a:pt x="4017" y="1086"/>
                  </a:lnTo>
                  <a:lnTo>
                    <a:pt x="4102" y="1269"/>
                  </a:lnTo>
                  <a:lnTo>
                    <a:pt x="4186" y="1467"/>
                  </a:lnTo>
                  <a:lnTo>
                    <a:pt x="4243" y="1678"/>
                  </a:lnTo>
                  <a:lnTo>
                    <a:pt x="4271" y="1876"/>
                  </a:lnTo>
                  <a:lnTo>
                    <a:pt x="4299" y="2087"/>
                  </a:lnTo>
                  <a:lnTo>
                    <a:pt x="4285" y="2298"/>
                  </a:lnTo>
                  <a:lnTo>
                    <a:pt x="4271" y="2496"/>
                  </a:lnTo>
                  <a:lnTo>
                    <a:pt x="4229" y="2707"/>
                  </a:lnTo>
                  <a:lnTo>
                    <a:pt x="4158" y="2904"/>
                  </a:lnTo>
                  <a:lnTo>
                    <a:pt x="4074" y="3088"/>
                  </a:lnTo>
                  <a:lnTo>
                    <a:pt x="3975" y="3271"/>
                  </a:lnTo>
                  <a:lnTo>
                    <a:pt x="3862" y="3454"/>
                  </a:lnTo>
                  <a:lnTo>
                    <a:pt x="3721" y="3609"/>
                  </a:lnTo>
                  <a:lnTo>
                    <a:pt x="3566" y="3764"/>
                  </a:lnTo>
                  <a:lnTo>
                    <a:pt x="3397" y="3905"/>
                  </a:lnTo>
                  <a:lnTo>
                    <a:pt x="3397" y="3905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 flipH="1">
              <a:off x="3807103" y="2860445"/>
              <a:ext cx="411031" cy="335419"/>
            </a:xfrm>
            <a:custGeom>
              <a:avLst/>
              <a:gdLst/>
              <a:ahLst/>
              <a:cxnLst/>
              <a:rect l="l" t="t" r="r" b="b"/>
              <a:pathLst>
                <a:path w="19847" h="16196" extrusionOk="0">
                  <a:moveTo>
                    <a:pt x="1466" y="6357"/>
                  </a:moveTo>
                  <a:lnTo>
                    <a:pt x="14293" y="15533"/>
                  </a:lnTo>
                  <a:lnTo>
                    <a:pt x="14293" y="15533"/>
                  </a:lnTo>
                  <a:lnTo>
                    <a:pt x="14434" y="15632"/>
                  </a:lnTo>
                  <a:lnTo>
                    <a:pt x="14589" y="15730"/>
                  </a:lnTo>
                  <a:lnTo>
                    <a:pt x="14744" y="15815"/>
                  </a:lnTo>
                  <a:lnTo>
                    <a:pt x="14913" y="15885"/>
                  </a:lnTo>
                  <a:lnTo>
                    <a:pt x="15068" y="15956"/>
                  </a:lnTo>
                  <a:lnTo>
                    <a:pt x="15237" y="16012"/>
                  </a:lnTo>
                  <a:lnTo>
                    <a:pt x="15392" y="16069"/>
                  </a:lnTo>
                  <a:lnTo>
                    <a:pt x="15562" y="16111"/>
                  </a:lnTo>
                  <a:lnTo>
                    <a:pt x="15900" y="16167"/>
                  </a:lnTo>
                  <a:lnTo>
                    <a:pt x="16238" y="16195"/>
                  </a:lnTo>
                  <a:lnTo>
                    <a:pt x="16576" y="16181"/>
                  </a:lnTo>
                  <a:lnTo>
                    <a:pt x="16915" y="16139"/>
                  </a:lnTo>
                  <a:lnTo>
                    <a:pt x="17239" y="16069"/>
                  </a:lnTo>
                  <a:lnTo>
                    <a:pt x="17563" y="15970"/>
                  </a:lnTo>
                  <a:lnTo>
                    <a:pt x="17873" y="15843"/>
                  </a:lnTo>
                  <a:lnTo>
                    <a:pt x="18169" y="15674"/>
                  </a:lnTo>
                  <a:lnTo>
                    <a:pt x="18324" y="15589"/>
                  </a:lnTo>
                  <a:lnTo>
                    <a:pt x="18465" y="15491"/>
                  </a:lnTo>
                  <a:lnTo>
                    <a:pt x="18592" y="15378"/>
                  </a:lnTo>
                  <a:lnTo>
                    <a:pt x="18733" y="15265"/>
                  </a:lnTo>
                  <a:lnTo>
                    <a:pt x="18846" y="15138"/>
                  </a:lnTo>
                  <a:lnTo>
                    <a:pt x="18973" y="15011"/>
                  </a:lnTo>
                  <a:lnTo>
                    <a:pt x="19085" y="14870"/>
                  </a:lnTo>
                  <a:lnTo>
                    <a:pt x="19198" y="14730"/>
                  </a:lnTo>
                  <a:lnTo>
                    <a:pt x="19198" y="14730"/>
                  </a:lnTo>
                  <a:lnTo>
                    <a:pt x="19198" y="14730"/>
                  </a:lnTo>
                  <a:lnTo>
                    <a:pt x="19297" y="14574"/>
                  </a:lnTo>
                  <a:lnTo>
                    <a:pt x="19395" y="14434"/>
                  </a:lnTo>
                  <a:lnTo>
                    <a:pt x="19480" y="14278"/>
                  </a:lnTo>
                  <a:lnTo>
                    <a:pt x="19550" y="14109"/>
                  </a:lnTo>
                  <a:lnTo>
                    <a:pt x="19621" y="13954"/>
                  </a:lnTo>
                  <a:lnTo>
                    <a:pt x="19677" y="13785"/>
                  </a:lnTo>
                  <a:lnTo>
                    <a:pt x="19720" y="13630"/>
                  </a:lnTo>
                  <a:lnTo>
                    <a:pt x="19762" y="13461"/>
                  </a:lnTo>
                  <a:lnTo>
                    <a:pt x="19818" y="13123"/>
                  </a:lnTo>
                  <a:lnTo>
                    <a:pt x="19846" y="12784"/>
                  </a:lnTo>
                  <a:lnTo>
                    <a:pt x="19846" y="12446"/>
                  </a:lnTo>
                  <a:lnTo>
                    <a:pt x="19804" y="12108"/>
                  </a:lnTo>
                  <a:lnTo>
                    <a:pt x="19734" y="11784"/>
                  </a:lnTo>
                  <a:lnTo>
                    <a:pt x="19635" y="11459"/>
                  </a:lnTo>
                  <a:lnTo>
                    <a:pt x="19494" y="11149"/>
                  </a:lnTo>
                  <a:lnTo>
                    <a:pt x="19339" y="10839"/>
                  </a:lnTo>
                  <a:lnTo>
                    <a:pt x="19240" y="10698"/>
                  </a:lnTo>
                  <a:lnTo>
                    <a:pt x="19142" y="10557"/>
                  </a:lnTo>
                  <a:lnTo>
                    <a:pt x="19029" y="10431"/>
                  </a:lnTo>
                  <a:lnTo>
                    <a:pt x="18916" y="10290"/>
                  </a:lnTo>
                  <a:lnTo>
                    <a:pt x="18803" y="10163"/>
                  </a:lnTo>
                  <a:lnTo>
                    <a:pt x="18662" y="10050"/>
                  </a:lnTo>
                  <a:lnTo>
                    <a:pt x="18536" y="9937"/>
                  </a:lnTo>
                  <a:lnTo>
                    <a:pt x="18395" y="9824"/>
                  </a:lnTo>
                  <a:lnTo>
                    <a:pt x="5568" y="649"/>
                  </a:lnTo>
                  <a:lnTo>
                    <a:pt x="5568" y="649"/>
                  </a:lnTo>
                  <a:lnTo>
                    <a:pt x="5413" y="550"/>
                  </a:lnTo>
                  <a:lnTo>
                    <a:pt x="5258" y="451"/>
                  </a:lnTo>
                  <a:lnTo>
                    <a:pt x="5103" y="367"/>
                  </a:lnTo>
                  <a:lnTo>
                    <a:pt x="4948" y="296"/>
                  </a:lnTo>
                  <a:lnTo>
                    <a:pt x="4793" y="226"/>
                  </a:lnTo>
                  <a:lnTo>
                    <a:pt x="4624" y="169"/>
                  </a:lnTo>
                  <a:lnTo>
                    <a:pt x="4455" y="127"/>
                  </a:lnTo>
                  <a:lnTo>
                    <a:pt x="4285" y="85"/>
                  </a:lnTo>
                  <a:lnTo>
                    <a:pt x="3961" y="28"/>
                  </a:lnTo>
                  <a:lnTo>
                    <a:pt x="3623" y="0"/>
                  </a:lnTo>
                  <a:lnTo>
                    <a:pt x="3285" y="0"/>
                  </a:lnTo>
                  <a:lnTo>
                    <a:pt x="2946" y="42"/>
                  </a:lnTo>
                  <a:lnTo>
                    <a:pt x="2608" y="113"/>
                  </a:lnTo>
                  <a:lnTo>
                    <a:pt x="2298" y="212"/>
                  </a:lnTo>
                  <a:lnTo>
                    <a:pt x="1974" y="353"/>
                  </a:lnTo>
                  <a:lnTo>
                    <a:pt x="1678" y="508"/>
                  </a:lnTo>
                  <a:lnTo>
                    <a:pt x="1537" y="606"/>
                  </a:lnTo>
                  <a:lnTo>
                    <a:pt x="1396" y="705"/>
                  </a:lnTo>
                  <a:lnTo>
                    <a:pt x="1255" y="818"/>
                  </a:lnTo>
                  <a:lnTo>
                    <a:pt x="1128" y="930"/>
                  </a:lnTo>
                  <a:lnTo>
                    <a:pt x="1001" y="1043"/>
                  </a:lnTo>
                  <a:lnTo>
                    <a:pt x="889" y="1184"/>
                  </a:lnTo>
                  <a:lnTo>
                    <a:pt x="762" y="1311"/>
                  </a:lnTo>
                  <a:lnTo>
                    <a:pt x="663" y="1452"/>
                  </a:lnTo>
                  <a:lnTo>
                    <a:pt x="663" y="1452"/>
                  </a:lnTo>
                  <a:lnTo>
                    <a:pt x="663" y="1452"/>
                  </a:lnTo>
                  <a:lnTo>
                    <a:pt x="564" y="1607"/>
                  </a:lnTo>
                  <a:lnTo>
                    <a:pt x="466" y="1762"/>
                  </a:lnTo>
                  <a:lnTo>
                    <a:pt x="381" y="1917"/>
                  </a:lnTo>
                  <a:lnTo>
                    <a:pt x="311" y="2072"/>
                  </a:lnTo>
                  <a:lnTo>
                    <a:pt x="240" y="2227"/>
                  </a:lnTo>
                  <a:lnTo>
                    <a:pt x="184" y="2396"/>
                  </a:lnTo>
                  <a:lnTo>
                    <a:pt x="127" y="2565"/>
                  </a:lnTo>
                  <a:lnTo>
                    <a:pt x="85" y="2735"/>
                  </a:lnTo>
                  <a:lnTo>
                    <a:pt x="29" y="3059"/>
                  </a:lnTo>
                  <a:lnTo>
                    <a:pt x="1" y="3397"/>
                  </a:lnTo>
                  <a:lnTo>
                    <a:pt x="15" y="3735"/>
                  </a:lnTo>
                  <a:lnTo>
                    <a:pt x="57" y="4074"/>
                  </a:lnTo>
                  <a:lnTo>
                    <a:pt x="127" y="4412"/>
                  </a:lnTo>
                  <a:lnTo>
                    <a:pt x="226" y="4736"/>
                  </a:lnTo>
                  <a:lnTo>
                    <a:pt x="353" y="5046"/>
                  </a:lnTo>
                  <a:lnTo>
                    <a:pt x="522" y="5342"/>
                  </a:lnTo>
                  <a:lnTo>
                    <a:pt x="607" y="5483"/>
                  </a:lnTo>
                  <a:lnTo>
                    <a:pt x="705" y="5624"/>
                  </a:lnTo>
                  <a:lnTo>
                    <a:pt x="818" y="5765"/>
                  </a:lnTo>
                  <a:lnTo>
                    <a:pt x="931" y="5892"/>
                  </a:lnTo>
                  <a:lnTo>
                    <a:pt x="1058" y="6019"/>
                  </a:lnTo>
                  <a:lnTo>
                    <a:pt x="1185" y="6146"/>
                  </a:lnTo>
                  <a:lnTo>
                    <a:pt x="1325" y="6258"/>
                  </a:lnTo>
                  <a:lnTo>
                    <a:pt x="1466" y="6357"/>
                  </a:lnTo>
                  <a:lnTo>
                    <a:pt x="1466" y="635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 flipH="1">
              <a:off x="4096090" y="2893415"/>
              <a:ext cx="89053" cy="89053"/>
            </a:xfrm>
            <a:custGeom>
              <a:avLst/>
              <a:gdLst/>
              <a:ahLst/>
              <a:cxnLst/>
              <a:rect l="l" t="t" r="r" b="b"/>
              <a:pathLst>
                <a:path w="4300" h="4300" extrusionOk="0">
                  <a:moveTo>
                    <a:pt x="902" y="3905"/>
                  </a:moveTo>
                  <a:lnTo>
                    <a:pt x="902" y="3905"/>
                  </a:lnTo>
                  <a:lnTo>
                    <a:pt x="1086" y="4018"/>
                  </a:lnTo>
                  <a:lnTo>
                    <a:pt x="1283" y="4117"/>
                  </a:lnTo>
                  <a:lnTo>
                    <a:pt x="1480" y="4187"/>
                  </a:lnTo>
                  <a:lnTo>
                    <a:pt x="1678" y="4244"/>
                  </a:lnTo>
                  <a:lnTo>
                    <a:pt x="1889" y="4286"/>
                  </a:lnTo>
                  <a:lnTo>
                    <a:pt x="2086" y="4300"/>
                  </a:lnTo>
                  <a:lnTo>
                    <a:pt x="2298" y="4300"/>
                  </a:lnTo>
                  <a:lnTo>
                    <a:pt x="2509" y="4272"/>
                  </a:lnTo>
                  <a:lnTo>
                    <a:pt x="2707" y="4229"/>
                  </a:lnTo>
                  <a:lnTo>
                    <a:pt x="2904" y="4173"/>
                  </a:lnTo>
                  <a:lnTo>
                    <a:pt x="3087" y="4088"/>
                  </a:lnTo>
                  <a:lnTo>
                    <a:pt x="3270" y="3990"/>
                  </a:lnTo>
                  <a:lnTo>
                    <a:pt x="3454" y="3863"/>
                  </a:lnTo>
                  <a:lnTo>
                    <a:pt x="3609" y="3736"/>
                  </a:lnTo>
                  <a:lnTo>
                    <a:pt x="3764" y="3581"/>
                  </a:lnTo>
                  <a:lnTo>
                    <a:pt x="3905" y="3412"/>
                  </a:lnTo>
                  <a:lnTo>
                    <a:pt x="3905" y="3412"/>
                  </a:lnTo>
                  <a:lnTo>
                    <a:pt x="4017" y="3215"/>
                  </a:lnTo>
                  <a:lnTo>
                    <a:pt x="4116" y="3031"/>
                  </a:lnTo>
                  <a:lnTo>
                    <a:pt x="4201" y="2834"/>
                  </a:lnTo>
                  <a:lnTo>
                    <a:pt x="4257" y="2623"/>
                  </a:lnTo>
                  <a:lnTo>
                    <a:pt x="4285" y="2425"/>
                  </a:lnTo>
                  <a:lnTo>
                    <a:pt x="4299" y="2214"/>
                  </a:lnTo>
                  <a:lnTo>
                    <a:pt x="4299" y="2002"/>
                  </a:lnTo>
                  <a:lnTo>
                    <a:pt x="4271" y="1805"/>
                  </a:lnTo>
                  <a:lnTo>
                    <a:pt x="4229" y="1594"/>
                  </a:lnTo>
                  <a:lnTo>
                    <a:pt x="4172" y="1396"/>
                  </a:lnTo>
                  <a:lnTo>
                    <a:pt x="4088" y="1213"/>
                  </a:lnTo>
                  <a:lnTo>
                    <a:pt x="3989" y="1030"/>
                  </a:lnTo>
                  <a:lnTo>
                    <a:pt x="3876" y="861"/>
                  </a:lnTo>
                  <a:lnTo>
                    <a:pt x="3735" y="692"/>
                  </a:lnTo>
                  <a:lnTo>
                    <a:pt x="3580" y="536"/>
                  </a:lnTo>
                  <a:lnTo>
                    <a:pt x="3411" y="410"/>
                  </a:lnTo>
                  <a:lnTo>
                    <a:pt x="3411" y="410"/>
                  </a:lnTo>
                  <a:lnTo>
                    <a:pt x="3228" y="283"/>
                  </a:lnTo>
                  <a:lnTo>
                    <a:pt x="3031" y="184"/>
                  </a:lnTo>
                  <a:lnTo>
                    <a:pt x="2833" y="114"/>
                  </a:lnTo>
                  <a:lnTo>
                    <a:pt x="2636" y="57"/>
                  </a:lnTo>
                  <a:lnTo>
                    <a:pt x="2425" y="15"/>
                  </a:lnTo>
                  <a:lnTo>
                    <a:pt x="2213" y="1"/>
                  </a:lnTo>
                  <a:lnTo>
                    <a:pt x="2016" y="1"/>
                  </a:lnTo>
                  <a:lnTo>
                    <a:pt x="1804" y="29"/>
                  </a:lnTo>
                  <a:lnTo>
                    <a:pt x="1607" y="71"/>
                  </a:lnTo>
                  <a:lnTo>
                    <a:pt x="1410" y="142"/>
                  </a:lnTo>
                  <a:lnTo>
                    <a:pt x="1212" y="212"/>
                  </a:lnTo>
                  <a:lnTo>
                    <a:pt x="1029" y="311"/>
                  </a:lnTo>
                  <a:lnTo>
                    <a:pt x="860" y="438"/>
                  </a:lnTo>
                  <a:lnTo>
                    <a:pt x="691" y="565"/>
                  </a:lnTo>
                  <a:lnTo>
                    <a:pt x="550" y="720"/>
                  </a:lnTo>
                  <a:lnTo>
                    <a:pt x="409" y="903"/>
                  </a:lnTo>
                  <a:lnTo>
                    <a:pt x="409" y="903"/>
                  </a:lnTo>
                  <a:lnTo>
                    <a:pt x="282" y="1086"/>
                  </a:lnTo>
                  <a:lnTo>
                    <a:pt x="184" y="1269"/>
                  </a:lnTo>
                  <a:lnTo>
                    <a:pt x="113" y="1467"/>
                  </a:lnTo>
                  <a:lnTo>
                    <a:pt x="57" y="1678"/>
                  </a:lnTo>
                  <a:lnTo>
                    <a:pt x="14" y="1876"/>
                  </a:lnTo>
                  <a:lnTo>
                    <a:pt x="0" y="2087"/>
                  </a:lnTo>
                  <a:lnTo>
                    <a:pt x="14" y="2298"/>
                  </a:lnTo>
                  <a:lnTo>
                    <a:pt x="28" y="2496"/>
                  </a:lnTo>
                  <a:lnTo>
                    <a:pt x="71" y="2707"/>
                  </a:lnTo>
                  <a:lnTo>
                    <a:pt x="141" y="2904"/>
                  </a:lnTo>
                  <a:lnTo>
                    <a:pt x="226" y="3088"/>
                  </a:lnTo>
                  <a:lnTo>
                    <a:pt x="324" y="3271"/>
                  </a:lnTo>
                  <a:lnTo>
                    <a:pt x="437" y="3440"/>
                  </a:lnTo>
                  <a:lnTo>
                    <a:pt x="578" y="3609"/>
                  </a:lnTo>
                  <a:lnTo>
                    <a:pt x="733" y="3764"/>
                  </a:lnTo>
                  <a:lnTo>
                    <a:pt x="902" y="3905"/>
                  </a:lnTo>
                  <a:lnTo>
                    <a:pt x="902" y="3905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 flipH="1">
              <a:off x="3715442" y="2983337"/>
              <a:ext cx="293109" cy="292798"/>
            </a:xfrm>
            <a:custGeom>
              <a:avLst/>
              <a:gdLst/>
              <a:ahLst/>
              <a:cxnLst/>
              <a:rect l="l" t="t" r="r" b="b"/>
              <a:pathLst>
                <a:path w="14153" h="14138" extrusionOk="0">
                  <a:moveTo>
                    <a:pt x="7077" y="14138"/>
                  </a:moveTo>
                  <a:lnTo>
                    <a:pt x="7077" y="14138"/>
                  </a:lnTo>
                  <a:lnTo>
                    <a:pt x="6710" y="14123"/>
                  </a:lnTo>
                  <a:lnTo>
                    <a:pt x="6358" y="14109"/>
                  </a:lnTo>
                  <a:lnTo>
                    <a:pt x="6005" y="14053"/>
                  </a:lnTo>
                  <a:lnTo>
                    <a:pt x="5653" y="13997"/>
                  </a:lnTo>
                  <a:lnTo>
                    <a:pt x="5315" y="13912"/>
                  </a:lnTo>
                  <a:lnTo>
                    <a:pt x="4976" y="13827"/>
                  </a:lnTo>
                  <a:lnTo>
                    <a:pt x="4652" y="13715"/>
                  </a:lnTo>
                  <a:lnTo>
                    <a:pt x="4328" y="13588"/>
                  </a:lnTo>
                  <a:lnTo>
                    <a:pt x="4018" y="13447"/>
                  </a:lnTo>
                  <a:lnTo>
                    <a:pt x="3708" y="13292"/>
                  </a:lnTo>
                  <a:lnTo>
                    <a:pt x="3412" y="13123"/>
                  </a:lnTo>
                  <a:lnTo>
                    <a:pt x="3130" y="12925"/>
                  </a:lnTo>
                  <a:lnTo>
                    <a:pt x="2848" y="12728"/>
                  </a:lnTo>
                  <a:lnTo>
                    <a:pt x="2580" y="12531"/>
                  </a:lnTo>
                  <a:lnTo>
                    <a:pt x="2327" y="12305"/>
                  </a:lnTo>
                  <a:lnTo>
                    <a:pt x="2073" y="12066"/>
                  </a:lnTo>
                  <a:lnTo>
                    <a:pt x="1847" y="11826"/>
                  </a:lnTo>
                  <a:lnTo>
                    <a:pt x="1622" y="11572"/>
                  </a:lnTo>
                  <a:lnTo>
                    <a:pt x="1410" y="11304"/>
                  </a:lnTo>
                  <a:lnTo>
                    <a:pt x="1213" y="11023"/>
                  </a:lnTo>
                  <a:lnTo>
                    <a:pt x="1030" y="10741"/>
                  </a:lnTo>
                  <a:lnTo>
                    <a:pt x="861" y="10445"/>
                  </a:lnTo>
                  <a:lnTo>
                    <a:pt x="706" y="10135"/>
                  </a:lnTo>
                  <a:lnTo>
                    <a:pt x="565" y="9824"/>
                  </a:lnTo>
                  <a:lnTo>
                    <a:pt x="438" y="9500"/>
                  </a:lnTo>
                  <a:lnTo>
                    <a:pt x="325" y="9176"/>
                  </a:lnTo>
                  <a:lnTo>
                    <a:pt x="226" y="8838"/>
                  </a:lnTo>
                  <a:lnTo>
                    <a:pt x="156" y="8500"/>
                  </a:lnTo>
                  <a:lnTo>
                    <a:pt x="85" y="8147"/>
                  </a:lnTo>
                  <a:lnTo>
                    <a:pt x="43" y="7795"/>
                  </a:lnTo>
                  <a:lnTo>
                    <a:pt x="15" y="7428"/>
                  </a:lnTo>
                  <a:lnTo>
                    <a:pt x="1" y="7076"/>
                  </a:lnTo>
                  <a:lnTo>
                    <a:pt x="1" y="7076"/>
                  </a:lnTo>
                  <a:lnTo>
                    <a:pt x="15" y="6709"/>
                  </a:lnTo>
                  <a:lnTo>
                    <a:pt x="43" y="6343"/>
                  </a:lnTo>
                  <a:lnTo>
                    <a:pt x="85" y="5991"/>
                  </a:lnTo>
                  <a:lnTo>
                    <a:pt x="156" y="5638"/>
                  </a:lnTo>
                  <a:lnTo>
                    <a:pt x="226" y="5300"/>
                  </a:lnTo>
                  <a:lnTo>
                    <a:pt x="325" y="4962"/>
                  </a:lnTo>
                  <a:lnTo>
                    <a:pt x="438" y="4637"/>
                  </a:lnTo>
                  <a:lnTo>
                    <a:pt x="565" y="4313"/>
                  </a:lnTo>
                  <a:lnTo>
                    <a:pt x="706" y="4003"/>
                  </a:lnTo>
                  <a:lnTo>
                    <a:pt x="861" y="3693"/>
                  </a:lnTo>
                  <a:lnTo>
                    <a:pt x="1030" y="3397"/>
                  </a:lnTo>
                  <a:lnTo>
                    <a:pt x="1213" y="3115"/>
                  </a:lnTo>
                  <a:lnTo>
                    <a:pt x="1410" y="2833"/>
                  </a:lnTo>
                  <a:lnTo>
                    <a:pt x="1622" y="2565"/>
                  </a:lnTo>
                  <a:lnTo>
                    <a:pt x="1847" y="2312"/>
                  </a:lnTo>
                  <a:lnTo>
                    <a:pt x="2073" y="2072"/>
                  </a:lnTo>
                  <a:lnTo>
                    <a:pt x="2327" y="1833"/>
                  </a:lnTo>
                  <a:lnTo>
                    <a:pt x="2580" y="1607"/>
                  </a:lnTo>
                  <a:lnTo>
                    <a:pt x="2848" y="1410"/>
                  </a:lnTo>
                  <a:lnTo>
                    <a:pt x="3130" y="1212"/>
                  </a:lnTo>
                  <a:lnTo>
                    <a:pt x="3412" y="1029"/>
                  </a:lnTo>
                  <a:lnTo>
                    <a:pt x="3708" y="846"/>
                  </a:lnTo>
                  <a:lnTo>
                    <a:pt x="4018" y="691"/>
                  </a:lnTo>
                  <a:lnTo>
                    <a:pt x="4328" y="550"/>
                  </a:lnTo>
                  <a:lnTo>
                    <a:pt x="4652" y="423"/>
                  </a:lnTo>
                  <a:lnTo>
                    <a:pt x="4976" y="310"/>
                  </a:lnTo>
                  <a:lnTo>
                    <a:pt x="5315" y="226"/>
                  </a:lnTo>
                  <a:lnTo>
                    <a:pt x="5653" y="141"/>
                  </a:lnTo>
                  <a:lnTo>
                    <a:pt x="6005" y="85"/>
                  </a:lnTo>
                  <a:lnTo>
                    <a:pt x="6358" y="28"/>
                  </a:lnTo>
                  <a:lnTo>
                    <a:pt x="6710" y="0"/>
                  </a:lnTo>
                  <a:lnTo>
                    <a:pt x="7077" y="0"/>
                  </a:lnTo>
                  <a:lnTo>
                    <a:pt x="7077" y="0"/>
                  </a:lnTo>
                  <a:lnTo>
                    <a:pt x="7443" y="14"/>
                  </a:lnTo>
                  <a:lnTo>
                    <a:pt x="7795" y="28"/>
                  </a:lnTo>
                  <a:lnTo>
                    <a:pt x="8162" y="85"/>
                  </a:lnTo>
                  <a:lnTo>
                    <a:pt x="8500" y="141"/>
                  </a:lnTo>
                  <a:lnTo>
                    <a:pt x="8853" y="226"/>
                  </a:lnTo>
                  <a:lnTo>
                    <a:pt x="9177" y="310"/>
                  </a:lnTo>
                  <a:lnTo>
                    <a:pt x="9515" y="423"/>
                  </a:lnTo>
                  <a:lnTo>
                    <a:pt x="9825" y="550"/>
                  </a:lnTo>
                  <a:lnTo>
                    <a:pt x="10149" y="691"/>
                  </a:lnTo>
                  <a:lnTo>
                    <a:pt x="10445" y="846"/>
                  </a:lnTo>
                  <a:lnTo>
                    <a:pt x="10741" y="1029"/>
                  </a:lnTo>
                  <a:lnTo>
                    <a:pt x="11037" y="1212"/>
                  </a:lnTo>
                  <a:lnTo>
                    <a:pt x="11305" y="1410"/>
                  </a:lnTo>
                  <a:lnTo>
                    <a:pt x="11573" y="1607"/>
                  </a:lnTo>
                  <a:lnTo>
                    <a:pt x="11827" y="1833"/>
                  </a:lnTo>
                  <a:lnTo>
                    <a:pt x="12080" y="2072"/>
                  </a:lnTo>
                  <a:lnTo>
                    <a:pt x="12306" y="2312"/>
                  </a:lnTo>
                  <a:lnTo>
                    <a:pt x="12531" y="2565"/>
                  </a:lnTo>
                  <a:lnTo>
                    <a:pt x="12743" y="2833"/>
                  </a:lnTo>
                  <a:lnTo>
                    <a:pt x="12940" y="3115"/>
                  </a:lnTo>
                  <a:lnTo>
                    <a:pt x="13123" y="3397"/>
                  </a:lnTo>
                  <a:lnTo>
                    <a:pt x="13293" y="3693"/>
                  </a:lnTo>
                  <a:lnTo>
                    <a:pt x="13448" y="4003"/>
                  </a:lnTo>
                  <a:lnTo>
                    <a:pt x="13589" y="4313"/>
                  </a:lnTo>
                  <a:lnTo>
                    <a:pt x="13715" y="4637"/>
                  </a:lnTo>
                  <a:lnTo>
                    <a:pt x="13828" y="4962"/>
                  </a:lnTo>
                  <a:lnTo>
                    <a:pt x="13927" y="5300"/>
                  </a:lnTo>
                  <a:lnTo>
                    <a:pt x="14011" y="5638"/>
                  </a:lnTo>
                  <a:lnTo>
                    <a:pt x="14068" y="5991"/>
                  </a:lnTo>
                  <a:lnTo>
                    <a:pt x="14110" y="6343"/>
                  </a:lnTo>
                  <a:lnTo>
                    <a:pt x="14138" y="6709"/>
                  </a:lnTo>
                  <a:lnTo>
                    <a:pt x="14152" y="7076"/>
                  </a:lnTo>
                  <a:lnTo>
                    <a:pt x="14152" y="7076"/>
                  </a:lnTo>
                  <a:lnTo>
                    <a:pt x="14138" y="7428"/>
                  </a:lnTo>
                  <a:lnTo>
                    <a:pt x="14110" y="7795"/>
                  </a:lnTo>
                  <a:lnTo>
                    <a:pt x="14068" y="8147"/>
                  </a:lnTo>
                  <a:lnTo>
                    <a:pt x="14011" y="8500"/>
                  </a:lnTo>
                  <a:lnTo>
                    <a:pt x="13927" y="8838"/>
                  </a:lnTo>
                  <a:lnTo>
                    <a:pt x="13828" y="9176"/>
                  </a:lnTo>
                  <a:lnTo>
                    <a:pt x="13715" y="9500"/>
                  </a:lnTo>
                  <a:lnTo>
                    <a:pt x="13589" y="9824"/>
                  </a:lnTo>
                  <a:lnTo>
                    <a:pt x="13448" y="10135"/>
                  </a:lnTo>
                  <a:lnTo>
                    <a:pt x="13293" y="10445"/>
                  </a:lnTo>
                  <a:lnTo>
                    <a:pt x="13123" y="10741"/>
                  </a:lnTo>
                  <a:lnTo>
                    <a:pt x="12940" y="11023"/>
                  </a:lnTo>
                  <a:lnTo>
                    <a:pt x="12743" y="11304"/>
                  </a:lnTo>
                  <a:lnTo>
                    <a:pt x="12531" y="11572"/>
                  </a:lnTo>
                  <a:lnTo>
                    <a:pt x="12306" y="11826"/>
                  </a:lnTo>
                  <a:lnTo>
                    <a:pt x="12080" y="12066"/>
                  </a:lnTo>
                  <a:lnTo>
                    <a:pt x="11827" y="12305"/>
                  </a:lnTo>
                  <a:lnTo>
                    <a:pt x="11573" y="12531"/>
                  </a:lnTo>
                  <a:lnTo>
                    <a:pt x="11305" y="12728"/>
                  </a:lnTo>
                  <a:lnTo>
                    <a:pt x="11037" y="12925"/>
                  </a:lnTo>
                  <a:lnTo>
                    <a:pt x="10741" y="13123"/>
                  </a:lnTo>
                  <a:lnTo>
                    <a:pt x="10445" y="13292"/>
                  </a:lnTo>
                  <a:lnTo>
                    <a:pt x="10149" y="13447"/>
                  </a:lnTo>
                  <a:lnTo>
                    <a:pt x="9825" y="13588"/>
                  </a:lnTo>
                  <a:lnTo>
                    <a:pt x="9515" y="13715"/>
                  </a:lnTo>
                  <a:lnTo>
                    <a:pt x="9177" y="13827"/>
                  </a:lnTo>
                  <a:lnTo>
                    <a:pt x="8853" y="13912"/>
                  </a:lnTo>
                  <a:lnTo>
                    <a:pt x="8500" y="13997"/>
                  </a:lnTo>
                  <a:lnTo>
                    <a:pt x="8162" y="14053"/>
                  </a:lnTo>
                  <a:lnTo>
                    <a:pt x="7795" y="14109"/>
                  </a:lnTo>
                  <a:lnTo>
                    <a:pt x="7443" y="14123"/>
                  </a:lnTo>
                  <a:lnTo>
                    <a:pt x="7077" y="14138"/>
                  </a:lnTo>
                  <a:lnTo>
                    <a:pt x="7077" y="14138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 flipH="1">
              <a:off x="3773244" y="3043748"/>
              <a:ext cx="174005" cy="173715"/>
            </a:xfrm>
            <a:custGeom>
              <a:avLst/>
              <a:gdLst/>
              <a:ahLst/>
              <a:cxnLst/>
              <a:rect l="l" t="t" r="r" b="b"/>
              <a:pathLst>
                <a:path w="8402" h="8388" extrusionOk="0">
                  <a:moveTo>
                    <a:pt x="4201" y="8387"/>
                  </a:moveTo>
                  <a:lnTo>
                    <a:pt x="4201" y="8387"/>
                  </a:lnTo>
                  <a:lnTo>
                    <a:pt x="3990" y="8387"/>
                  </a:lnTo>
                  <a:lnTo>
                    <a:pt x="3778" y="8373"/>
                  </a:lnTo>
                  <a:lnTo>
                    <a:pt x="3567" y="8345"/>
                  </a:lnTo>
                  <a:lnTo>
                    <a:pt x="3355" y="8303"/>
                  </a:lnTo>
                  <a:lnTo>
                    <a:pt x="3158" y="8261"/>
                  </a:lnTo>
                  <a:lnTo>
                    <a:pt x="2961" y="8204"/>
                  </a:lnTo>
                  <a:lnTo>
                    <a:pt x="2763" y="8134"/>
                  </a:lnTo>
                  <a:lnTo>
                    <a:pt x="2566" y="8063"/>
                  </a:lnTo>
                  <a:lnTo>
                    <a:pt x="2383" y="7979"/>
                  </a:lnTo>
                  <a:lnTo>
                    <a:pt x="2200" y="7894"/>
                  </a:lnTo>
                  <a:lnTo>
                    <a:pt x="2030" y="7781"/>
                  </a:lnTo>
                  <a:lnTo>
                    <a:pt x="1861" y="7683"/>
                  </a:lnTo>
                  <a:lnTo>
                    <a:pt x="1692" y="7556"/>
                  </a:lnTo>
                  <a:lnTo>
                    <a:pt x="1537" y="7429"/>
                  </a:lnTo>
                  <a:lnTo>
                    <a:pt x="1382" y="7302"/>
                  </a:lnTo>
                  <a:lnTo>
                    <a:pt x="1241" y="7161"/>
                  </a:lnTo>
                  <a:lnTo>
                    <a:pt x="1100" y="7020"/>
                  </a:lnTo>
                  <a:lnTo>
                    <a:pt x="959" y="6865"/>
                  </a:lnTo>
                  <a:lnTo>
                    <a:pt x="847" y="6710"/>
                  </a:lnTo>
                  <a:lnTo>
                    <a:pt x="720" y="6541"/>
                  </a:lnTo>
                  <a:lnTo>
                    <a:pt x="621" y="6372"/>
                  </a:lnTo>
                  <a:lnTo>
                    <a:pt x="508" y="6203"/>
                  </a:lnTo>
                  <a:lnTo>
                    <a:pt x="424" y="6019"/>
                  </a:lnTo>
                  <a:lnTo>
                    <a:pt x="339" y="5836"/>
                  </a:lnTo>
                  <a:lnTo>
                    <a:pt x="255" y="5639"/>
                  </a:lnTo>
                  <a:lnTo>
                    <a:pt x="198" y="5442"/>
                  </a:lnTo>
                  <a:lnTo>
                    <a:pt x="142" y="5244"/>
                  </a:lnTo>
                  <a:lnTo>
                    <a:pt x="85" y="5047"/>
                  </a:lnTo>
                  <a:lnTo>
                    <a:pt x="57" y="4835"/>
                  </a:lnTo>
                  <a:lnTo>
                    <a:pt x="29" y="4624"/>
                  </a:lnTo>
                  <a:lnTo>
                    <a:pt x="15" y="4413"/>
                  </a:lnTo>
                  <a:lnTo>
                    <a:pt x="1" y="4201"/>
                  </a:lnTo>
                  <a:lnTo>
                    <a:pt x="1" y="4201"/>
                  </a:lnTo>
                  <a:lnTo>
                    <a:pt x="15" y="3976"/>
                  </a:lnTo>
                  <a:lnTo>
                    <a:pt x="29" y="3764"/>
                  </a:lnTo>
                  <a:lnTo>
                    <a:pt x="57" y="3553"/>
                  </a:lnTo>
                  <a:lnTo>
                    <a:pt x="85" y="3355"/>
                  </a:lnTo>
                  <a:lnTo>
                    <a:pt x="142" y="3144"/>
                  </a:lnTo>
                  <a:lnTo>
                    <a:pt x="198" y="2947"/>
                  </a:lnTo>
                  <a:lnTo>
                    <a:pt x="255" y="2749"/>
                  </a:lnTo>
                  <a:lnTo>
                    <a:pt x="339" y="2566"/>
                  </a:lnTo>
                  <a:lnTo>
                    <a:pt x="424" y="2383"/>
                  </a:lnTo>
                  <a:lnTo>
                    <a:pt x="508" y="2200"/>
                  </a:lnTo>
                  <a:lnTo>
                    <a:pt x="621" y="2016"/>
                  </a:lnTo>
                  <a:lnTo>
                    <a:pt x="720" y="1847"/>
                  </a:lnTo>
                  <a:lnTo>
                    <a:pt x="847" y="1692"/>
                  </a:lnTo>
                  <a:lnTo>
                    <a:pt x="959" y="1523"/>
                  </a:lnTo>
                  <a:lnTo>
                    <a:pt x="1100" y="1368"/>
                  </a:lnTo>
                  <a:lnTo>
                    <a:pt x="1241" y="1227"/>
                  </a:lnTo>
                  <a:lnTo>
                    <a:pt x="1382" y="1086"/>
                  </a:lnTo>
                  <a:lnTo>
                    <a:pt x="1537" y="959"/>
                  </a:lnTo>
                  <a:lnTo>
                    <a:pt x="1692" y="832"/>
                  </a:lnTo>
                  <a:lnTo>
                    <a:pt x="1861" y="720"/>
                  </a:lnTo>
                  <a:lnTo>
                    <a:pt x="2030" y="607"/>
                  </a:lnTo>
                  <a:lnTo>
                    <a:pt x="2200" y="508"/>
                  </a:lnTo>
                  <a:lnTo>
                    <a:pt x="2383" y="410"/>
                  </a:lnTo>
                  <a:lnTo>
                    <a:pt x="2566" y="325"/>
                  </a:lnTo>
                  <a:lnTo>
                    <a:pt x="2763" y="255"/>
                  </a:lnTo>
                  <a:lnTo>
                    <a:pt x="2961" y="184"/>
                  </a:lnTo>
                  <a:lnTo>
                    <a:pt x="3158" y="128"/>
                  </a:lnTo>
                  <a:lnTo>
                    <a:pt x="3355" y="85"/>
                  </a:lnTo>
                  <a:lnTo>
                    <a:pt x="3567" y="43"/>
                  </a:lnTo>
                  <a:lnTo>
                    <a:pt x="3778" y="15"/>
                  </a:lnTo>
                  <a:lnTo>
                    <a:pt x="3990" y="1"/>
                  </a:lnTo>
                  <a:lnTo>
                    <a:pt x="4201" y="1"/>
                  </a:lnTo>
                  <a:lnTo>
                    <a:pt x="4201" y="1"/>
                  </a:lnTo>
                  <a:lnTo>
                    <a:pt x="4427" y="1"/>
                  </a:lnTo>
                  <a:lnTo>
                    <a:pt x="4638" y="15"/>
                  </a:lnTo>
                  <a:lnTo>
                    <a:pt x="4850" y="43"/>
                  </a:lnTo>
                  <a:lnTo>
                    <a:pt x="5047" y="85"/>
                  </a:lnTo>
                  <a:lnTo>
                    <a:pt x="5258" y="128"/>
                  </a:lnTo>
                  <a:lnTo>
                    <a:pt x="5456" y="184"/>
                  </a:lnTo>
                  <a:lnTo>
                    <a:pt x="5653" y="255"/>
                  </a:lnTo>
                  <a:lnTo>
                    <a:pt x="5836" y="325"/>
                  </a:lnTo>
                  <a:lnTo>
                    <a:pt x="6019" y="410"/>
                  </a:lnTo>
                  <a:lnTo>
                    <a:pt x="6203" y="508"/>
                  </a:lnTo>
                  <a:lnTo>
                    <a:pt x="6386" y="607"/>
                  </a:lnTo>
                  <a:lnTo>
                    <a:pt x="6555" y="720"/>
                  </a:lnTo>
                  <a:lnTo>
                    <a:pt x="6710" y="832"/>
                  </a:lnTo>
                  <a:lnTo>
                    <a:pt x="6879" y="959"/>
                  </a:lnTo>
                  <a:lnTo>
                    <a:pt x="7020" y="1086"/>
                  </a:lnTo>
                  <a:lnTo>
                    <a:pt x="7175" y="1227"/>
                  </a:lnTo>
                  <a:lnTo>
                    <a:pt x="7316" y="1368"/>
                  </a:lnTo>
                  <a:lnTo>
                    <a:pt x="7443" y="1523"/>
                  </a:lnTo>
                  <a:lnTo>
                    <a:pt x="7570" y="1692"/>
                  </a:lnTo>
                  <a:lnTo>
                    <a:pt x="7683" y="1847"/>
                  </a:lnTo>
                  <a:lnTo>
                    <a:pt x="7795" y="2016"/>
                  </a:lnTo>
                  <a:lnTo>
                    <a:pt x="7894" y="2200"/>
                  </a:lnTo>
                  <a:lnTo>
                    <a:pt x="7993" y="2383"/>
                  </a:lnTo>
                  <a:lnTo>
                    <a:pt x="8077" y="2566"/>
                  </a:lnTo>
                  <a:lnTo>
                    <a:pt x="8148" y="2749"/>
                  </a:lnTo>
                  <a:lnTo>
                    <a:pt x="8218" y="2947"/>
                  </a:lnTo>
                  <a:lnTo>
                    <a:pt x="8275" y="3144"/>
                  </a:lnTo>
                  <a:lnTo>
                    <a:pt x="8317" y="3355"/>
                  </a:lnTo>
                  <a:lnTo>
                    <a:pt x="8359" y="3553"/>
                  </a:lnTo>
                  <a:lnTo>
                    <a:pt x="8373" y="3764"/>
                  </a:lnTo>
                  <a:lnTo>
                    <a:pt x="8401" y="3976"/>
                  </a:lnTo>
                  <a:lnTo>
                    <a:pt x="8401" y="4201"/>
                  </a:lnTo>
                  <a:lnTo>
                    <a:pt x="8401" y="4201"/>
                  </a:lnTo>
                  <a:lnTo>
                    <a:pt x="8401" y="4413"/>
                  </a:lnTo>
                  <a:lnTo>
                    <a:pt x="8373" y="4624"/>
                  </a:lnTo>
                  <a:lnTo>
                    <a:pt x="8359" y="4835"/>
                  </a:lnTo>
                  <a:lnTo>
                    <a:pt x="8317" y="5047"/>
                  </a:lnTo>
                  <a:lnTo>
                    <a:pt x="8275" y="5244"/>
                  </a:lnTo>
                  <a:lnTo>
                    <a:pt x="8218" y="5442"/>
                  </a:lnTo>
                  <a:lnTo>
                    <a:pt x="8148" y="5639"/>
                  </a:lnTo>
                  <a:lnTo>
                    <a:pt x="8077" y="5836"/>
                  </a:lnTo>
                  <a:lnTo>
                    <a:pt x="7993" y="6019"/>
                  </a:lnTo>
                  <a:lnTo>
                    <a:pt x="7894" y="6203"/>
                  </a:lnTo>
                  <a:lnTo>
                    <a:pt x="7795" y="6372"/>
                  </a:lnTo>
                  <a:lnTo>
                    <a:pt x="7683" y="6541"/>
                  </a:lnTo>
                  <a:lnTo>
                    <a:pt x="7570" y="6710"/>
                  </a:lnTo>
                  <a:lnTo>
                    <a:pt x="7443" y="6865"/>
                  </a:lnTo>
                  <a:lnTo>
                    <a:pt x="7316" y="7020"/>
                  </a:lnTo>
                  <a:lnTo>
                    <a:pt x="7175" y="7161"/>
                  </a:lnTo>
                  <a:lnTo>
                    <a:pt x="7020" y="7302"/>
                  </a:lnTo>
                  <a:lnTo>
                    <a:pt x="6879" y="7429"/>
                  </a:lnTo>
                  <a:lnTo>
                    <a:pt x="6710" y="7556"/>
                  </a:lnTo>
                  <a:lnTo>
                    <a:pt x="6555" y="7683"/>
                  </a:lnTo>
                  <a:lnTo>
                    <a:pt x="6386" y="7781"/>
                  </a:lnTo>
                  <a:lnTo>
                    <a:pt x="6203" y="7894"/>
                  </a:lnTo>
                  <a:lnTo>
                    <a:pt x="6019" y="7979"/>
                  </a:lnTo>
                  <a:lnTo>
                    <a:pt x="5836" y="8063"/>
                  </a:lnTo>
                  <a:lnTo>
                    <a:pt x="5653" y="8134"/>
                  </a:lnTo>
                  <a:lnTo>
                    <a:pt x="5456" y="8204"/>
                  </a:lnTo>
                  <a:lnTo>
                    <a:pt x="5258" y="8261"/>
                  </a:lnTo>
                  <a:lnTo>
                    <a:pt x="5047" y="8303"/>
                  </a:lnTo>
                  <a:lnTo>
                    <a:pt x="4850" y="8345"/>
                  </a:lnTo>
                  <a:lnTo>
                    <a:pt x="4638" y="8373"/>
                  </a:lnTo>
                  <a:lnTo>
                    <a:pt x="4427" y="8387"/>
                  </a:lnTo>
                  <a:lnTo>
                    <a:pt x="4201" y="8387"/>
                  </a:lnTo>
                  <a:lnTo>
                    <a:pt x="4201" y="8387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 flipH="1">
              <a:off x="3836886" y="3208680"/>
              <a:ext cx="53142" cy="35642"/>
            </a:xfrm>
            <a:custGeom>
              <a:avLst/>
              <a:gdLst/>
              <a:ahLst/>
              <a:cxnLst/>
              <a:rect l="l" t="t" r="r" b="b"/>
              <a:pathLst>
                <a:path w="2566" h="1721" extrusionOk="0">
                  <a:moveTo>
                    <a:pt x="2566" y="1"/>
                  </a:moveTo>
                  <a:lnTo>
                    <a:pt x="0" y="1"/>
                  </a:lnTo>
                  <a:lnTo>
                    <a:pt x="536" y="1720"/>
                  </a:lnTo>
                  <a:lnTo>
                    <a:pt x="2058" y="1706"/>
                  </a:lnTo>
                  <a:lnTo>
                    <a:pt x="2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 flipH="1">
              <a:off x="3755144" y="3146800"/>
              <a:ext cx="51982" cy="54322"/>
            </a:xfrm>
            <a:custGeom>
              <a:avLst/>
              <a:gdLst/>
              <a:ahLst/>
              <a:cxnLst/>
              <a:rect l="l" t="t" r="r" b="b"/>
              <a:pathLst>
                <a:path w="2510" h="2623" extrusionOk="0">
                  <a:moveTo>
                    <a:pt x="1283" y="0"/>
                  </a:moveTo>
                  <a:lnTo>
                    <a:pt x="0" y="2227"/>
                  </a:lnTo>
                  <a:lnTo>
                    <a:pt x="1748" y="2622"/>
                  </a:lnTo>
                  <a:lnTo>
                    <a:pt x="2509" y="1297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 flipH="1">
              <a:off x="3754274" y="3058638"/>
              <a:ext cx="51692" cy="54612"/>
            </a:xfrm>
            <a:custGeom>
              <a:avLst/>
              <a:gdLst/>
              <a:ahLst/>
              <a:cxnLst/>
              <a:rect l="l" t="t" r="r" b="b"/>
              <a:pathLst>
                <a:path w="2496" h="2637" extrusionOk="0">
                  <a:moveTo>
                    <a:pt x="1" y="409"/>
                  </a:moveTo>
                  <a:lnTo>
                    <a:pt x="1283" y="2636"/>
                  </a:lnTo>
                  <a:lnTo>
                    <a:pt x="2496" y="1312"/>
                  </a:lnTo>
                  <a:lnTo>
                    <a:pt x="1749" y="1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 flipH="1">
              <a:off x="3834256" y="3013988"/>
              <a:ext cx="53432" cy="35331"/>
            </a:xfrm>
            <a:custGeom>
              <a:avLst/>
              <a:gdLst/>
              <a:ahLst/>
              <a:cxnLst/>
              <a:rect l="l" t="t" r="r" b="b"/>
              <a:pathLst>
                <a:path w="2580" h="1706" extrusionOk="0">
                  <a:moveTo>
                    <a:pt x="0" y="1706"/>
                  </a:moveTo>
                  <a:lnTo>
                    <a:pt x="2580" y="1706"/>
                  </a:lnTo>
                  <a:lnTo>
                    <a:pt x="2044" y="0"/>
                  </a:lnTo>
                  <a:lnTo>
                    <a:pt x="522" y="0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 flipH="1">
              <a:off x="3917447" y="3056898"/>
              <a:ext cx="51982" cy="54302"/>
            </a:xfrm>
            <a:custGeom>
              <a:avLst/>
              <a:gdLst/>
              <a:ahLst/>
              <a:cxnLst/>
              <a:rect l="l" t="t" r="r" b="b"/>
              <a:pathLst>
                <a:path w="2510" h="2622" extrusionOk="0">
                  <a:moveTo>
                    <a:pt x="1227" y="2622"/>
                  </a:moveTo>
                  <a:lnTo>
                    <a:pt x="2510" y="395"/>
                  </a:lnTo>
                  <a:lnTo>
                    <a:pt x="762" y="0"/>
                  </a:lnTo>
                  <a:lnTo>
                    <a:pt x="1" y="1325"/>
                  </a:lnTo>
                  <a:lnTo>
                    <a:pt x="1227" y="26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 flipH="1">
              <a:off x="3918607" y="3144749"/>
              <a:ext cx="51692" cy="54612"/>
            </a:xfrm>
            <a:custGeom>
              <a:avLst/>
              <a:gdLst/>
              <a:ahLst/>
              <a:cxnLst/>
              <a:rect l="l" t="t" r="r" b="b"/>
              <a:pathLst>
                <a:path w="2496" h="2637" extrusionOk="0">
                  <a:moveTo>
                    <a:pt x="2495" y="2228"/>
                  </a:moveTo>
                  <a:lnTo>
                    <a:pt x="1212" y="1"/>
                  </a:lnTo>
                  <a:lnTo>
                    <a:pt x="0" y="1326"/>
                  </a:lnTo>
                  <a:lnTo>
                    <a:pt x="761" y="2637"/>
                  </a:lnTo>
                  <a:lnTo>
                    <a:pt x="2495" y="22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 flipH="1">
              <a:off x="3772954" y="3039668"/>
              <a:ext cx="178665" cy="178665"/>
            </a:xfrm>
            <a:custGeom>
              <a:avLst/>
              <a:gdLst/>
              <a:ahLst/>
              <a:cxnLst/>
              <a:rect l="l" t="t" r="r" b="b"/>
              <a:pathLst>
                <a:path w="8627" h="8627" extrusionOk="0">
                  <a:moveTo>
                    <a:pt x="2157" y="8049"/>
                  </a:moveTo>
                  <a:lnTo>
                    <a:pt x="2157" y="8049"/>
                  </a:lnTo>
                  <a:lnTo>
                    <a:pt x="1974" y="7936"/>
                  </a:lnTo>
                  <a:lnTo>
                    <a:pt x="1790" y="7809"/>
                  </a:lnTo>
                  <a:lnTo>
                    <a:pt x="1621" y="7682"/>
                  </a:lnTo>
                  <a:lnTo>
                    <a:pt x="1452" y="7541"/>
                  </a:lnTo>
                  <a:lnTo>
                    <a:pt x="1297" y="7400"/>
                  </a:lnTo>
                  <a:lnTo>
                    <a:pt x="1142" y="7245"/>
                  </a:lnTo>
                  <a:lnTo>
                    <a:pt x="1001" y="7076"/>
                  </a:lnTo>
                  <a:lnTo>
                    <a:pt x="874" y="6921"/>
                  </a:lnTo>
                  <a:lnTo>
                    <a:pt x="747" y="6752"/>
                  </a:lnTo>
                  <a:lnTo>
                    <a:pt x="635" y="6569"/>
                  </a:lnTo>
                  <a:lnTo>
                    <a:pt x="536" y="6386"/>
                  </a:lnTo>
                  <a:lnTo>
                    <a:pt x="437" y="6202"/>
                  </a:lnTo>
                  <a:lnTo>
                    <a:pt x="353" y="6019"/>
                  </a:lnTo>
                  <a:lnTo>
                    <a:pt x="282" y="5822"/>
                  </a:lnTo>
                  <a:lnTo>
                    <a:pt x="212" y="5624"/>
                  </a:lnTo>
                  <a:lnTo>
                    <a:pt x="155" y="5427"/>
                  </a:lnTo>
                  <a:lnTo>
                    <a:pt x="99" y="5230"/>
                  </a:lnTo>
                  <a:lnTo>
                    <a:pt x="57" y="5032"/>
                  </a:lnTo>
                  <a:lnTo>
                    <a:pt x="29" y="4821"/>
                  </a:lnTo>
                  <a:lnTo>
                    <a:pt x="14" y="4610"/>
                  </a:lnTo>
                  <a:lnTo>
                    <a:pt x="0" y="4412"/>
                  </a:lnTo>
                  <a:lnTo>
                    <a:pt x="0" y="4201"/>
                  </a:lnTo>
                  <a:lnTo>
                    <a:pt x="14" y="3989"/>
                  </a:lnTo>
                  <a:lnTo>
                    <a:pt x="29" y="3778"/>
                  </a:lnTo>
                  <a:lnTo>
                    <a:pt x="71" y="3567"/>
                  </a:lnTo>
                  <a:lnTo>
                    <a:pt x="113" y="3369"/>
                  </a:lnTo>
                  <a:lnTo>
                    <a:pt x="155" y="3158"/>
                  </a:lnTo>
                  <a:lnTo>
                    <a:pt x="226" y="2946"/>
                  </a:lnTo>
                  <a:lnTo>
                    <a:pt x="296" y="2749"/>
                  </a:lnTo>
                  <a:lnTo>
                    <a:pt x="381" y="2552"/>
                  </a:lnTo>
                  <a:lnTo>
                    <a:pt x="480" y="2354"/>
                  </a:lnTo>
                  <a:lnTo>
                    <a:pt x="578" y="2157"/>
                  </a:lnTo>
                  <a:lnTo>
                    <a:pt x="578" y="2157"/>
                  </a:lnTo>
                  <a:lnTo>
                    <a:pt x="691" y="1960"/>
                  </a:lnTo>
                  <a:lnTo>
                    <a:pt x="818" y="1791"/>
                  </a:lnTo>
                  <a:lnTo>
                    <a:pt x="945" y="1607"/>
                  </a:lnTo>
                  <a:lnTo>
                    <a:pt x="1086" y="1452"/>
                  </a:lnTo>
                  <a:lnTo>
                    <a:pt x="1241" y="1297"/>
                  </a:lnTo>
                  <a:lnTo>
                    <a:pt x="1396" y="1142"/>
                  </a:lnTo>
                  <a:lnTo>
                    <a:pt x="1551" y="1001"/>
                  </a:lnTo>
                  <a:lnTo>
                    <a:pt x="1720" y="874"/>
                  </a:lnTo>
                  <a:lnTo>
                    <a:pt x="1889" y="748"/>
                  </a:lnTo>
                  <a:lnTo>
                    <a:pt x="2058" y="635"/>
                  </a:lnTo>
                  <a:lnTo>
                    <a:pt x="2241" y="536"/>
                  </a:lnTo>
                  <a:lnTo>
                    <a:pt x="2425" y="437"/>
                  </a:lnTo>
                  <a:lnTo>
                    <a:pt x="2608" y="353"/>
                  </a:lnTo>
                  <a:lnTo>
                    <a:pt x="2805" y="268"/>
                  </a:lnTo>
                  <a:lnTo>
                    <a:pt x="3003" y="198"/>
                  </a:lnTo>
                  <a:lnTo>
                    <a:pt x="3200" y="141"/>
                  </a:lnTo>
                  <a:lnTo>
                    <a:pt x="3397" y="99"/>
                  </a:lnTo>
                  <a:lnTo>
                    <a:pt x="3609" y="57"/>
                  </a:lnTo>
                  <a:lnTo>
                    <a:pt x="3806" y="29"/>
                  </a:lnTo>
                  <a:lnTo>
                    <a:pt x="4017" y="15"/>
                  </a:lnTo>
                  <a:lnTo>
                    <a:pt x="4229" y="1"/>
                  </a:lnTo>
                  <a:lnTo>
                    <a:pt x="4440" y="1"/>
                  </a:lnTo>
                  <a:lnTo>
                    <a:pt x="4638" y="15"/>
                  </a:lnTo>
                  <a:lnTo>
                    <a:pt x="4849" y="29"/>
                  </a:lnTo>
                  <a:lnTo>
                    <a:pt x="5061" y="57"/>
                  </a:lnTo>
                  <a:lnTo>
                    <a:pt x="5272" y="99"/>
                  </a:lnTo>
                  <a:lnTo>
                    <a:pt x="5469" y="156"/>
                  </a:lnTo>
                  <a:lnTo>
                    <a:pt x="5681" y="212"/>
                  </a:lnTo>
                  <a:lnTo>
                    <a:pt x="5878" y="297"/>
                  </a:lnTo>
                  <a:lnTo>
                    <a:pt x="6075" y="381"/>
                  </a:lnTo>
                  <a:lnTo>
                    <a:pt x="6287" y="466"/>
                  </a:lnTo>
                  <a:lnTo>
                    <a:pt x="6470" y="578"/>
                  </a:lnTo>
                  <a:lnTo>
                    <a:pt x="6470" y="578"/>
                  </a:lnTo>
                  <a:lnTo>
                    <a:pt x="6667" y="691"/>
                  </a:lnTo>
                  <a:lnTo>
                    <a:pt x="6851" y="818"/>
                  </a:lnTo>
                  <a:lnTo>
                    <a:pt x="7020" y="945"/>
                  </a:lnTo>
                  <a:lnTo>
                    <a:pt x="7189" y="1086"/>
                  </a:lnTo>
                  <a:lnTo>
                    <a:pt x="7344" y="1241"/>
                  </a:lnTo>
                  <a:lnTo>
                    <a:pt x="7485" y="1382"/>
                  </a:lnTo>
                  <a:lnTo>
                    <a:pt x="7626" y="1551"/>
                  </a:lnTo>
                  <a:lnTo>
                    <a:pt x="7753" y="1706"/>
                  </a:lnTo>
                  <a:lnTo>
                    <a:pt x="7880" y="1875"/>
                  </a:lnTo>
                  <a:lnTo>
                    <a:pt x="7992" y="2058"/>
                  </a:lnTo>
                  <a:lnTo>
                    <a:pt x="8105" y="2242"/>
                  </a:lnTo>
                  <a:lnTo>
                    <a:pt x="8190" y="2425"/>
                  </a:lnTo>
                  <a:lnTo>
                    <a:pt x="8274" y="2608"/>
                  </a:lnTo>
                  <a:lnTo>
                    <a:pt x="8359" y="2805"/>
                  </a:lnTo>
                  <a:lnTo>
                    <a:pt x="8429" y="3003"/>
                  </a:lnTo>
                  <a:lnTo>
                    <a:pt x="8486" y="3200"/>
                  </a:lnTo>
                  <a:lnTo>
                    <a:pt x="8528" y="3397"/>
                  </a:lnTo>
                  <a:lnTo>
                    <a:pt x="8570" y="3595"/>
                  </a:lnTo>
                  <a:lnTo>
                    <a:pt x="8598" y="3806"/>
                  </a:lnTo>
                  <a:lnTo>
                    <a:pt x="8627" y="4018"/>
                  </a:lnTo>
                  <a:lnTo>
                    <a:pt x="8627" y="4215"/>
                  </a:lnTo>
                  <a:lnTo>
                    <a:pt x="8627" y="4426"/>
                  </a:lnTo>
                  <a:lnTo>
                    <a:pt x="8627" y="4638"/>
                  </a:lnTo>
                  <a:lnTo>
                    <a:pt x="8598" y="4849"/>
                  </a:lnTo>
                  <a:lnTo>
                    <a:pt x="8570" y="5061"/>
                  </a:lnTo>
                  <a:lnTo>
                    <a:pt x="8528" y="5258"/>
                  </a:lnTo>
                  <a:lnTo>
                    <a:pt x="8472" y="5469"/>
                  </a:lnTo>
                  <a:lnTo>
                    <a:pt x="8415" y="5681"/>
                  </a:lnTo>
                  <a:lnTo>
                    <a:pt x="8345" y="5878"/>
                  </a:lnTo>
                  <a:lnTo>
                    <a:pt x="8260" y="6076"/>
                  </a:lnTo>
                  <a:lnTo>
                    <a:pt x="8161" y="6273"/>
                  </a:lnTo>
                  <a:lnTo>
                    <a:pt x="8049" y="6470"/>
                  </a:lnTo>
                  <a:lnTo>
                    <a:pt x="8049" y="6470"/>
                  </a:lnTo>
                  <a:lnTo>
                    <a:pt x="7936" y="6653"/>
                  </a:lnTo>
                  <a:lnTo>
                    <a:pt x="7809" y="6837"/>
                  </a:lnTo>
                  <a:lnTo>
                    <a:pt x="7682" y="7020"/>
                  </a:lnTo>
                  <a:lnTo>
                    <a:pt x="7541" y="7175"/>
                  </a:lnTo>
                  <a:lnTo>
                    <a:pt x="7400" y="7330"/>
                  </a:lnTo>
                  <a:lnTo>
                    <a:pt x="7245" y="7485"/>
                  </a:lnTo>
                  <a:lnTo>
                    <a:pt x="7090" y="7626"/>
                  </a:lnTo>
                  <a:lnTo>
                    <a:pt x="6921" y="7753"/>
                  </a:lnTo>
                  <a:lnTo>
                    <a:pt x="6752" y="7880"/>
                  </a:lnTo>
                  <a:lnTo>
                    <a:pt x="6569" y="7992"/>
                  </a:lnTo>
                  <a:lnTo>
                    <a:pt x="6400" y="8091"/>
                  </a:lnTo>
                  <a:lnTo>
                    <a:pt x="6202" y="8190"/>
                  </a:lnTo>
                  <a:lnTo>
                    <a:pt x="6019" y="8274"/>
                  </a:lnTo>
                  <a:lnTo>
                    <a:pt x="5822" y="8359"/>
                  </a:lnTo>
                  <a:lnTo>
                    <a:pt x="5638" y="8429"/>
                  </a:lnTo>
                  <a:lnTo>
                    <a:pt x="5427" y="8486"/>
                  </a:lnTo>
                  <a:lnTo>
                    <a:pt x="5230" y="8528"/>
                  </a:lnTo>
                  <a:lnTo>
                    <a:pt x="5032" y="8570"/>
                  </a:lnTo>
                  <a:lnTo>
                    <a:pt x="4821" y="8599"/>
                  </a:lnTo>
                  <a:lnTo>
                    <a:pt x="4624" y="8613"/>
                  </a:lnTo>
                  <a:lnTo>
                    <a:pt x="4412" y="8627"/>
                  </a:lnTo>
                  <a:lnTo>
                    <a:pt x="4201" y="8627"/>
                  </a:lnTo>
                  <a:lnTo>
                    <a:pt x="3989" y="8613"/>
                  </a:lnTo>
                  <a:lnTo>
                    <a:pt x="3778" y="8599"/>
                  </a:lnTo>
                  <a:lnTo>
                    <a:pt x="3581" y="8570"/>
                  </a:lnTo>
                  <a:lnTo>
                    <a:pt x="3369" y="8528"/>
                  </a:lnTo>
                  <a:lnTo>
                    <a:pt x="3158" y="8472"/>
                  </a:lnTo>
                  <a:lnTo>
                    <a:pt x="2960" y="8415"/>
                  </a:lnTo>
                  <a:lnTo>
                    <a:pt x="2749" y="8331"/>
                  </a:lnTo>
                  <a:lnTo>
                    <a:pt x="2552" y="8246"/>
                  </a:lnTo>
                  <a:lnTo>
                    <a:pt x="2354" y="8162"/>
                  </a:lnTo>
                  <a:lnTo>
                    <a:pt x="2157" y="8049"/>
                  </a:lnTo>
                  <a:lnTo>
                    <a:pt x="2157" y="8049"/>
                  </a:lnTo>
                  <a:close/>
                  <a:moveTo>
                    <a:pt x="4032" y="4807"/>
                  </a:moveTo>
                  <a:lnTo>
                    <a:pt x="4032" y="4807"/>
                  </a:lnTo>
                  <a:lnTo>
                    <a:pt x="4144" y="4849"/>
                  </a:lnTo>
                  <a:lnTo>
                    <a:pt x="4243" y="4877"/>
                  </a:lnTo>
                  <a:lnTo>
                    <a:pt x="4356" y="4877"/>
                  </a:lnTo>
                  <a:lnTo>
                    <a:pt x="4469" y="4863"/>
                  </a:lnTo>
                  <a:lnTo>
                    <a:pt x="4567" y="4821"/>
                  </a:lnTo>
                  <a:lnTo>
                    <a:pt x="4652" y="4765"/>
                  </a:lnTo>
                  <a:lnTo>
                    <a:pt x="4736" y="4694"/>
                  </a:lnTo>
                  <a:lnTo>
                    <a:pt x="4807" y="4596"/>
                  </a:lnTo>
                  <a:lnTo>
                    <a:pt x="4807" y="4596"/>
                  </a:lnTo>
                  <a:lnTo>
                    <a:pt x="4849" y="4497"/>
                  </a:lnTo>
                  <a:lnTo>
                    <a:pt x="4877" y="4384"/>
                  </a:lnTo>
                  <a:lnTo>
                    <a:pt x="4877" y="4271"/>
                  </a:lnTo>
                  <a:lnTo>
                    <a:pt x="4863" y="4173"/>
                  </a:lnTo>
                  <a:lnTo>
                    <a:pt x="4821" y="4060"/>
                  </a:lnTo>
                  <a:lnTo>
                    <a:pt x="4765" y="3975"/>
                  </a:lnTo>
                  <a:lnTo>
                    <a:pt x="4694" y="3891"/>
                  </a:lnTo>
                  <a:lnTo>
                    <a:pt x="4595" y="3820"/>
                  </a:lnTo>
                  <a:lnTo>
                    <a:pt x="4595" y="3820"/>
                  </a:lnTo>
                  <a:lnTo>
                    <a:pt x="4497" y="3778"/>
                  </a:lnTo>
                  <a:lnTo>
                    <a:pt x="4384" y="3750"/>
                  </a:lnTo>
                  <a:lnTo>
                    <a:pt x="4271" y="3750"/>
                  </a:lnTo>
                  <a:lnTo>
                    <a:pt x="4173" y="3764"/>
                  </a:lnTo>
                  <a:lnTo>
                    <a:pt x="4074" y="3806"/>
                  </a:lnTo>
                  <a:lnTo>
                    <a:pt x="3975" y="3863"/>
                  </a:lnTo>
                  <a:lnTo>
                    <a:pt x="3891" y="3933"/>
                  </a:lnTo>
                  <a:lnTo>
                    <a:pt x="3820" y="4032"/>
                  </a:lnTo>
                  <a:lnTo>
                    <a:pt x="3820" y="4032"/>
                  </a:lnTo>
                  <a:lnTo>
                    <a:pt x="3778" y="4130"/>
                  </a:lnTo>
                  <a:lnTo>
                    <a:pt x="3750" y="4243"/>
                  </a:lnTo>
                  <a:lnTo>
                    <a:pt x="3750" y="4356"/>
                  </a:lnTo>
                  <a:lnTo>
                    <a:pt x="3764" y="4455"/>
                  </a:lnTo>
                  <a:lnTo>
                    <a:pt x="3806" y="4567"/>
                  </a:lnTo>
                  <a:lnTo>
                    <a:pt x="3862" y="4652"/>
                  </a:lnTo>
                  <a:lnTo>
                    <a:pt x="3947" y="4736"/>
                  </a:lnTo>
                  <a:lnTo>
                    <a:pt x="4032" y="4807"/>
                  </a:lnTo>
                  <a:lnTo>
                    <a:pt x="4032" y="48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flipH="1">
              <a:off x="3485124" y="2033172"/>
              <a:ext cx="776501" cy="221286"/>
            </a:xfrm>
            <a:custGeom>
              <a:avLst/>
              <a:gdLst/>
              <a:ahLst/>
              <a:cxnLst/>
              <a:rect l="l" t="t" r="r" b="b"/>
              <a:pathLst>
                <a:path w="37494" h="10685" extrusionOk="0">
                  <a:moveTo>
                    <a:pt x="34815" y="1"/>
                  </a:moveTo>
                  <a:lnTo>
                    <a:pt x="2664" y="1"/>
                  </a:lnTo>
                  <a:lnTo>
                    <a:pt x="2664" y="1"/>
                  </a:lnTo>
                  <a:lnTo>
                    <a:pt x="2397" y="15"/>
                  </a:lnTo>
                  <a:lnTo>
                    <a:pt x="2129" y="43"/>
                  </a:lnTo>
                  <a:lnTo>
                    <a:pt x="1875" y="113"/>
                  </a:lnTo>
                  <a:lnTo>
                    <a:pt x="1635" y="198"/>
                  </a:lnTo>
                  <a:lnTo>
                    <a:pt x="1396" y="311"/>
                  </a:lnTo>
                  <a:lnTo>
                    <a:pt x="1184" y="452"/>
                  </a:lnTo>
                  <a:lnTo>
                    <a:pt x="973" y="607"/>
                  </a:lnTo>
                  <a:lnTo>
                    <a:pt x="790" y="776"/>
                  </a:lnTo>
                  <a:lnTo>
                    <a:pt x="606" y="973"/>
                  </a:lnTo>
                  <a:lnTo>
                    <a:pt x="451" y="1171"/>
                  </a:lnTo>
                  <a:lnTo>
                    <a:pt x="325" y="1396"/>
                  </a:lnTo>
                  <a:lnTo>
                    <a:pt x="212" y="1622"/>
                  </a:lnTo>
                  <a:lnTo>
                    <a:pt x="113" y="1875"/>
                  </a:lnTo>
                  <a:lnTo>
                    <a:pt x="57" y="2129"/>
                  </a:lnTo>
                  <a:lnTo>
                    <a:pt x="14" y="2397"/>
                  </a:lnTo>
                  <a:lnTo>
                    <a:pt x="0" y="2665"/>
                  </a:lnTo>
                  <a:lnTo>
                    <a:pt x="0" y="8007"/>
                  </a:lnTo>
                  <a:lnTo>
                    <a:pt x="0" y="8007"/>
                  </a:lnTo>
                  <a:lnTo>
                    <a:pt x="14" y="8274"/>
                  </a:lnTo>
                  <a:lnTo>
                    <a:pt x="57" y="8542"/>
                  </a:lnTo>
                  <a:lnTo>
                    <a:pt x="113" y="8796"/>
                  </a:lnTo>
                  <a:lnTo>
                    <a:pt x="212" y="9050"/>
                  </a:lnTo>
                  <a:lnTo>
                    <a:pt x="325" y="9275"/>
                  </a:lnTo>
                  <a:lnTo>
                    <a:pt x="451" y="9501"/>
                  </a:lnTo>
                  <a:lnTo>
                    <a:pt x="606" y="9712"/>
                  </a:lnTo>
                  <a:lnTo>
                    <a:pt x="790" y="9895"/>
                  </a:lnTo>
                  <a:lnTo>
                    <a:pt x="973" y="10065"/>
                  </a:lnTo>
                  <a:lnTo>
                    <a:pt x="1184" y="10220"/>
                  </a:lnTo>
                  <a:lnTo>
                    <a:pt x="1396" y="10361"/>
                  </a:lnTo>
                  <a:lnTo>
                    <a:pt x="1635" y="10473"/>
                  </a:lnTo>
                  <a:lnTo>
                    <a:pt x="1875" y="10558"/>
                  </a:lnTo>
                  <a:lnTo>
                    <a:pt x="2129" y="10628"/>
                  </a:lnTo>
                  <a:lnTo>
                    <a:pt x="2397" y="10671"/>
                  </a:lnTo>
                  <a:lnTo>
                    <a:pt x="2664" y="10685"/>
                  </a:lnTo>
                  <a:lnTo>
                    <a:pt x="34829" y="10685"/>
                  </a:lnTo>
                  <a:lnTo>
                    <a:pt x="34829" y="10685"/>
                  </a:lnTo>
                  <a:lnTo>
                    <a:pt x="35097" y="10671"/>
                  </a:lnTo>
                  <a:lnTo>
                    <a:pt x="35365" y="10628"/>
                  </a:lnTo>
                  <a:lnTo>
                    <a:pt x="35619" y="10558"/>
                  </a:lnTo>
                  <a:lnTo>
                    <a:pt x="35858" y="10473"/>
                  </a:lnTo>
                  <a:lnTo>
                    <a:pt x="36098" y="10361"/>
                  </a:lnTo>
                  <a:lnTo>
                    <a:pt x="36309" y="10220"/>
                  </a:lnTo>
                  <a:lnTo>
                    <a:pt x="36521" y="10065"/>
                  </a:lnTo>
                  <a:lnTo>
                    <a:pt x="36704" y="9895"/>
                  </a:lnTo>
                  <a:lnTo>
                    <a:pt x="36887" y="9712"/>
                  </a:lnTo>
                  <a:lnTo>
                    <a:pt x="37042" y="9501"/>
                  </a:lnTo>
                  <a:lnTo>
                    <a:pt x="37169" y="9275"/>
                  </a:lnTo>
                  <a:lnTo>
                    <a:pt x="37282" y="9050"/>
                  </a:lnTo>
                  <a:lnTo>
                    <a:pt x="37366" y="8796"/>
                  </a:lnTo>
                  <a:lnTo>
                    <a:pt x="37437" y="8542"/>
                  </a:lnTo>
                  <a:lnTo>
                    <a:pt x="37479" y="8274"/>
                  </a:lnTo>
                  <a:lnTo>
                    <a:pt x="37493" y="8007"/>
                  </a:lnTo>
                  <a:lnTo>
                    <a:pt x="37493" y="2665"/>
                  </a:lnTo>
                  <a:lnTo>
                    <a:pt x="37493" y="2665"/>
                  </a:lnTo>
                  <a:lnTo>
                    <a:pt x="37479" y="2397"/>
                  </a:lnTo>
                  <a:lnTo>
                    <a:pt x="37437" y="2129"/>
                  </a:lnTo>
                  <a:lnTo>
                    <a:pt x="37366" y="1875"/>
                  </a:lnTo>
                  <a:lnTo>
                    <a:pt x="37282" y="1622"/>
                  </a:lnTo>
                  <a:lnTo>
                    <a:pt x="37169" y="1396"/>
                  </a:lnTo>
                  <a:lnTo>
                    <a:pt x="37042" y="1171"/>
                  </a:lnTo>
                  <a:lnTo>
                    <a:pt x="36887" y="973"/>
                  </a:lnTo>
                  <a:lnTo>
                    <a:pt x="36704" y="776"/>
                  </a:lnTo>
                  <a:lnTo>
                    <a:pt x="36521" y="607"/>
                  </a:lnTo>
                  <a:lnTo>
                    <a:pt x="36309" y="452"/>
                  </a:lnTo>
                  <a:lnTo>
                    <a:pt x="36098" y="311"/>
                  </a:lnTo>
                  <a:lnTo>
                    <a:pt x="35858" y="198"/>
                  </a:lnTo>
                  <a:lnTo>
                    <a:pt x="35619" y="113"/>
                  </a:lnTo>
                  <a:lnTo>
                    <a:pt x="35351" y="43"/>
                  </a:lnTo>
                  <a:lnTo>
                    <a:pt x="35097" y="1"/>
                  </a:lnTo>
                  <a:lnTo>
                    <a:pt x="34815" y="1"/>
                  </a:lnTo>
                  <a:lnTo>
                    <a:pt x="348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flipH="1">
              <a:off x="3534750" y="1984421"/>
              <a:ext cx="97233" cy="268008"/>
            </a:xfrm>
            <a:custGeom>
              <a:avLst/>
              <a:gdLst/>
              <a:ahLst/>
              <a:cxnLst/>
              <a:rect l="l" t="t" r="r" b="b"/>
              <a:pathLst>
                <a:path w="4695" h="12941" extrusionOk="0">
                  <a:moveTo>
                    <a:pt x="4694" y="10586"/>
                  </a:moveTo>
                  <a:lnTo>
                    <a:pt x="4694" y="2341"/>
                  </a:lnTo>
                  <a:lnTo>
                    <a:pt x="4694" y="2341"/>
                  </a:lnTo>
                  <a:lnTo>
                    <a:pt x="4680" y="2101"/>
                  </a:lnTo>
                  <a:lnTo>
                    <a:pt x="4652" y="1875"/>
                  </a:lnTo>
                  <a:lnTo>
                    <a:pt x="4596" y="1650"/>
                  </a:lnTo>
                  <a:lnTo>
                    <a:pt x="4511" y="1438"/>
                  </a:lnTo>
                  <a:lnTo>
                    <a:pt x="4412" y="1227"/>
                  </a:lnTo>
                  <a:lnTo>
                    <a:pt x="4300" y="1030"/>
                  </a:lnTo>
                  <a:lnTo>
                    <a:pt x="4159" y="861"/>
                  </a:lnTo>
                  <a:lnTo>
                    <a:pt x="4004" y="691"/>
                  </a:lnTo>
                  <a:lnTo>
                    <a:pt x="3834" y="536"/>
                  </a:lnTo>
                  <a:lnTo>
                    <a:pt x="3665" y="395"/>
                  </a:lnTo>
                  <a:lnTo>
                    <a:pt x="3468" y="283"/>
                  </a:lnTo>
                  <a:lnTo>
                    <a:pt x="3256" y="184"/>
                  </a:lnTo>
                  <a:lnTo>
                    <a:pt x="3045" y="99"/>
                  </a:lnTo>
                  <a:lnTo>
                    <a:pt x="2820" y="43"/>
                  </a:lnTo>
                  <a:lnTo>
                    <a:pt x="2594" y="15"/>
                  </a:lnTo>
                  <a:lnTo>
                    <a:pt x="2354" y="1"/>
                  </a:lnTo>
                  <a:lnTo>
                    <a:pt x="2354" y="1"/>
                  </a:lnTo>
                  <a:lnTo>
                    <a:pt x="2354" y="1"/>
                  </a:lnTo>
                  <a:lnTo>
                    <a:pt x="2115" y="15"/>
                  </a:lnTo>
                  <a:lnTo>
                    <a:pt x="1875" y="43"/>
                  </a:lnTo>
                  <a:lnTo>
                    <a:pt x="1650" y="99"/>
                  </a:lnTo>
                  <a:lnTo>
                    <a:pt x="1438" y="184"/>
                  </a:lnTo>
                  <a:lnTo>
                    <a:pt x="1241" y="283"/>
                  </a:lnTo>
                  <a:lnTo>
                    <a:pt x="1044" y="395"/>
                  </a:lnTo>
                  <a:lnTo>
                    <a:pt x="860" y="536"/>
                  </a:lnTo>
                  <a:lnTo>
                    <a:pt x="691" y="691"/>
                  </a:lnTo>
                  <a:lnTo>
                    <a:pt x="550" y="861"/>
                  </a:lnTo>
                  <a:lnTo>
                    <a:pt x="409" y="1030"/>
                  </a:lnTo>
                  <a:lnTo>
                    <a:pt x="297" y="1227"/>
                  </a:lnTo>
                  <a:lnTo>
                    <a:pt x="198" y="1438"/>
                  </a:lnTo>
                  <a:lnTo>
                    <a:pt x="113" y="1650"/>
                  </a:lnTo>
                  <a:lnTo>
                    <a:pt x="57" y="1875"/>
                  </a:lnTo>
                  <a:lnTo>
                    <a:pt x="15" y="2101"/>
                  </a:lnTo>
                  <a:lnTo>
                    <a:pt x="1" y="2341"/>
                  </a:lnTo>
                  <a:lnTo>
                    <a:pt x="1" y="10586"/>
                  </a:lnTo>
                  <a:lnTo>
                    <a:pt x="1" y="10586"/>
                  </a:lnTo>
                  <a:lnTo>
                    <a:pt x="15" y="10826"/>
                  </a:lnTo>
                  <a:lnTo>
                    <a:pt x="57" y="11065"/>
                  </a:lnTo>
                  <a:lnTo>
                    <a:pt x="113" y="11291"/>
                  </a:lnTo>
                  <a:lnTo>
                    <a:pt x="198" y="11502"/>
                  </a:lnTo>
                  <a:lnTo>
                    <a:pt x="297" y="11700"/>
                  </a:lnTo>
                  <a:lnTo>
                    <a:pt x="409" y="11897"/>
                  </a:lnTo>
                  <a:lnTo>
                    <a:pt x="550" y="12080"/>
                  </a:lnTo>
                  <a:lnTo>
                    <a:pt x="691" y="12249"/>
                  </a:lnTo>
                  <a:lnTo>
                    <a:pt x="860" y="12404"/>
                  </a:lnTo>
                  <a:lnTo>
                    <a:pt x="1044" y="12531"/>
                  </a:lnTo>
                  <a:lnTo>
                    <a:pt x="1241" y="12644"/>
                  </a:lnTo>
                  <a:lnTo>
                    <a:pt x="1438" y="12757"/>
                  </a:lnTo>
                  <a:lnTo>
                    <a:pt x="1650" y="12827"/>
                  </a:lnTo>
                  <a:lnTo>
                    <a:pt x="1875" y="12884"/>
                  </a:lnTo>
                  <a:lnTo>
                    <a:pt x="2115" y="12926"/>
                  </a:lnTo>
                  <a:lnTo>
                    <a:pt x="2354" y="12940"/>
                  </a:lnTo>
                  <a:lnTo>
                    <a:pt x="2354" y="12940"/>
                  </a:lnTo>
                  <a:lnTo>
                    <a:pt x="2354" y="12940"/>
                  </a:lnTo>
                  <a:lnTo>
                    <a:pt x="2594" y="12926"/>
                  </a:lnTo>
                  <a:lnTo>
                    <a:pt x="2820" y="12884"/>
                  </a:lnTo>
                  <a:lnTo>
                    <a:pt x="3045" y="12827"/>
                  </a:lnTo>
                  <a:lnTo>
                    <a:pt x="3256" y="12743"/>
                  </a:lnTo>
                  <a:lnTo>
                    <a:pt x="3468" y="12644"/>
                  </a:lnTo>
                  <a:lnTo>
                    <a:pt x="3651" y="12531"/>
                  </a:lnTo>
                  <a:lnTo>
                    <a:pt x="3834" y="12404"/>
                  </a:lnTo>
                  <a:lnTo>
                    <a:pt x="4004" y="12249"/>
                  </a:lnTo>
                  <a:lnTo>
                    <a:pt x="4159" y="12080"/>
                  </a:lnTo>
                  <a:lnTo>
                    <a:pt x="4285" y="11897"/>
                  </a:lnTo>
                  <a:lnTo>
                    <a:pt x="4412" y="11700"/>
                  </a:lnTo>
                  <a:lnTo>
                    <a:pt x="4511" y="11502"/>
                  </a:lnTo>
                  <a:lnTo>
                    <a:pt x="4581" y="11291"/>
                  </a:lnTo>
                  <a:lnTo>
                    <a:pt x="4652" y="11065"/>
                  </a:lnTo>
                  <a:lnTo>
                    <a:pt x="4680" y="10826"/>
                  </a:lnTo>
                  <a:lnTo>
                    <a:pt x="4694" y="10586"/>
                  </a:lnTo>
                  <a:lnTo>
                    <a:pt x="4694" y="105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flipH="1">
              <a:off x="3725674" y="1984421"/>
              <a:ext cx="96923" cy="268008"/>
            </a:xfrm>
            <a:custGeom>
              <a:avLst/>
              <a:gdLst/>
              <a:ahLst/>
              <a:cxnLst/>
              <a:rect l="l" t="t" r="r" b="b"/>
              <a:pathLst>
                <a:path w="4680" h="12941" extrusionOk="0">
                  <a:moveTo>
                    <a:pt x="4680" y="10586"/>
                  </a:moveTo>
                  <a:lnTo>
                    <a:pt x="4680" y="2341"/>
                  </a:lnTo>
                  <a:lnTo>
                    <a:pt x="4680" y="2341"/>
                  </a:lnTo>
                  <a:lnTo>
                    <a:pt x="4666" y="2101"/>
                  </a:lnTo>
                  <a:lnTo>
                    <a:pt x="4638" y="1875"/>
                  </a:lnTo>
                  <a:lnTo>
                    <a:pt x="4581" y="1650"/>
                  </a:lnTo>
                  <a:lnTo>
                    <a:pt x="4497" y="1438"/>
                  </a:lnTo>
                  <a:lnTo>
                    <a:pt x="4398" y="1227"/>
                  </a:lnTo>
                  <a:lnTo>
                    <a:pt x="4285" y="1030"/>
                  </a:lnTo>
                  <a:lnTo>
                    <a:pt x="4144" y="861"/>
                  </a:lnTo>
                  <a:lnTo>
                    <a:pt x="3989" y="691"/>
                  </a:lnTo>
                  <a:lnTo>
                    <a:pt x="3820" y="536"/>
                  </a:lnTo>
                  <a:lnTo>
                    <a:pt x="3651" y="395"/>
                  </a:lnTo>
                  <a:lnTo>
                    <a:pt x="3454" y="283"/>
                  </a:lnTo>
                  <a:lnTo>
                    <a:pt x="3242" y="184"/>
                  </a:lnTo>
                  <a:lnTo>
                    <a:pt x="3031" y="99"/>
                  </a:lnTo>
                  <a:lnTo>
                    <a:pt x="2805" y="43"/>
                  </a:lnTo>
                  <a:lnTo>
                    <a:pt x="2580" y="15"/>
                  </a:lnTo>
                  <a:lnTo>
                    <a:pt x="2340" y="1"/>
                  </a:lnTo>
                  <a:lnTo>
                    <a:pt x="2340" y="1"/>
                  </a:lnTo>
                  <a:lnTo>
                    <a:pt x="2340" y="1"/>
                  </a:lnTo>
                  <a:lnTo>
                    <a:pt x="2101" y="15"/>
                  </a:lnTo>
                  <a:lnTo>
                    <a:pt x="1875" y="43"/>
                  </a:lnTo>
                  <a:lnTo>
                    <a:pt x="1650" y="99"/>
                  </a:lnTo>
                  <a:lnTo>
                    <a:pt x="1424" y="184"/>
                  </a:lnTo>
                  <a:lnTo>
                    <a:pt x="1227" y="283"/>
                  </a:lnTo>
                  <a:lnTo>
                    <a:pt x="1029" y="395"/>
                  </a:lnTo>
                  <a:lnTo>
                    <a:pt x="846" y="536"/>
                  </a:lnTo>
                  <a:lnTo>
                    <a:pt x="677" y="691"/>
                  </a:lnTo>
                  <a:lnTo>
                    <a:pt x="536" y="846"/>
                  </a:lnTo>
                  <a:lnTo>
                    <a:pt x="395" y="1030"/>
                  </a:lnTo>
                  <a:lnTo>
                    <a:pt x="282" y="1227"/>
                  </a:lnTo>
                  <a:lnTo>
                    <a:pt x="184" y="1438"/>
                  </a:lnTo>
                  <a:lnTo>
                    <a:pt x="99" y="1650"/>
                  </a:lnTo>
                  <a:lnTo>
                    <a:pt x="43" y="1875"/>
                  </a:lnTo>
                  <a:lnTo>
                    <a:pt x="15" y="2101"/>
                  </a:lnTo>
                  <a:lnTo>
                    <a:pt x="0" y="2341"/>
                  </a:lnTo>
                  <a:lnTo>
                    <a:pt x="0" y="10586"/>
                  </a:lnTo>
                  <a:lnTo>
                    <a:pt x="0" y="10586"/>
                  </a:lnTo>
                  <a:lnTo>
                    <a:pt x="0" y="10826"/>
                  </a:lnTo>
                  <a:lnTo>
                    <a:pt x="43" y="11065"/>
                  </a:lnTo>
                  <a:lnTo>
                    <a:pt x="99" y="11291"/>
                  </a:lnTo>
                  <a:lnTo>
                    <a:pt x="184" y="11502"/>
                  </a:lnTo>
                  <a:lnTo>
                    <a:pt x="282" y="11700"/>
                  </a:lnTo>
                  <a:lnTo>
                    <a:pt x="395" y="11897"/>
                  </a:lnTo>
                  <a:lnTo>
                    <a:pt x="536" y="12080"/>
                  </a:lnTo>
                  <a:lnTo>
                    <a:pt x="677" y="12249"/>
                  </a:lnTo>
                  <a:lnTo>
                    <a:pt x="846" y="12404"/>
                  </a:lnTo>
                  <a:lnTo>
                    <a:pt x="1029" y="12531"/>
                  </a:lnTo>
                  <a:lnTo>
                    <a:pt x="1227" y="12644"/>
                  </a:lnTo>
                  <a:lnTo>
                    <a:pt x="1424" y="12757"/>
                  </a:lnTo>
                  <a:lnTo>
                    <a:pt x="1650" y="12827"/>
                  </a:lnTo>
                  <a:lnTo>
                    <a:pt x="1861" y="12884"/>
                  </a:lnTo>
                  <a:lnTo>
                    <a:pt x="2101" y="12926"/>
                  </a:lnTo>
                  <a:lnTo>
                    <a:pt x="2340" y="12940"/>
                  </a:lnTo>
                  <a:lnTo>
                    <a:pt x="2340" y="12940"/>
                  </a:lnTo>
                  <a:lnTo>
                    <a:pt x="2340" y="12940"/>
                  </a:lnTo>
                  <a:lnTo>
                    <a:pt x="2580" y="12926"/>
                  </a:lnTo>
                  <a:lnTo>
                    <a:pt x="2805" y="12884"/>
                  </a:lnTo>
                  <a:lnTo>
                    <a:pt x="3031" y="12827"/>
                  </a:lnTo>
                  <a:lnTo>
                    <a:pt x="3242" y="12757"/>
                  </a:lnTo>
                  <a:lnTo>
                    <a:pt x="3454" y="12644"/>
                  </a:lnTo>
                  <a:lnTo>
                    <a:pt x="3651" y="12531"/>
                  </a:lnTo>
                  <a:lnTo>
                    <a:pt x="3820" y="12404"/>
                  </a:lnTo>
                  <a:lnTo>
                    <a:pt x="3989" y="12249"/>
                  </a:lnTo>
                  <a:lnTo>
                    <a:pt x="4144" y="12080"/>
                  </a:lnTo>
                  <a:lnTo>
                    <a:pt x="4285" y="11897"/>
                  </a:lnTo>
                  <a:lnTo>
                    <a:pt x="4398" y="11700"/>
                  </a:lnTo>
                  <a:lnTo>
                    <a:pt x="4497" y="11502"/>
                  </a:lnTo>
                  <a:lnTo>
                    <a:pt x="4581" y="11291"/>
                  </a:lnTo>
                  <a:lnTo>
                    <a:pt x="4638" y="11065"/>
                  </a:lnTo>
                  <a:lnTo>
                    <a:pt x="4666" y="10826"/>
                  </a:lnTo>
                  <a:lnTo>
                    <a:pt x="4680" y="10586"/>
                  </a:lnTo>
                  <a:lnTo>
                    <a:pt x="4680" y="105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 flipH="1">
              <a:off x="3916577" y="1984421"/>
              <a:ext cx="96923" cy="268008"/>
            </a:xfrm>
            <a:custGeom>
              <a:avLst/>
              <a:gdLst/>
              <a:ahLst/>
              <a:cxnLst/>
              <a:rect l="l" t="t" r="r" b="b"/>
              <a:pathLst>
                <a:path w="4680" h="12941" extrusionOk="0">
                  <a:moveTo>
                    <a:pt x="4680" y="10586"/>
                  </a:moveTo>
                  <a:lnTo>
                    <a:pt x="4680" y="2341"/>
                  </a:lnTo>
                  <a:lnTo>
                    <a:pt x="4680" y="2341"/>
                  </a:lnTo>
                  <a:lnTo>
                    <a:pt x="4666" y="2101"/>
                  </a:lnTo>
                  <a:lnTo>
                    <a:pt x="4638" y="1875"/>
                  </a:lnTo>
                  <a:lnTo>
                    <a:pt x="4581" y="1650"/>
                  </a:lnTo>
                  <a:lnTo>
                    <a:pt x="4497" y="1438"/>
                  </a:lnTo>
                  <a:lnTo>
                    <a:pt x="4398" y="1227"/>
                  </a:lnTo>
                  <a:lnTo>
                    <a:pt x="4285" y="1030"/>
                  </a:lnTo>
                  <a:lnTo>
                    <a:pt x="4144" y="846"/>
                  </a:lnTo>
                  <a:lnTo>
                    <a:pt x="3989" y="691"/>
                  </a:lnTo>
                  <a:lnTo>
                    <a:pt x="3834" y="536"/>
                  </a:lnTo>
                  <a:lnTo>
                    <a:pt x="3651" y="395"/>
                  </a:lnTo>
                  <a:lnTo>
                    <a:pt x="3454" y="283"/>
                  </a:lnTo>
                  <a:lnTo>
                    <a:pt x="3256" y="184"/>
                  </a:lnTo>
                  <a:lnTo>
                    <a:pt x="3031" y="99"/>
                  </a:lnTo>
                  <a:lnTo>
                    <a:pt x="2805" y="43"/>
                  </a:lnTo>
                  <a:lnTo>
                    <a:pt x="2580" y="15"/>
                  </a:lnTo>
                  <a:lnTo>
                    <a:pt x="2340" y="1"/>
                  </a:lnTo>
                  <a:lnTo>
                    <a:pt x="2340" y="1"/>
                  </a:lnTo>
                  <a:lnTo>
                    <a:pt x="2340" y="1"/>
                  </a:lnTo>
                  <a:lnTo>
                    <a:pt x="2100" y="15"/>
                  </a:lnTo>
                  <a:lnTo>
                    <a:pt x="1875" y="43"/>
                  </a:lnTo>
                  <a:lnTo>
                    <a:pt x="1649" y="99"/>
                  </a:lnTo>
                  <a:lnTo>
                    <a:pt x="1424" y="184"/>
                  </a:lnTo>
                  <a:lnTo>
                    <a:pt x="1226" y="283"/>
                  </a:lnTo>
                  <a:lnTo>
                    <a:pt x="1029" y="395"/>
                  </a:lnTo>
                  <a:lnTo>
                    <a:pt x="846" y="536"/>
                  </a:lnTo>
                  <a:lnTo>
                    <a:pt x="691" y="691"/>
                  </a:lnTo>
                  <a:lnTo>
                    <a:pt x="536" y="861"/>
                  </a:lnTo>
                  <a:lnTo>
                    <a:pt x="395" y="1030"/>
                  </a:lnTo>
                  <a:lnTo>
                    <a:pt x="282" y="1227"/>
                  </a:lnTo>
                  <a:lnTo>
                    <a:pt x="183" y="1438"/>
                  </a:lnTo>
                  <a:lnTo>
                    <a:pt x="99" y="1650"/>
                  </a:lnTo>
                  <a:lnTo>
                    <a:pt x="43" y="1875"/>
                  </a:lnTo>
                  <a:lnTo>
                    <a:pt x="14" y="2101"/>
                  </a:lnTo>
                  <a:lnTo>
                    <a:pt x="0" y="2341"/>
                  </a:lnTo>
                  <a:lnTo>
                    <a:pt x="0" y="10586"/>
                  </a:lnTo>
                  <a:lnTo>
                    <a:pt x="0" y="10586"/>
                  </a:lnTo>
                  <a:lnTo>
                    <a:pt x="14" y="10826"/>
                  </a:lnTo>
                  <a:lnTo>
                    <a:pt x="43" y="11065"/>
                  </a:lnTo>
                  <a:lnTo>
                    <a:pt x="99" y="11291"/>
                  </a:lnTo>
                  <a:lnTo>
                    <a:pt x="183" y="11502"/>
                  </a:lnTo>
                  <a:lnTo>
                    <a:pt x="282" y="11700"/>
                  </a:lnTo>
                  <a:lnTo>
                    <a:pt x="395" y="11897"/>
                  </a:lnTo>
                  <a:lnTo>
                    <a:pt x="536" y="12080"/>
                  </a:lnTo>
                  <a:lnTo>
                    <a:pt x="691" y="12249"/>
                  </a:lnTo>
                  <a:lnTo>
                    <a:pt x="846" y="12404"/>
                  </a:lnTo>
                  <a:lnTo>
                    <a:pt x="1029" y="12531"/>
                  </a:lnTo>
                  <a:lnTo>
                    <a:pt x="1226" y="12644"/>
                  </a:lnTo>
                  <a:lnTo>
                    <a:pt x="1424" y="12757"/>
                  </a:lnTo>
                  <a:lnTo>
                    <a:pt x="1649" y="12827"/>
                  </a:lnTo>
                  <a:lnTo>
                    <a:pt x="1875" y="12884"/>
                  </a:lnTo>
                  <a:lnTo>
                    <a:pt x="2100" y="12926"/>
                  </a:lnTo>
                  <a:lnTo>
                    <a:pt x="2340" y="12940"/>
                  </a:lnTo>
                  <a:lnTo>
                    <a:pt x="2340" y="12940"/>
                  </a:lnTo>
                  <a:lnTo>
                    <a:pt x="2340" y="12940"/>
                  </a:lnTo>
                  <a:lnTo>
                    <a:pt x="2580" y="12926"/>
                  </a:lnTo>
                  <a:lnTo>
                    <a:pt x="2805" y="12884"/>
                  </a:lnTo>
                  <a:lnTo>
                    <a:pt x="3031" y="12827"/>
                  </a:lnTo>
                  <a:lnTo>
                    <a:pt x="3256" y="12757"/>
                  </a:lnTo>
                  <a:lnTo>
                    <a:pt x="3454" y="12644"/>
                  </a:lnTo>
                  <a:lnTo>
                    <a:pt x="3651" y="12531"/>
                  </a:lnTo>
                  <a:lnTo>
                    <a:pt x="3834" y="12404"/>
                  </a:lnTo>
                  <a:lnTo>
                    <a:pt x="3989" y="12249"/>
                  </a:lnTo>
                  <a:lnTo>
                    <a:pt x="4144" y="12080"/>
                  </a:lnTo>
                  <a:lnTo>
                    <a:pt x="4285" y="11897"/>
                  </a:lnTo>
                  <a:lnTo>
                    <a:pt x="4398" y="11700"/>
                  </a:lnTo>
                  <a:lnTo>
                    <a:pt x="4497" y="11502"/>
                  </a:lnTo>
                  <a:lnTo>
                    <a:pt x="4581" y="11291"/>
                  </a:lnTo>
                  <a:lnTo>
                    <a:pt x="4638" y="11065"/>
                  </a:lnTo>
                  <a:lnTo>
                    <a:pt x="4666" y="10826"/>
                  </a:lnTo>
                  <a:lnTo>
                    <a:pt x="4680" y="10586"/>
                  </a:lnTo>
                  <a:lnTo>
                    <a:pt x="4680" y="105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 flipH="1">
              <a:off x="4107481" y="1984421"/>
              <a:ext cx="96923" cy="268008"/>
            </a:xfrm>
            <a:custGeom>
              <a:avLst/>
              <a:gdLst/>
              <a:ahLst/>
              <a:cxnLst/>
              <a:rect l="l" t="t" r="r" b="b"/>
              <a:pathLst>
                <a:path w="4680" h="12941" extrusionOk="0">
                  <a:moveTo>
                    <a:pt x="4680" y="10586"/>
                  </a:moveTo>
                  <a:lnTo>
                    <a:pt x="4680" y="2341"/>
                  </a:lnTo>
                  <a:lnTo>
                    <a:pt x="4680" y="2341"/>
                  </a:lnTo>
                  <a:lnTo>
                    <a:pt x="4680" y="2101"/>
                  </a:lnTo>
                  <a:lnTo>
                    <a:pt x="4637" y="1875"/>
                  </a:lnTo>
                  <a:lnTo>
                    <a:pt x="4581" y="1650"/>
                  </a:lnTo>
                  <a:lnTo>
                    <a:pt x="4496" y="1438"/>
                  </a:lnTo>
                  <a:lnTo>
                    <a:pt x="4398" y="1227"/>
                  </a:lnTo>
                  <a:lnTo>
                    <a:pt x="4285" y="1030"/>
                  </a:lnTo>
                  <a:lnTo>
                    <a:pt x="4144" y="846"/>
                  </a:lnTo>
                  <a:lnTo>
                    <a:pt x="4003" y="691"/>
                  </a:lnTo>
                  <a:lnTo>
                    <a:pt x="3834" y="536"/>
                  </a:lnTo>
                  <a:lnTo>
                    <a:pt x="3651" y="395"/>
                  </a:lnTo>
                  <a:lnTo>
                    <a:pt x="3453" y="283"/>
                  </a:lnTo>
                  <a:lnTo>
                    <a:pt x="3256" y="184"/>
                  </a:lnTo>
                  <a:lnTo>
                    <a:pt x="3030" y="99"/>
                  </a:lnTo>
                  <a:lnTo>
                    <a:pt x="2819" y="43"/>
                  </a:lnTo>
                  <a:lnTo>
                    <a:pt x="2579" y="15"/>
                  </a:lnTo>
                  <a:lnTo>
                    <a:pt x="2340" y="1"/>
                  </a:lnTo>
                  <a:lnTo>
                    <a:pt x="2340" y="1"/>
                  </a:lnTo>
                  <a:lnTo>
                    <a:pt x="2340" y="1"/>
                  </a:lnTo>
                  <a:lnTo>
                    <a:pt x="2100" y="15"/>
                  </a:lnTo>
                  <a:lnTo>
                    <a:pt x="1875" y="43"/>
                  </a:lnTo>
                  <a:lnTo>
                    <a:pt x="1649" y="99"/>
                  </a:lnTo>
                  <a:lnTo>
                    <a:pt x="1438" y="184"/>
                  </a:lnTo>
                  <a:lnTo>
                    <a:pt x="1226" y="283"/>
                  </a:lnTo>
                  <a:lnTo>
                    <a:pt x="1029" y="395"/>
                  </a:lnTo>
                  <a:lnTo>
                    <a:pt x="860" y="536"/>
                  </a:lnTo>
                  <a:lnTo>
                    <a:pt x="691" y="691"/>
                  </a:lnTo>
                  <a:lnTo>
                    <a:pt x="536" y="846"/>
                  </a:lnTo>
                  <a:lnTo>
                    <a:pt x="395" y="1030"/>
                  </a:lnTo>
                  <a:lnTo>
                    <a:pt x="282" y="1227"/>
                  </a:lnTo>
                  <a:lnTo>
                    <a:pt x="183" y="1438"/>
                  </a:lnTo>
                  <a:lnTo>
                    <a:pt x="99" y="1650"/>
                  </a:lnTo>
                  <a:lnTo>
                    <a:pt x="42" y="1875"/>
                  </a:lnTo>
                  <a:lnTo>
                    <a:pt x="14" y="2101"/>
                  </a:lnTo>
                  <a:lnTo>
                    <a:pt x="0" y="2341"/>
                  </a:lnTo>
                  <a:lnTo>
                    <a:pt x="0" y="10586"/>
                  </a:lnTo>
                  <a:lnTo>
                    <a:pt x="0" y="10586"/>
                  </a:lnTo>
                  <a:lnTo>
                    <a:pt x="14" y="10826"/>
                  </a:lnTo>
                  <a:lnTo>
                    <a:pt x="42" y="11065"/>
                  </a:lnTo>
                  <a:lnTo>
                    <a:pt x="99" y="11291"/>
                  </a:lnTo>
                  <a:lnTo>
                    <a:pt x="183" y="11502"/>
                  </a:lnTo>
                  <a:lnTo>
                    <a:pt x="282" y="11700"/>
                  </a:lnTo>
                  <a:lnTo>
                    <a:pt x="395" y="11897"/>
                  </a:lnTo>
                  <a:lnTo>
                    <a:pt x="536" y="12080"/>
                  </a:lnTo>
                  <a:lnTo>
                    <a:pt x="691" y="12249"/>
                  </a:lnTo>
                  <a:lnTo>
                    <a:pt x="860" y="12404"/>
                  </a:lnTo>
                  <a:lnTo>
                    <a:pt x="1029" y="12531"/>
                  </a:lnTo>
                  <a:lnTo>
                    <a:pt x="1226" y="12658"/>
                  </a:lnTo>
                  <a:lnTo>
                    <a:pt x="1438" y="12757"/>
                  </a:lnTo>
                  <a:lnTo>
                    <a:pt x="1649" y="12827"/>
                  </a:lnTo>
                  <a:lnTo>
                    <a:pt x="1875" y="12884"/>
                  </a:lnTo>
                  <a:lnTo>
                    <a:pt x="2100" y="12926"/>
                  </a:lnTo>
                  <a:lnTo>
                    <a:pt x="2340" y="12940"/>
                  </a:lnTo>
                  <a:lnTo>
                    <a:pt x="2340" y="12940"/>
                  </a:lnTo>
                  <a:lnTo>
                    <a:pt x="2340" y="12940"/>
                  </a:lnTo>
                  <a:lnTo>
                    <a:pt x="2579" y="12926"/>
                  </a:lnTo>
                  <a:lnTo>
                    <a:pt x="2819" y="12884"/>
                  </a:lnTo>
                  <a:lnTo>
                    <a:pt x="3030" y="12827"/>
                  </a:lnTo>
                  <a:lnTo>
                    <a:pt x="3256" y="12757"/>
                  </a:lnTo>
                  <a:lnTo>
                    <a:pt x="3453" y="12658"/>
                  </a:lnTo>
                  <a:lnTo>
                    <a:pt x="3651" y="12531"/>
                  </a:lnTo>
                  <a:lnTo>
                    <a:pt x="3834" y="12404"/>
                  </a:lnTo>
                  <a:lnTo>
                    <a:pt x="4003" y="12249"/>
                  </a:lnTo>
                  <a:lnTo>
                    <a:pt x="4144" y="12080"/>
                  </a:lnTo>
                  <a:lnTo>
                    <a:pt x="4285" y="11897"/>
                  </a:lnTo>
                  <a:lnTo>
                    <a:pt x="4398" y="11700"/>
                  </a:lnTo>
                  <a:lnTo>
                    <a:pt x="4496" y="11502"/>
                  </a:lnTo>
                  <a:lnTo>
                    <a:pt x="4581" y="11291"/>
                  </a:lnTo>
                  <a:lnTo>
                    <a:pt x="4637" y="11065"/>
                  </a:lnTo>
                  <a:lnTo>
                    <a:pt x="4680" y="10826"/>
                  </a:lnTo>
                  <a:lnTo>
                    <a:pt x="4680" y="10586"/>
                  </a:lnTo>
                  <a:lnTo>
                    <a:pt x="4680" y="105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 flipH="1">
              <a:off x="3836886" y="2716533"/>
              <a:ext cx="45562" cy="45562"/>
            </a:xfrm>
            <a:custGeom>
              <a:avLst/>
              <a:gdLst/>
              <a:ahLst/>
              <a:cxnLst/>
              <a:rect l="l" t="t" r="r" b="b"/>
              <a:pathLst>
                <a:path w="2200" h="2200" extrusionOk="0">
                  <a:moveTo>
                    <a:pt x="1100" y="0"/>
                  </a:moveTo>
                  <a:lnTo>
                    <a:pt x="1100" y="0"/>
                  </a:lnTo>
                  <a:lnTo>
                    <a:pt x="988" y="0"/>
                  </a:lnTo>
                  <a:lnTo>
                    <a:pt x="875" y="14"/>
                  </a:lnTo>
                  <a:lnTo>
                    <a:pt x="776" y="43"/>
                  </a:lnTo>
                  <a:lnTo>
                    <a:pt x="663" y="85"/>
                  </a:lnTo>
                  <a:lnTo>
                    <a:pt x="565" y="127"/>
                  </a:lnTo>
                  <a:lnTo>
                    <a:pt x="480" y="183"/>
                  </a:lnTo>
                  <a:lnTo>
                    <a:pt x="396" y="240"/>
                  </a:lnTo>
                  <a:lnTo>
                    <a:pt x="311" y="324"/>
                  </a:lnTo>
                  <a:lnTo>
                    <a:pt x="241" y="395"/>
                  </a:lnTo>
                  <a:lnTo>
                    <a:pt x="184" y="479"/>
                  </a:lnTo>
                  <a:lnTo>
                    <a:pt x="128" y="578"/>
                  </a:lnTo>
                  <a:lnTo>
                    <a:pt x="85" y="663"/>
                  </a:lnTo>
                  <a:lnTo>
                    <a:pt x="43" y="775"/>
                  </a:lnTo>
                  <a:lnTo>
                    <a:pt x="15" y="874"/>
                  </a:lnTo>
                  <a:lnTo>
                    <a:pt x="1" y="987"/>
                  </a:lnTo>
                  <a:lnTo>
                    <a:pt x="1" y="1100"/>
                  </a:lnTo>
                  <a:lnTo>
                    <a:pt x="1" y="1100"/>
                  </a:lnTo>
                  <a:lnTo>
                    <a:pt x="1" y="1212"/>
                  </a:lnTo>
                  <a:lnTo>
                    <a:pt x="15" y="1325"/>
                  </a:lnTo>
                  <a:lnTo>
                    <a:pt x="43" y="1424"/>
                  </a:lnTo>
                  <a:lnTo>
                    <a:pt x="85" y="1523"/>
                  </a:lnTo>
                  <a:lnTo>
                    <a:pt x="128" y="1621"/>
                  </a:lnTo>
                  <a:lnTo>
                    <a:pt x="184" y="1720"/>
                  </a:lnTo>
                  <a:lnTo>
                    <a:pt x="241" y="1804"/>
                  </a:lnTo>
                  <a:lnTo>
                    <a:pt x="311" y="1875"/>
                  </a:lnTo>
                  <a:lnTo>
                    <a:pt x="396" y="1945"/>
                  </a:lnTo>
                  <a:lnTo>
                    <a:pt x="480" y="2016"/>
                  </a:lnTo>
                  <a:lnTo>
                    <a:pt x="565" y="2072"/>
                  </a:lnTo>
                  <a:lnTo>
                    <a:pt x="663" y="2115"/>
                  </a:lnTo>
                  <a:lnTo>
                    <a:pt x="776" y="2157"/>
                  </a:lnTo>
                  <a:lnTo>
                    <a:pt x="875" y="2185"/>
                  </a:lnTo>
                  <a:lnTo>
                    <a:pt x="988" y="2199"/>
                  </a:lnTo>
                  <a:lnTo>
                    <a:pt x="1100" y="2199"/>
                  </a:lnTo>
                  <a:lnTo>
                    <a:pt x="1100" y="2199"/>
                  </a:lnTo>
                  <a:lnTo>
                    <a:pt x="1213" y="2199"/>
                  </a:lnTo>
                  <a:lnTo>
                    <a:pt x="1326" y="2185"/>
                  </a:lnTo>
                  <a:lnTo>
                    <a:pt x="1425" y="2157"/>
                  </a:lnTo>
                  <a:lnTo>
                    <a:pt x="1523" y="2115"/>
                  </a:lnTo>
                  <a:lnTo>
                    <a:pt x="1622" y="2072"/>
                  </a:lnTo>
                  <a:lnTo>
                    <a:pt x="1721" y="2016"/>
                  </a:lnTo>
                  <a:lnTo>
                    <a:pt x="1805" y="1945"/>
                  </a:lnTo>
                  <a:lnTo>
                    <a:pt x="1876" y="1875"/>
                  </a:lnTo>
                  <a:lnTo>
                    <a:pt x="1946" y="1804"/>
                  </a:lnTo>
                  <a:lnTo>
                    <a:pt x="2017" y="1720"/>
                  </a:lnTo>
                  <a:lnTo>
                    <a:pt x="2073" y="1621"/>
                  </a:lnTo>
                  <a:lnTo>
                    <a:pt x="2115" y="1523"/>
                  </a:lnTo>
                  <a:lnTo>
                    <a:pt x="2157" y="1424"/>
                  </a:lnTo>
                  <a:lnTo>
                    <a:pt x="2172" y="1325"/>
                  </a:lnTo>
                  <a:lnTo>
                    <a:pt x="2200" y="1212"/>
                  </a:lnTo>
                  <a:lnTo>
                    <a:pt x="2200" y="1100"/>
                  </a:lnTo>
                  <a:lnTo>
                    <a:pt x="2200" y="1100"/>
                  </a:lnTo>
                  <a:lnTo>
                    <a:pt x="2200" y="987"/>
                  </a:lnTo>
                  <a:lnTo>
                    <a:pt x="2172" y="874"/>
                  </a:lnTo>
                  <a:lnTo>
                    <a:pt x="2157" y="775"/>
                  </a:lnTo>
                  <a:lnTo>
                    <a:pt x="2115" y="663"/>
                  </a:lnTo>
                  <a:lnTo>
                    <a:pt x="2073" y="578"/>
                  </a:lnTo>
                  <a:lnTo>
                    <a:pt x="2017" y="479"/>
                  </a:lnTo>
                  <a:lnTo>
                    <a:pt x="1946" y="395"/>
                  </a:lnTo>
                  <a:lnTo>
                    <a:pt x="1876" y="324"/>
                  </a:lnTo>
                  <a:lnTo>
                    <a:pt x="1805" y="240"/>
                  </a:lnTo>
                  <a:lnTo>
                    <a:pt x="1721" y="183"/>
                  </a:lnTo>
                  <a:lnTo>
                    <a:pt x="1622" y="127"/>
                  </a:lnTo>
                  <a:lnTo>
                    <a:pt x="1523" y="85"/>
                  </a:lnTo>
                  <a:lnTo>
                    <a:pt x="1425" y="43"/>
                  </a:lnTo>
                  <a:lnTo>
                    <a:pt x="1326" y="14"/>
                  </a:lnTo>
                  <a:lnTo>
                    <a:pt x="1213" y="0"/>
                  </a:lnTo>
                  <a:lnTo>
                    <a:pt x="1100" y="0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 flipH="1">
              <a:off x="3849146" y="2326257"/>
              <a:ext cx="45852" cy="45852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1114" y="0"/>
                  </a:moveTo>
                  <a:lnTo>
                    <a:pt x="1114" y="0"/>
                  </a:lnTo>
                  <a:lnTo>
                    <a:pt x="1002" y="14"/>
                  </a:lnTo>
                  <a:lnTo>
                    <a:pt x="889" y="28"/>
                  </a:lnTo>
                  <a:lnTo>
                    <a:pt x="776" y="57"/>
                  </a:lnTo>
                  <a:lnTo>
                    <a:pt x="677" y="85"/>
                  </a:lnTo>
                  <a:lnTo>
                    <a:pt x="579" y="141"/>
                  </a:lnTo>
                  <a:lnTo>
                    <a:pt x="494" y="197"/>
                  </a:lnTo>
                  <a:lnTo>
                    <a:pt x="410" y="254"/>
                  </a:lnTo>
                  <a:lnTo>
                    <a:pt x="325" y="324"/>
                  </a:lnTo>
                  <a:lnTo>
                    <a:pt x="255" y="409"/>
                  </a:lnTo>
                  <a:lnTo>
                    <a:pt x="198" y="493"/>
                  </a:lnTo>
                  <a:lnTo>
                    <a:pt x="142" y="578"/>
                  </a:lnTo>
                  <a:lnTo>
                    <a:pt x="99" y="677"/>
                  </a:lnTo>
                  <a:lnTo>
                    <a:pt x="57" y="775"/>
                  </a:lnTo>
                  <a:lnTo>
                    <a:pt x="29" y="888"/>
                  </a:lnTo>
                  <a:lnTo>
                    <a:pt x="15" y="1001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15" y="1226"/>
                  </a:lnTo>
                  <a:lnTo>
                    <a:pt x="29" y="1325"/>
                  </a:lnTo>
                  <a:lnTo>
                    <a:pt x="57" y="1438"/>
                  </a:lnTo>
                  <a:lnTo>
                    <a:pt x="99" y="1536"/>
                  </a:lnTo>
                  <a:lnTo>
                    <a:pt x="142" y="1635"/>
                  </a:lnTo>
                  <a:lnTo>
                    <a:pt x="198" y="1720"/>
                  </a:lnTo>
                  <a:lnTo>
                    <a:pt x="255" y="1804"/>
                  </a:lnTo>
                  <a:lnTo>
                    <a:pt x="325" y="1889"/>
                  </a:lnTo>
                  <a:lnTo>
                    <a:pt x="410" y="1959"/>
                  </a:lnTo>
                  <a:lnTo>
                    <a:pt x="494" y="2030"/>
                  </a:lnTo>
                  <a:lnTo>
                    <a:pt x="579" y="2072"/>
                  </a:lnTo>
                  <a:lnTo>
                    <a:pt x="677" y="2128"/>
                  </a:lnTo>
                  <a:lnTo>
                    <a:pt x="776" y="2157"/>
                  </a:lnTo>
                  <a:lnTo>
                    <a:pt x="889" y="2185"/>
                  </a:lnTo>
                  <a:lnTo>
                    <a:pt x="1002" y="2199"/>
                  </a:lnTo>
                  <a:lnTo>
                    <a:pt x="1114" y="2213"/>
                  </a:lnTo>
                  <a:lnTo>
                    <a:pt x="1114" y="2213"/>
                  </a:lnTo>
                  <a:lnTo>
                    <a:pt x="1227" y="2199"/>
                  </a:lnTo>
                  <a:lnTo>
                    <a:pt x="1326" y="2185"/>
                  </a:lnTo>
                  <a:lnTo>
                    <a:pt x="1439" y="2157"/>
                  </a:lnTo>
                  <a:lnTo>
                    <a:pt x="1537" y="2128"/>
                  </a:lnTo>
                  <a:lnTo>
                    <a:pt x="1636" y="2072"/>
                  </a:lnTo>
                  <a:lnTo>
                    <a:pt x="1720" y="2030"/>
                  </a:lnTo>
                  <a:lnTo>
                    <a:pt x="1805" y="1959"/>
                  </a:lnTo>
                  <a:lnTo>
                    <a:pt x="1890" y="1889"/>
                  </a:lnTo>
                  <a:lnTo>
                    <a:pt x="1960" y="1804"/>
                  </a:lnTo>
                  <a:lnTo>
                    <a:pt x="2031" y="1720"/>
                  </a:lnTo>
                  <a:lnTo>
                    <a:pt x="2087" y="1635"/>
                  </a:lnTo>
                  <a:lnTo>
                    <a:pt x="2129" y="1536"/>
                  </a:lnTo>
                  <a:lnTo>
                    <a:pt x="2157" y="1438"/>
                  </a:lnTo>
                  <a:lnTo>
                    <a:pt x="2186" y="1325"/>
                  </a:lnTo>
                  <a:lnTo>
                    <a:pt x="2214" y="1226"/>
                  </a:lnTo>
                  <a:lnTo>
                    <a:pt x="2214" y="1114"/>
                  </a:lnTo>
                  <a:lnTo>
                    <a:pt x="2214" y="1114"/>
                  </a:lnTo>
                  <a:lnTo>
                    <a:pt x="2214" y="1001"/>
                  </a:lnTo>
                  <a:lnTo>
                    <a:pt x="2186" y="888"/>
                  </a:lnTo>
                  <a:lnTo>
                    <a:pt x="2157" y="775"/>
                  </a:lnTo>
                  <a:lnTo>
                    <a:pt x="2129" y="677"/>
                  </a:lnTo>
                  <a:lnTo>
                    <a:pt x="2073" y="578"/>
                  </a:lnTo>
                  <a:lnTo>
                    <a:pt x="2031" y="493"/>
                  </a:lnTo>
                  <a:lnTo>
                    <a:pt x="1960" y="409"/>
                  </a:lnTo>
                  <a:lnTo>
                    <a:pt x="1890" y="324"/>
                  </a:lnTo>
                  <a:lnTo>
                    <a:pt x="1805" y="254"/>
                  </a:lnTo>
                  <a:lnTo>
                    <a:pt x="1720" y="197"/>
                  </a:lnTo>
                  <a:lnTo>
                    <a:pt x="1636" y="141"/>
                  </a:lnTo>
                  <a:lnTo>
                    <a:pt x="1537" y="85"/>
                  </a:lnTo>
                  <a:lnTo>
                    <a:pt x="1439" y="57"/>
                  </a:lnTo>
                  <a:lnTo>
                    <a:pt x="1326" y="28"/>
                  </a:lnTo>
                  <a:lnTo>
                    <a:pt x="1227" y="14"/>
                  </a:lnTo>
                  <a:lnTo>
                    <a:pt x="1114" y="0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 flipH="1">
              <a:off x="1270578" y="2072293"/>
              <a:ext cx="418031" cy="402561"/>
            </a:xfrm>
            <a:custGeom>
              <a:avLst/>
              <a:gdLst/>
              <a:ahLst/>
              <a:cxnLst/>
              <a:rect l="l" t="t" r="r" b="b"/>
              <a:pathLst>
                <a:path w="20185" h="19438" extrusionOk="0">
                  <a:moveTo>
                    <a:pt x="1" y="19438"/>
                  </a:moveTo>
                  <a:lnTo>
                    <a:pt x="20185" y="19438"/>
                  </a:lnTo>
                  <a:lnTo>
                    <a:pt x="20185" y="0"/>
                  </a:lnTo>
                  <a:lnTo>
                    <a:pt x="1" y="0"/>
                  </a:lnTo>
                  <a:lnTo>
                    <a:pt x="1" y="194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 flipH="1">
              <a:off x="1270578" y="2235175"/>
              <a:ext cx="418031" cy="88763"/>
            </a:xfrm>
            <a:custGeom>
              <a:avLst/>
              <a:gdLst/>
              <a:ahLst/>
              <a:cxnLst/>
              <a:rect l="l" t="t" r="r" b="b"/>
              <a:pathLst>
                <a:path w="20185" h="4286" extrusionOk="0">
                  <a:moveTo>
                    <a:pt x="1" y="4285"/>
                  </a:moveTo>
                  <a:lnTo>
                    <a:pt x="20185" y="4285"/>
                  </a:lnTo>
                  <a:lnTo>
                    <a:pt x="20185" y="0"/>
                  </a:lnTo>
                  <a:lnTo>
                    <a:pt x="1" y="0"/>
                  </a:lnTo>
                  <a:lnTo>
                    <a:pt x="1" y="42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" y="11321"/>
            <a:ext cx="2152999" cy="1675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31"/>
          <p:cNvSpPr txBox="1">
            <a:spLocks noGrp="1"/>
          </p:cNvSpPr>
          <p:nvPr>
            <p:ph type="title"/>
          </p:nvPr>
        </p:nvSpPr>
        <p:spPr>
          <a:xfrm>
            <a:off x="854622" y="466323"/>
            <a:ext cx="5163265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1B337B"/>
                </a:solidFill>
              </a:rPr>
              <a:t>ПРОМЫШЛЕННЫЙ КЛАСТЕР</a:t>
            </a:r>
            <a:endParaRPr sz="3600" dirty="0">
              <a:solidFill>
                <a:srgbClr val="1B337B"/>
              </a:solidFill>
            </a:endParaRPr>
          </a:p>
        </p:txBody>
      </p:sp>
      <p:sp>
        <p:nvSpPr>
          <p:cNvPr id="1655" name="Google Shape;1655;p31"/>
          <p:cNvSpPr txBox="1"/>
          <p:nvPr/>
        </p:nvSpPr>
        <p:spPr>
          <a:xfrm>
            <a:off x="782481" y="975286"/>
            <a:ext cx="5976812" cy="284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 smtClean="0">
                <a:solidFill>
                  <a:srgbClr val="1B337B"/>
                </a:solidFill>
              </a:rPr>
              <a:t>системный </a:t>
            </a:r>
            <a:r>
              <a:rPr lang="ru-RU" sz="2400" dirty="0">
                <a:solidFill>
                  <a:srgbClr val="1B337B"/>
                </a:solidFill>
              </a:rPr>
              <a:t>инструмент развития кооперационных связей, направленный на решение проблем предприятий-участников промышленного кластера </a:t>
            </a:r>
          </a:p>
          <a:p>
            <a:pPr lvl="0"/>
            <a:r>
              <a:rPr lang="ru-RU" sz="2400" dirty="0" smtClean="0">
                <a:solidFill>
                  <a:srgbClr val="1B337B"/>
                </a:solidFill>
              </a:rPr>
              <a:t>с </a:t>
            </a:r>
            <a:r>
              <a:rPr lang="ru-RU" sz="2400" dirty="0">
                <a:solidFill>
                  <a:srgbClr val="1B337B"/>
                </a:solidFill>
              </a:rPr>
              <a:t>целью повышения конкурентоспособности выпускаемой ими промышленной продукции</a:t>
            </a:r>
            <a:endParaRPr sz="2400" dirty="0">
              <a:solidFill>
                <a:srgbClr val="1B337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" name="Google Shape;1431;p27"/>
          <p:cNvGrpSpPr/>
          <p:nvPr/>
        </p:nvGrpSpPr>
        <p:grpSpPr>
          <a:xfrm>
            <a:off x="7824088" y="358776"/>
            <a:ext cx="1652000" cy="1652000"/>
            <a:chOff x="616712" y="3081350"/>
            <a:chExt cx="1652000" cy="1652000"/>
          </a:xfrm>
        </p:grpSpPr>
        <p:sp>
          <p:nvSpPr>
            <p:cNvPr id="25" name="Google Shape;1432;p27"/>
            <p:cNvSpPr/>
            <p:nvPr/>
          </p:nvSpPr>
          <p:spPr>
            <a:xfrm>
              <a:off x="791261" y="3266769"/>
              <a:ext cx="1282405" cy="1281008"/>
            </a:xfrm>
            <a:custGeom>
              <a:avLst/>
              <a:gdLst/>
              <a:ahLst/>
              <a:cxnLst/>
              <a:rect l="l" t="t" r="r" b="b"/>
              <a:pathLst>
                <a:path w="8258" h="8249" extrusionOk="0">
                  <a:moveTo>
                    <a:pt x="6193" y="545"/>
                  </a:moveTo>
                  <a:lnTo>
                    <a:pt x="6193" y="545"/>
                  </a:lnTo>
                  <a:lnTo>
                    <a:pt x="6378" y="659"/>
                  </a:lnTo>
                  <a:lnTo>
                    <a:pt x="6544" y="782"/>
                  </a:lnTo>
                  <a:lnTo>
                    <a:pt x="6711" y="905"/>
                  </a:lnTo>
                  <a:lnTo>
                    <a:pt x="6870" y="1037"/>
                  </a:lnTo>
                  <a:lnTo>
                    <a:pt x="7019" y="1178"/>
                  </a:lnTo>
                  <a:lnTo>
                    <a:pt x="7168" y="1327"/>
                  </a:lnTo>
                  <a:lnTo>
                    <a:pt x="7300" y="1476"/>
                  </a:lnTo>
                  <a:lnTo>
                    <a:pt x="7423" y="1635"/>
                  </a:lnTo>
                  <a:lnTo>
                    <a:pt x="7537" y="1793"/>
                  </a:lnTo>
                  <a:lnTo>
                    <a:pt x="7651" y="1968"/>
                  </a:lnTo>
                  <a:lnTo>
                    <a:pt x="7748" y="2135"/>
                  </a:lnTo>
                  <a:lnTo>
                    <a:pt x="7845" y="2311"/>
                  </a:lnTo>
                  <a:lnTo>
                    <a:pt x="7924" y="2495"/>
                  </a:lnTo>
                  <a:lnTo>
                    <a:pt x="7994" y="2680"/>
                  </a:lnTo>
                  <a:lnTo>
                    <a:pt x="8064" y="2864"/>
                  </a:lnTo>
                  <a:lnTo>
                    <a:pt x="8117" y="3058"/>
                  </a:lnTo>
                  <a:lnTo>
                    <a:pt x="8161" y="3251"/>
                  </a:lnTo>
                  <a:lnTo>
                    <a:pt x="8205" y="3444"/>
                  </a:lnTo>
                  <a:lnTo>
                    <a:pt x="8231" y="3637"/>
                  </a:lnTo>
                  <a:lnTo>
                    <a:pt x="8249" y="3839"/>
                  </a:lnTo>
                  <a:lnTo>
                    <a:pt x="8257" y="4033"/>
                  </a:lnTo>
                  <a:lnTo>
                    <a:pt x="8257" y="4235"/>
                  </a:lnTo>
                  <a:lnTo>
                    <a:pt x="8249" y="4437"/>
                  </a:lnTo>
                  <a:lnTo>
                    <a:pt x="8231" y="4639"/>
                  </a:lnTo>
                  <a:lnTo>
                    <a:pt x="8196" y="4832"/>
                  </a:lnTo>
                  <a:lnTo>
                    <a:pt x="8161" y="5034"/>
                  </a:lnTo>
                  <a:lnTo>
                    <a:pt x="8108" y="5227"/>
                  </a:lnTo>
                  <a:lnTo>
                    <a:pt x="8047" y="5429"/>
                  </a:lnTo>
                  <a:lnTo>
                    <a:pt x="7976" y="5622"/>
                  </a:lnTo>
                  <a:lnTo>
                    <a:pt x="7897" y="5816"/>
                  </a:lnTo>
                  <a:lnTo>
                    <a:pt x="7809" y="6000"/>
                  </a:lnTo>
                  <a:lnTo>
                    <a:pt x="7704" y="6185"/>
                  </a:lnTo>
                  <a:lnTo>
                    <a:pt x="7704" y="6185"/>
                  </a:lnTo>
                  <a:lnTo>
                    <a:pt x="7599" y="6369"/>
                  </a:lnTo>
                  <a:lnTo>
                    <a:pt x="7476" y="6545"/>
                  </a:lnTo>
                  <a:lnTo>
                    <a:pt x="7353" y="6712"/>
                  </a:lnTo>
                  <a:lnTo>
                    <a:pt x="7212" y="6870"/>
                  </a:lnTo>
                  <a:lnTo>
                    <a:pt x="7080" y="7019"/>
                  </a:lnTo>
                  <a:lnTo>
                    <a:pt x="6931" y="7160"/>
                  </a:lnTo>
                  <a:lnTo>
                    <a:pt x="6782" y="7291"/>
                  </a:lnTo>
                  <a:lnTo>
                    <a:pt x="6624" y="7414"/>
                  </a:lnTo>
                  <a:lnTo>
                    <a:pt x="6457" y="7537"/>
                  </a:lnTo>
                  <a:lnTo>
                    <a:pt x="6290" y="7643"/>
                  </a:lnTo>
                  <a:lnTo>
                    <a:pt x="6114" y="7739"/>
                  </a:lnTo>
                  <a:lnTo>
                    <a:pt x="5938" y="7836"/>
                  </a:lnTo>
                  <a:lnTo>
                    <a:pt x="5763" y="7915"/>
                  </a:lnTo>
                  <a:lnTo>
                    <a:pt x="5578" y="7994"/>
                  </a:lnTo>
                  <a:lnTo>
                    <a:pt x="5385" y="8056"/>
                  </a:lnTo>
                  <a:lnTo>
                    <a:pt x="5201" y="8108"/>
                  </a:lnTo>
                  <a:lnTo>
                    <a:pt x="5007" y="8161"/>
                  </a:lnTo>
                  <a:lnTo>
                    <a:pt x="4814" y="8196"/>
                  </a:lnTo>
                  <a:lnTo>
                    <a:pt x="4612" y="8222"/>
                  </a:lnTo>
                  <a:lnTo>
                    <a:pt x="4419" y="8240"/>
                  </a:lnTo>
                  <a:lnTo>
                    <a:pt x="4217" y="8249"/>
                  </a:lnTo>
                  <a:lnTo>
                    <a:pt x="4015" y="8249"/>
                  </a:lnTo>
                  <a:lnTo>
                    <a:pt x="3821" y="8240"/>
                  </a:lnTo>
                  <a:lnTo>
                    <a:pt x="3619" y="8222"/>
                  </a:lnTo>
                  <a:lnTo>
                    <a:pt x="3417" y="8196"/>
                  </a:lnTo>
                  <a:lnTo>
                    <a:pt x="3224" y="8152"/>
                  </a:lnTo>
                  <a:lnTo>
                    <a:pt x="3022" y="8100"/>
                  </a:lnTo>
                  <a:lnTo>
                    <a:pt x="2829" y="8047"/>
                  </a:lnTo>
                  <a:lnTo>
                    <a:pt x="2636" y="7977"/>
                  </a:lnTo>
                  <a:lnTo>
                    <a:pt x="2442" y="7889"/>
                  </a:lnTo>
                  <a:lnTo>
                    <a:pt x="2249" y="7801"/>
                  </a:lnTo>
                  <a:lnTo>
                    <a:pt x="2065" y="7695"/>
                  </a:lnTo>
                  <a:lnTo>
                    <a:pt x="2065" y="7695"/>
                  </a:lnTo>
                  <a:lnTo>
                    <a:pt x="1880" y="7590"/>
                  </a:lnTo>
                  <a:lnTo>
                    <a:pt x="1713" y="7467"/>
                  </a:lnTo>
                  <a:lnTo>
                    <a:pt x="1546" y="7344"/>
                  </a:lnTo>
                  <a:lnTo>
                    <a:pt x="1388" y="7212"/>
                  </a:lnTo>
                  <a:lnTo>
                    <a:pt x="1239" y="7072"/>
                  </a:lnTo>
                  <a:lnTo>
                    <a:pt x="1098" y="6922"/>
                  </a:lnTo>
                  <a:lnTo>
                    <a:pt x="958" y="6773"/>
                  </a:lnTo>
                  <a:lnTo>
                    <a:pt x="835" y="6615"/>
                  </a:lnTo>
                  <a:lnTo>
                    <a:pt x="721" y="6448"/>
                  </a:lnTo>
                  <a:lnTo>
                    <a:pt x="607" y="6281"/>
                  </a:lnTo>
                  <a:lnTo>
                    <a:pt x="510" y="6114"/>
                  </a:lnTo>
                  <a:lnTo>
                    <a:pt x="422" y="5939"/>
                  </a:lnTo>
                  <a:lnTo>
                    <a:pt x="334" y="5754"/>
                  </a:lnTo>
                  <a:lnTo>
                    <a:pt x="264" y="5570"/>
                  </a:lnTo>
                  <a:lnTo>
                    <a:pt x="203" y="5385"/>
                  </a:lnTo>
                  <a:lnTo>
                    <a:pt x="141" y="5192"/>
                  </a:lnTo>
                  <a:lnTo>
                    <a:pt x="97" y="4999"/>
                  </a:lnTo>
                  <a:lnTo>
                    <a:pt x="62" y="4806"/>
                  </a:lnTo>
                  <a:lnTo>
                    <a:pt x="27" y="4612"/>
                  </a:lnTo>
                  <a:lnTo>
                    <a:pt x="9" y="4410"/>
                  </a:lnTo>
                  <a:lnTo>
                    <a:pt x="0" y="4217"/>
                  </a:lnTo>
                  <a:lnTo>
                    <a:pt x="0" y="4015"/>
                  </a:lnTo>
                  <a:lnTo>
                    <a:pt x="9" y="3813"/>
                  </a:lnTo>
                  <a:lnTo>
                    <a:pt x="36" y="3611"/>
                  </a:lnTo>
                  <a:lnTo>
                    <a:pt x="62" y="3418"/>
                  </a:lnTo>
                  <a:lnTo>
                    <a:pt x="97" y="3216"/>
                  </a:lnTo>
                  <a:lnTo>
                    <a:pt x="150" y="3022"/>
                  </a:lnTo>
                  <a:lnTo>
                    <a:pt x="211" y="2820"/>
                  </a:lnTo>
                  <a:lnTo>
                    <a:pt x="282" y="2627"/>
                  </a:lnTo>
                  <a:lnTo>
                    <a:pt x="361" y="2434"/>
                  </a:lnTo>
                  <a:lnTo>
                    <a:pt x="448" y="2249"/>
                  </a:lnTo>
                  <a:lnTo>
                    <a:pt x="554" y="2056"/>
                  </a:lnTo>
                  <a:lnTo>
                    <a:pt x="554" y="2056"/>
                  </a:lnTo>
                  <a:lnTo>
                    <a:pt x="668" y="1880"/>
                  </a:lnTo>
                  <a:lnTo>
                    <a:pt x="782" y="1705"/>
                  </a:lnTo>
                  <a:lnTo>
                    <a:pt x="914" y="1538"/>
                  </a:lnTo>
                  <a:lnTo>
                    <a:pt x="1046" y="1380"/>
                  </a:lnTo>
                  <a:lnTo>
                    <a:pt x="1186" y="1230"/>
                  </a:lnTo>
                  <a:lnTo>
                    <a:pt x="1327" y="1090"/>
                  </a:lnTo>
                  <a:lnTo>
                    <a:pt x="1485" y="958"/>
                  </a:lnTo>
                  <a:lnTo>
                    <a:pt x="1643" y="835"/>
                  </a:lnTo>
                  <a:lnTo>
                    <a:pt x="1801" y="712"/>
                  </a:lnTo>
                  <a:lnTo>
                    <a:pt x="1968" y="607"/>
                  </a:lnTo>
                  <a:lnTo>
                    <a:pt x="2144" y="501"/>
                  </a:lnTo>
                  <a:lnTo>
                    <a:pt x="2319" y="414"/>
                  </a:lnTo>
                  <a:lnTo>
                    <a:pt x="2504" y="334"/>
                  </a:lnTo>
                  <a:lnTo>
                    <a:pt x="2680" y="255"/>
                  </a:lnTo>
                  <a:lnTo>
                    <a:pt x="2873" y="194"/>
                  </a:lnTo>
                  <a:lnTo>
                    <a:pt x="3057" y="141"/>
                  </a:lnTo>
                  <a:lnTo>
                    <a:pt x="3251" y="89"/>
                  </a:lnTo>
                  <a:lnTo>
                    <a:pt x="3453" y="53"/>
                  </a:lnTo>
                  <a:lnTo>
                    <a:pt x="3646" y="27"/>
                  </a:lnTo>
                  <a:lnTo>
                    <a:pt x="3839" y="9"/>
                  </a:lnTo>
                  <a:lnTo>
                    <a:pt x="4041" y="1"/>
                  </a:lnTo>
                  <a:lnTo>
                    <a:pt x="4243" y="1"/>
                  </a:lnTo>
                  <a:lnTo>
                    <a:pt x="4436" y="9"/>
                  </a:lnTo>
                  <a:lnTo>
                    <a:pt x="4638" y="27"/>
                  </a:lnTo>
                  <a:lnTo>
                    <a:pt x="4840" y="53"/>
                  </a:lnTo>
                  <a:lnTo>
                    <a:pt x="5042" y="97"/>
                  </a:lnTo>
                  <a:lnTo>
                    <a:pt x="5236" y="150"/>
                  </a:lnTo>
                  <a:lnTo>
                    <a:pt x="5429" y="203"/>
                  </a:lnTo>
                  <a:lnTo>
                    <a:pt x="5622" y="273"/>
                  </a:lnTo>
                  <a:lnTo>
                    <a:pt x="5815" y="361"/>
                  </a:lnTo>
                  <a:lnTo>
                    <a:pt x="6009" y="449"/>
                  </a:lnTo>
                  <a:lnTo>
                    <a:pt x="6193" y="545"/>
                  </a:lnTo>
                  <a:lnTo>
                    <a:pt x="6193" y="545"/>
                  </a:lnTo>
                  <a:close/>
                  <a:moveTo>
                    <a:pt x="4401" y="3655"/>
                  </a:moveTo>
                  <a:lnTo>
                    <a:pt x="4401" y="3655"/>
                  </a:lnTo>
                  <a:lnTo>
                    <a:pt x="4349" y="3628"/>
                  </a:lnTo>
                  <a:lnTo>
                    <a:pt x="4305" y="3611"/>
                  </a:lnTo>
                  <a:lnTo>
                    <a:pt x="4252" y="3593"/>
                  </a:lnTo>
                  <a:lnTo>
                    <a:pt x="4199" y="3585"/>
                  </a:lnTo>
                  <a:lnTo>
                    <a:pt x="4094" y="3585"/>
                  </a:lnTo>
                  <a:lnTo>
                    <a:pt x="3988" y="3602"/>
                  </a:lnTo>
                  <a:lnTo>
                    <a:pt x="3892" y="3637"/>
                  </a:lnTo>
                  <a:lnTo>
                    <a:pt x="3804" y="3690"/>
                  </a:lnTo>
                  <a:lnTo>
                    <a:pt x="3760" y="3725"/>
                  </a:lnTo>
                  <a:lnTo>
                    <a:pt x="3725" y="3769"/>
                  </a:lnTo>
                  <a:lnTo>
                    <a:pt x="3690" y="3804"/>
                  </a:lnTo>
                  <a:lnTo>
                    <a:pt x="3663" y="3857"/>
                  </a:lnTo>
                  <a:lnTo>
                    <a:pt x="3663" y="3857"/>
                  </a:lnTo>
                  <a:lnTo>
                    <a:pt x="3637" y="3901"/>
                  </a:lnTo>
                  <a:lnTo>
                    <a:pt x="3619" y="3953"/>
                  </a:lnTo>
                  <a:lnTo>
                    <a:pt x="3602" y="4006"/>
                  </a:lnTo>
                  <a:lnTo>
                    <a:pt x="3593" y="4059"/>
                  </a:lnTo>
                  <a:lnTo>
                    <a:pt x="3593" y="4164"/>
                  </a:lnTo>
                  <a:lnTo>
                    <a:pt x="3611" y="4261"/>
                  </a:lnTo>
                  <a:lnTo>
                    <a:pt x="3646" y="4358"/>
                  </a:lnTo>
                  <a:lnTo>
                    <a:pt x="3699" y="4454"/>
                  </a:lnTo>
                  <a:lnTo>
                    <a:pt x="3734" y="4489"/>
                  </a:lnTo>
                  <a:lnTo>
                    <a:pt x="3769" y="4524"/>
                  </a:lnTo>
                  <a:lnTo>
                    <a:pt x="3813" y="4560"/>
                  </a:lnTo>
                  <a:lnTo>
                    <a:pt x="3857" y="4595"/>
                  </a:lnTo>
                  <a:lnTo>
                    <a:pt x="3857" y="4595"/>
                  </a:lnTo>
                  <a:lnTo>
                    <a:pt x="3909" y="4621"/>
                  </a:lnTo>
                  <a:lnTo>
                    <a:pt x="3962" y="4639"/>
                  </a:lnTo>
                  <a:lnTo>
                    <a:pt x="4015" y="4656"/>
                  </a:lnTo>
                  <a:lnTo>
                    <a:pt x="4067" y="4665"/>
                  </a:lnTo>
                  <a:lnTo>
                    <a:pt x="4164" y="4665"/>
                  </a:lnTo>
                  <a:lnTo>
                    <a:pt x="4269" y="4647"/>
                  </a:lnTo>
                  <a:lnTo>
                    <a:pt x="4366" y="4612"/>
                  </a:lnTo>
                  <a:lnTo>
                    <a:pt x="4454" y="4560"/>
                  </a:lnTo>
                  <a:lnTo>
                    <a:pt x="4498" y="4524"/>
                  </a:lnTo>
                  <a:lnTo>
                    <a:pt x="4533" y="4481"/>
                  </a:lnTo>
                  <a:lnTo>
                    <a:pt x="4568" y="4445"/>
                  </a:lnTo>
                  <a:lnTo>
                    <a:pt x="4594" y="4393"/>
                  </a:lnTo>
                  <a:lnTo>
                    <a:pt x="4594" y="4393"/>
                  </a:lnTo>
                  <a:lnTo>
                    <a:pt x="4621" y="4349"/>
                  </a:lnTo>
                  <a:lnTo>
                    <a:pt x="4647" y="4296"/>
                  </a:lnTo>
                  <a:lnTo>
                    <a:pt x="4656" y="4243"/>
                  </a:lnTo>
                  <a:lnTo>
                    <a:pt x="4665" y="4191"/>
                  </a:lnTo>
                  <a:lnTo>
                    <a:pt x="4674" y="4085"/>
                  </a:lnTo>
                  <a:lnTo>
                    <a:pt x="4656" y="3989"/>
                  </a:lnTo>
                  <a:lnTo>
                    <a:pt x="4612" y="3883"/>
                  </a:lnTo>
                  <a:lnTo>
                    <a:pt x="4559" y="3795"/>
                  </a:lnTo>
                  <a:lnTo>
                    <a:pt x="4524" y="3760"/>
                  </a:lnTo>
                  <a:lnTo>
                    <a:pt x="4489" y="3716"/>
                  </a:lnTo>
                  <a:lnTo>
                    <a:pt x="4445" y="3690"/>
                  </a:lnTo>
                  <a:lnTo>
                    <a:pt x="4401" y="3655"/>
                  </a:lnTo>
                  <a:lnTo>
                    <a:pt x="4401" y="36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33;p27"/>
            <p:cNvSpPr/>
            <p:nvPr/>
          </p:nvSpPr>
          <p:spPr>
            <a:xfrm>
              <a:off x="1249529" y="3081350"/>
              <a:ext cx="383572" cy="253748"/>
            </a:xfrm>
            <a:custGeom>
              <a:avLst/>
              <a:gdLst/>
              <a:ahLst/>
              <a:cxnLst/>
              <a:rect l="l" t="t" r="r" b="b"/>
              <a:pathLst>
                <a:path w="2470" h="1634" extrusionOk="0">
                  <a:moveTo>
                    <a:pt x="1" y="1634"/>
                  </a:moveTo>
                  <a:lnTo>
                    <a:pt x="2469" y="1634"/>
                  </a:lnTo>
                  <a:lnTo>
                    <a:pt x="1951" y="0"/>
                  </a:lnTo>
                  <a:lnTo>
                    <a:pt x="493" y="0"/>
                  </a:lnTo>
                  <a:lnTo>
                    <a:pt x="1" y="16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34;p27"/>
            <p:cNvSpPr/>
            <p:nvPr/>
          </p:nvSpPr>
          <p:spPr>
            <a:xfrm>
              <a:off x="1570207" y="3129025"/>
              <a:ext cx="388852" cy="372547"/>
            </a:xfrm>
            <a:custGeom>
              <a:avLst/>
              <a:gdLst/>
              <a:ahLst/>
              <a:cxnLst/>
              <a:rect l="l" t="t" r="r" b="b"/>
              <a:pathLst>
                <a:path w="2504" h="2399" extrusionOk="0">
                  <a:moveTo>
                    <a:pt x="0" y="1169"/>
                  </a:moveTo>
                  <a:lnTo>
                    <a:pt x="2135" y="2399"/>
                  </a:lnTo>
                  <a:lnTo>
                    <a:pt x="2504" y="730"/>
                  </a:lnTo>
                  <a:lnTo>
                    <a:pt x="1247" y="1"/>
                  </a:lnTo>
                  <a:lnTo>
                    <a:pt x="0" y="11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35;p27"/>
            <p:cNvSpPr/>
            <p:nvPr/>
          </p:nvSpPr>
          <p:spPr>
            <a:xfrm>
              <a:off x="664387" y="3389605"/>
              <a:ext cx="372547" cy="390250"/>
            </a:xfrm>
            <a:custGeom>
              <a:avLst/>
              <a:gdLst/>
              <a:ahLst/>
              <a:cxnLst/>
              <a:rect l="l" t="t" r="r" b="b"/>
              <a:pathLst>
                <a:path w="2399" h="2513" extrusionOk="0">
                  <a:moveTo>
                    <a:pt x="1169" y="2512"/>
                  </a:moveTo>
                  <a:lnTo>
                    <a:pt x="2399" y="378"/>
                  </a:lnTo>
                  <a:lnTo>
                    <a:pt x="730" y="0"/>
                  </a:lnTo>
                  <a:lnTo>
                    <a:pt x="1" y="1265"/>
                  </a:lnTo>
                  <a:lnTo>
                    <a:pt x="1169" y="25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36;p27"/>
            <p:cNvSpPr/>
            <p:nvPr/>
          </p:nvSpPr>
          <p:spPr>
            <a:xfrm>
              <a:off x="937236" y="3122192"/>
              <a:ext cx="393045" cy="371149"/>
            </a:xfrm>
            <a:custGeom>
              <a:avLst/>
              <a:gdLst/>
              <a:ahLst/>
              <a:cxnLst/>
              <a:rect l="l" t="t" r="r" b="b"/>
              <a:pathLst>
                <a:path w="2531" h="2390" extrusionOk="0">
                  <a:moveTo>
                    <a:pt x="396" y="2390"/>
                  </a:moveTo>
                  <a:lnTo>
                    <a:pt x="2530" y="1160"/>
                  </a:lnTo>
                  <a:lnTo>
                    <a:pt x="1265" y="1"/>
                  </a:lnTo>
                  <a:lnTo>
                    <a:pt x="0" y="721"/>
                  </a:lnTo>
                  <a:lnTo>
                    <a:pt x="396" y="23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37;p27"/>
            <p:cNvSpPr/>
            <p:nvPr/>
          </p:nvSpPr>
          <p:spPr>
            <a:xfrm>
              <a:off x="657554" y="4019781"/>
              <a:ext cx="371149" cy="393045"/>
            </a:xfrm>
            <a:custGeom>
              <a:avLst/>
              <a:gdLst/>
              <a:ahLst/>
              <a:cxnLst/>
              <a:rect l="l" t="t" r="r" b="b"/>
              <a:pathLst>
                <a:path w="2390" h="2531" extrusionOk="0">
                  <a:moveTo>
                    <a:pt x="2390" y="2135"/>
                  </a:moveTo>
                  <a:lnTo>
                    <a:pt x="1160" y="0"/>
                  </a:lnTo>
                  <a:lnTo>
                    <a:pt x="1" y="1265"/>
                  </a:lnTo>
                  <a:lnTo>
                    <a:pt x="721" y="2530"/>
                  </a:lnTo>
                  <a:lnTo>
                    <a:pt x="2390" y="21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38;p27"/>
            <p:cNvSpPr/>
            <p:nvPr/>
          </p:nvSpPr>
          <p:spPr>
            <a:xfrm>
              <a:off x="616712" y="3697860"/>
              <a:ext cx="253748" cy="382020"/>
            </a:xfrm>
            <a:custGeom>
              <a:avLst/>
              <a:gdLst/>
              <a:ahLst/>
              <a:cxnLst/>
              <a:rect l="l" t="t" r="r" b="b"/>
              <a:pathLst>
                <a:path w="1634" h="2460" extrusionOk="0">
                  <a:moveTo>
                    <a:pt x="1634" y="2460"/>
                  </a:moveTo>
                  <a:lnTo>
                    <a:pt x="1634" y="0"/>
                  </a:lnTo>
                  <a:lnTo>
                    <a:pt x="0" y="510"/>
                  </a:lnTo>
                  <a:lnTo>
                    <a:pt x="0" y="1968"/>
                  </a:lnTo>
                  <a:lnTo>
                    <a:pt x="1634" y="24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39;p27"/>
            <p:cNvSpPr/>
            <p:nvPr/>
          </p:nvSpPr>
          <p:spPr>
            <a:xfrm>
              <a:off x="1233223" y="4478049"/>
              <a:ext cx="382020" cy="255301"/>
            </a:xfrm>
            <a:custGeom>
              <a:avLst/>
              <a:gdLst/>
              <a:ahLst/>
              <a:cxnLst/>
              <a:rect l="l" t="t" r="r" b="b"/>
              <a:pathLst>
                <a:path w="2460" h="1644" extrusionOk="0">
                  <a:moveTo>
                    <a:pt x="2460" y="1"/>
                  </a:moveTo>
                  <a:lnTo>
                    <a:pt x="0" y="1"/>
                  </a:lnTo>
                  <a:lnTo>
                    <a:pt x="510" y="1643"/>
                  </a:lnTo>
                  <a:lnTo>
                    <a:pt x="1968" y="1643"/>
                  </a:lnTo>
                  <a:lnTo>
                    <a:pt x="24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40;p27"/>
            <p:cNvSpPr/>
            <p:nvPr/>
          </p:nvSpPr>
          <p:spPr>
            <a:xfrm>
              <a:off x="924968" y="4292630"/>
              <a:ext cx="390250" cy="372547"/>
            </a:xfrm>
            <a:custGeom>
              <a:avLst/>
              <a:gdLst/>
              <a:ahLst/>
              <a:cxnLst/>
              <a:rect l="l" t="t" r="r" b="b"/>
              <a:pathLst>
                <a:path w="2513" h="2399" extrusionOk="0">
                  <a:moveTo>
                    <a:pt x="2512" y="1230"/>
                  </a:moveTo>
                  <a:lnTo>
                    <a:pt x="378" y="0"/>
                  </a:lnTo>
                  <a:lnTo>
                    <a:pt x="0" y="1678"/>
                  </a:lnTo>
                  <a:lnTo>
                    <a:pt x="1265" y="2398"/>
                  </a:lnTo>
                  <a:lnTo>
                    <a:pt x="2512" y="12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41;p27"/>
            <p:cNvSpPr/>
            <p:nvPr/>
          </p:nvSpPr>
          <p:spPr>
            <a:xfrm>
              <a:off x="1827992" y="4034845"/>
              <a:ext cx="373944" cy="388852"/>
            </a:xfrm>
            <a:custGeom>
              <a:avLst/>
              <a:gdLst/>
              <a:ahLst/>
              <a:cxnLst/>
              <a:rect l="l" t="t" r="r" b="b"/>
              <a:pathLst>
                <a:path w="2408" h="2504" extrusionOk="0">
                  <a:moveTo>
                    <a:pt x="1230" y="0"/>
                  </a:moveTo>
                  <a:lnTo>
                    <a:pt x="0" y="2135"/>
                  </a:lnTo>
                  <a:lnTo>
                    <a:pt x="1678" y="2503"/>
                  </a:lnTo>
                  <a:lnTo>
                    <a:pt x="2407" y="12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42;p27"/>
            <p:cNvSpPr/>
            <p:nvPr/>
          </p:nvSpPr>
          <p:spPr>
            <a:xfrm>
              <a:off x="1555144" y="4300705"/>
              <a:ext cx="393045" cy="372547"/>
            </a:xfrm>
            <a:custGeom>
              <a:avLst/>
              <a:gdLst/>
              <a:ahLst/>
              <a:cxnLst/>
              <a:rect l="l" t="t" r="r" b="b"/>
              <a:pathLst>
                <a:path w="2531" h="2399" extrusionOk="0">
                  <a:moveTo>
                    <a:pt x="2135" y="1"/>
                  </a:moveTo>
                  <a:lnTo>
                    <a:pt x="0" y="1231"/>
                  </a:lnTo>
                  <a:lnTo>
                    <a:pt x="1265" y="2399"/>
                  </a:lnTo>
                  <a:lnTo>
                    <a:pt x="2530" y="1670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43;p27"/>
            <p:cNvSpPr/>
            <p:nvPr/>
          </p:nvSpPr>
          <p:spPr>
            <a:xfrm>
              <a:off x="1836068" y="3401873"/>
              <a:ext cx="372547" cy="393045"/>
            </a:xfrm>
            <a:custGeom>
              <a:avLst/>
              <a:gdLst/>
              <a:ahLst/>
              <a:cxnLst/>
              <a:rect l="l" t="t" r="r" b="b"/>
              <a:pathLst>
                <a:path w="2399" h="2531" extrusionOk="0">
                  <a:moveTo>
                    <a:pt x="1" y="396"/>
                  </a:moveTo>
                  <a:lnTo>
                    <a:pt x="1231" y="2530"/>
                  </a:lnTo>
                  <a:lnTo>
                    <a:pt x="2399" y="1265"/>
                  </a:lnTo>
                  <a:lnTo>
                    <a:pt x="1670" y="0"/>
                  </a:lnTo>
                  <a:lnTo>
                    <a:pt x="1" y="3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44;p27"/>
            <p:cNvSpPr/>
            <p:nvPr/>
          </p:nvSpPr>
          <p:spPr>
            <a:xfrm>
              <a:off x="2013412" y="3714166"/>
              <a:ext cx="255301" cy="382175"/>
            </a:xfrm>
            <a:custGeom>
              <a:avLst/>
              <a:gdLst/>
              <a:ahLst/>
              <a:cxnLst/>
              <a:rect l="l" t="t" r="r" b="b"/>
              <a:pathLst>
                <a:path w="1644" h="2461" extrusionOk="0">
                  <a:moveTo>
                    <a:pt x="1" y="1"/>
                  </a:moveTo>
                  <a:lnTo>
                    <a:pt x="1" y="2460"/>
                  </a:lnTo>
                  <a:lnTo>
                    <a:pt x="1643" y="1951"/>
                  </a:lnTo>
                  <a:lnTo>
                    <a:pt x="1643" y="4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445;p27"/>
          <p:cNvGrpSpPr/>
          <p:nvPr/>
        </p:nvGrpSpPr>
        <p:grpSpPr>
          <a:xfrm>
            <a:off x="8130941" y="667031"/>
            <a:ext cx="1035500" cy="1035372"/>
            <a:chOff x="783588" y="2074225"/>
            <a:chExt cx="1171513" cy="1171500"/>
          </a:xfrm>
        </p:grpSpPr>
        <p:sp>
          <p:nvSpPr>
            <p:cNvPr id="39" name="Google Shape;1446;p27"/>
            <p:cNvSpPr/>
            <p:nvPr/>
          </p:nvSpPr>
          <p:spPr>
            <a:xfrm>
              <a:off x="783588" y="2074225"/>
              <a:ext cx="1171500" cy="1171500"/>
            </a:xfrm>
            <a:prstGeom prst="ellipse">
              <a:avLst/>
            </a:prstGeom>
            <a:solidFill>
              <a:srgbClr val="B9CEA2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47;p27"/>
            <p:cNvSpPr/>
            <p:nvPr/>
          </p:nvSpPr>
          <p:spPr>
            <a:xfrm>
              <a:off x="783600" y="2074225"/>
              <a:ext cx="1171500" cy="1171500"/>
            </a:xfrm>
            <a:prstGeom prst="pie">
              <a:avLst>
                <a:gd name="adj1" fmla="val 16261269"/>
                <a:gd name="adj2" fmla="val 534695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414;p27"/>
          <p:cNvGrpSpPr/>
          <p:nvPr/>
        </p:nvGrpSpPr>
        <p:grpSpPr>
          <a:xfrm>
            <a:off x="6332049" y="1739696"/>
            <a:ext cx="2138832" cy="2040792"/>
            <a:chOff x="616712" y="3081350"/>
            <a:chExt cx="1652000" cy="1652000"/>
          </a:xfrm>
        </p:grpSpPr>
        <p:sp>
          <p:nvSpPr>
            <p:cNvPr id="42" name="Google Shape;1415;p27"/>
            <p:cNvSpPr/>
            <p:nvPr/>
          </p:nvSpPr>
          <p:spPr>
            <a:xfrm>
              <a:off x="791261" y="3266769"/>
              <a:ext cx="1282405" cy="1281008"/>
            </a:xfrm>
            <a:custGeom>
              <a:avLst/>
              <a:gdLst/>
              <a:ahLst/>
              <a:cxnLst/>
              <a:rect l="l" t="t" r="r" b="b"/>
              <a:pathLst>
                <a:path w="8258" h="8249" extrusionOk="0">
                  <a:moveTo>
                    <a:pt x="6193" y="545"/>
                  </a:moveTo>
                  <a:lnTo>
                    <a:pt x="6193" y="545"/>
                  </a:lnTo>
                  <a:lnTo>
                    <a:pt x="6378" y="659"/>
                  </a:lnTo>
                  <a:lnTo>
                    <a:pt x="6544" y="782"/>
                  </a:lnTo>
                  <a:lnTo>
                    <a:pt x="6711" y="905"/>
                  </a:lnTo>
                  <a:lnTo>
                    <a:pt x="6870" y="1037"/>
                  </a:lnTo>
                  <a:lnTo>
                    <a:pt x="7019" y="1178"/>
                  </a:lnTo>
                  <a:lnTo>
                    <a:pt x="7168" y="1327"/>
                  </a:lnTo>
                  <a:lnTo>
                    <a:pt x="7300" y="1476"/>
                  </a:lnTo>
                  <a:lnTo>
                    <a:pt x="7423" y="1635"/>
                  </a:lnTo>
                  <a:lnTo>
                    <a:pt x="7537" y="1793"/>
                  </a:lnTo>
                  <a:lnTo>
                    <a:pt x="7651" y="1968"/>
                  </a:lnTo>
                  <a:lnTo>
                    <a:pt x="7748" y="2135"/>
                  </a:lnTo>
                  <a:lnTo>
                    <a:pt x="7845" y="2311"/>
                  </a:lnTo>
                  <a:lnTo>
                    <a:pt x="7924" y="2495"/>
                  </a:lnTo>
                  <a:lnTo>
                    <a:pt x="7994" y="2680"/>
                  </a:lnTo>
                  <a:lnTo>
                    <a:pt x="8064" y="2864"/>
                  </a:lnTo>
                  <a:lnTo>
                    <a:pt x="8117" y="3058"/>
                  </a:lnTo>
                  <a:lnTo>
                    <a:pt x="8161" y="3251"/>
                  </a:lnTo>
                  <a:lnTo>
                    <a:pt x="8205" y="3444"/>
                  </a:lnTo>
                  <a:lnTo>
                    <a:pt x="8231" y="3637"/>
                  </a:lnTo>
                  <a:lnTo>
                    <a:pt x="8249" y="3839"/>
                  </a:lnTo>
                  <a:lnTo>
                    <a:pt x="8257" y="4033"/>
                  </a:lnTo>
                  <a:lnTo>
                    <a:pt x="8257" y="4235"/>
                  </a:lnTo>
                  <a:lnTo>
                    <a:pt x="8249" y="4437"/>
                  </a:lnTo>
                  <a:lnTo>
                    <a:pt x="8231" y="4639"/>
                  </a:lnTo>
                  <a:lnTo>
                    <a:pt x="8196" y="4832"/>
                  </a:lnTo>
                  <a:lnTo>
                    <a:pt x="8161" y="5034"/>
                  </a:lnTo>
                  <a:lnTo>
                    <a:pt x="8108" y="5227"/>
                  </a:lnTo>
                  <a:lnTo>
                    <a:pt x="8047" y="5429"/>
                  </a:lnTo>
                  <a:lnTo>
                    <a:pt x="7976" y="5622"/>
                  </a:lnTo>
                  <a:lnTo>
                    <a:pt x="7897" y="5816"/>
                  </a:lnTo>
                  <a:lnTo>
                    <a:pt x="7809" y="6000"/>
                  </a:lnTo>
                  <a:lnTo>
                    <a:pt x="7704" y="6185"/>
                  </a:lnTo>
                  <a:lnTo>
                    <a:pt x="7704" y="6185"/>
                  </a:lnTo>
                  <a:lnTo>
                    <a:pt x="7599" y="6369"/>
                  </a:lnTo>
                  <a:lnTo>
                    <a:pt x="7476" y="6545"/>
                  </a:lnTo>
                  <a:lnTo>
                    <a:pt x="7353" y="6712"/>
                  </a:lnTo>
                  <a:lnTo>
                    <a:pt x="7212" y="6870"/>
                  </a:lnTo>
                  <a:lnTo>
                    <a:pt x="7080" y="7019"/>
                  </a:lnTo>
                  <a:lnTo>
                    <a:pt x="6931" y="7160"/>
                  </a:lnTo>
                  <a:lnTo>
                    <a:pt x="6782" y="7291"/>
                  </a:lnTo>
                  <a:lnTo>
                    <a:pt x="6624" y="7414"/>
                  </a:lnTo>
                  <a:lnTo>
                    <a:pt x="6457" y="7537"/>
                  </a:lnTo>
                  <a:lnTo>
                    <a:pt x="6290" y="7643"/>
                  </a:lnTo>
                  <a:lnTo>
                    <a:pt x="6114" y="7739"/>
                  </a:lnTo>
                  <a:lnTo>
                    <a:pt x="5938" y="7836"/>
                  </a:lnTo>
                  <a:lnTo>
                    <a:pt x="5763" y="7915"/>
                  </a:lnTo>
                  <a:lnTo>
                    <a:pt x="5578" y="7994"/>
                  </a:lnTo>
                  <a:lnTo>
                    <a:pt x="5385" y="8056"/>
                  </a:lnTo>
                  <a:lnTo>
                    <a:pt x="5201" y="8108"/>
                  </a:lnTo>
                  <a:lnTo>
                    <a:pt x="5007" y="8161"/>
                  </a:lnTo>
                  <a:lnTo>
                    <a:pt x="4814" y="8196"/>
                  </a:lnTo>
                  <a:lnTo>
                    <a:pt x="4612" y="8222"/>
                  </a:lnTo>
                  <a:lnTo>
                    <a:pt x="4419" y="8240"/>
                  </a:lnTo>
                  <a:lnTo>
                    <a:pt x="4217" y="8249"/>
                  </a:lnTo>
                  <a:lnTo>
                    <a:pt x="4015" y="8249"/>
                  </a:lnTo>
                  <a:lnTo>
                    <a:pt x="3821" y="8240"/>
                  </a:lnTo>
                  <a:lnTo>
                    <a:pt x="3619" y="8222"/>
                  </a:lnTo>
                  <a:lnTo>
                    <a:pt x="3417" y="8196"/>
                  </a:lnTo>
                  <a:lnTo>
                    <a:pt x="3224" y="8152"/>
                  </a:lnTo>
                  <a:lnTo>
                    <a:pt x="3022" y="8100"/>
                  </a:lnTo>
                  <a:lnTo>
                    <a:pt x="2829" y="8047"/>
                  </a:lnTo>
                  <a:lnTo>
                    <a:pt x="2636" y="7977"/>
                  </a:lnTo>
                  <a:lnTo>
                    <a:pt x="2442" y="7889"/>
                  </a:lnTo>
                  <a:lnTo>
                    <a:pt x="2249" y="7801"/>
                  </a:lnTo>
                  <a:lnTo>
                    <a:pt x="2065" y="7695"/>
                  </a:lnTo>
                  <a:lnTo>
                    <a:pt x="2065" y="7695"/>
                  </a:lnTo>
                  <a:lnTo>
                    <a:pt x="1880" y="7590"/>
                  </a:lnTo>
                  <a:lnTo>
                    <a:pt x="1713" y="7467"/>
                  </a:lnTo>
                  <a:lnTo>
                    <a:pt x="1546" y="7344"/>
                  </a:lnTo>
                  <a:lnTo>
                    <a:pt x="1388" y="7212"/>
                  </a:lnTo>
                  <a:lnTo>
                    <a:pt x="1239" y="7072"/>
                  </a:lnTo>
                  <a:lnTo>
                    <a:pt x="1098" y="6922"/>
                  </a:lnTo>
                  <a:lnTo>
                    <a:pt x="958" y="6773"/>
                  </a:lnTo>
                  <a:lnTo>
                    <a:pt x="835" y="6615"/>
                  </a:lnTo>
                  <a:lnTo>
                    <a:pt x="721" y="6448"/>
                  </a:lnTo>
                  <a:lnTo>
                    <a:pt x="607" y="6281"/>
                  </a:lnTo>
                  <a:lnTo>
                    <a:pt x="510" y="6114"/>
                  </a:lnTo>
                  <a:lnTo>
                    <a:pt x="422" y="5939"/>
                  </a:lnTo>
                  <a:lnTo>
                    <a:pt x="334" y="5754"/>
                  </a:lnTo>
                  <a:lnTo>
                    <a:pt x="264" y="5570"/>
                  </a:lnTo>
                  <a:lnTo>
                    <a:pt x="203" y="5385"/>
                  </a:lnTo>
                  <a:lnTo>
                    <a:pt x="141" y="5192"/>
                  </a:lnTo>
                  <a:lnTo>
                    <a:pt x="97" y="4999"/>
                  </a:lnTo>
                  <a:lnTo>
                    <a:pt x="62" y="4806"/>
                  </a:lnTo>
                  <a:lnTo>
                    <a:pt x="27" y="4612"/>
                  </a:lnTo>
                  <a:lnTo>
                    <a:pt x="9" y="4410"/>
                  </a:lnTo>
                  <a:lnTo>
                    <a:pt x="0" y="4217"/>
                  </a:lnTo>
                  <a:lnTo>
                    <a:pt x="0" y="4015"/>
                  </a:lnTo>
                  <a:lnTo>
                    <a:pt x="9" y="3813"/>
                  </a:lnTo>
                  <a:lnTo>
                    <a:pt x="36" y="3611"/>
                  </a:lnTo>
                  <a:lnTo>
                    <a:pt x="62" y="3418"/>
                  </a:lnTo>
                  <a:lnTo>
                    <a:pt x="97" y="3216"/>
                  </a:lnTo>
                  <a:lnTo>
                    <a:pt x="150" y="3022"/>
                  </a:lnTo>
                  <a:lnTo>
                    <a:pt x="211" y="2820"/>
                  </a:lnTo>
                  <a:lnTo>
                    <a:pt x="282" y="2627"/>
                  </a:lnTo>
                  <a:lnTo>
                    <a:pt x="361" y="2434"/>
                  </a:lnTo>
                  <a:lnTo>
                    <a:pt x="448" y="2249"/>
                  </a:lnTo>
                  <a:lnTo>
                    <a:pt x="554" y="2056"/>
                  </a:lnTo>
                  <a:lnTo>
                    <a:pt x="554" y="2056"/>
                  </a:lnTo>
                  <a:lnTo>
                    <a:pt x="668" y="1880"/>
                  </a:lnTo>
                  <a:lnTo>
                    <a:pt x="782" y="1705"/>
                  </a:lnTo>
                  <a:lnTo>
                    <a:pt x="914" y="1538"/>
                  </a:lnTo>
                  <a:lnTo>
                    <a:pt x="1046" y="1380"/>
                  </a:lnTo>
                  <a:lnTo>
                    <a:pt x="1186" y="1230"/>
                  </a:lnTo>
                  <a:lnTo>
                    <a:pt x="1327" y="1090"/>
                  </a:lnTo>
                  <a:lnTo>
                    <a:pt x="1485" y="958"/>
                  </a:lnTo>
                  <a:lnTo>
                    <a:pt x="1643" y="835"/>
                  </a:lnTo>
                  <a:lnTo>
                    <a:pt x="1801" y="712"/>
                  </a:lnTo>
                  <a:lnTo>
                    <a:pt x="1968" y="607"/>
                  </a:lnTo>
                  <a:lnTo>
                    <a:pt x="2144" y="501"/>
                  </a:lnTo>
                  <a:lnTo>
                    <a:pt x="2319" y="414"/>
                  </a:lnTo>
                  <a:lnTo>
                    <a:pt x="2504" y="334"/>
                  </a:lnTo>
                  <a:lnTo>
                    <a:pt x="2680" y="255"/>
                  </a:lnTo>
                  <a:lnTo>
                    <a:pt x="2873" y="194"/>
                  </a:lnTo>
                  <a:lnTo>
                    <a:pt x="3057" y="141"/>
                  </a:lnTo>
                  <a:lnTo>
                    <a:pt x="3251" y="89"/>
                  </a:lnTo>
                  <a:lnTo>
                    <a:pt x="3453" y="53"/>
                  </a:lnTo>
                  <a:lnTo>
                    <a:pt x="3646" y="27"/>
                  </a:lnTo>
                  <a:lnTo>
                    <a:pt x="3839" y="9"/>
                  </a:lnTo>
                  <a:lnTo>
                    <a:pt x="4041" y="1"/>
                  </a:lnTo>
                  <a:lnTo>
                    <a:pt x="4243" y="1"/>
                  </a:lnTo>
                  <a:lnTo>
                    <a:pt x="4436" y="9"/>
                  </a:lnTo>
                  <a:lnTo>
                    <a:pt x="4638" y="27"/>
                  </a:lnTo>
                  <a:lnTo>
                    <a:pt x="4840" y="53"/>
                  </a:lnTo>
                  <a:lnTo>
                    <a:pt x="5042" y="97"/>
                  </a:lnTo>
                  <a:lnTo>
                    <a:pt x="5236" y="150"/>
                  </a:lnTo>
                  <a:lnTo>
                    <a:pt x="5429" y="203"/>
                  </a:lnTo>
                  <a:lnTo>
                    <a:pt x="5622" y="273"/>
                  </a:lnTo>
                  <a:lnTo>
                    <a:pt x="5815" y="361"/>
                  </a:lnTo>
                  <a:lnTo>
                    <a:pt x="6009" y="449"/>
                  </a:lnTo>
                  <a:lnTo>
                    <a:pt x="6193" y="545"/>
                  </a:lnTo>
                  <a:lnTo>
                    <a:pt x="6193" y="545"/>
                  </a:lnTo>
                  <a:close/>
                  <a:moveTo>
                    <a:pt x="4401" y="3655"/>
                  </a:moveTo>
                  <a:lnTo>
                    <a:pt x="4401" y="3655"/>
                  </a:lnTo>
                  <a:lnTo>
                    <a:pt x="4349" y="3628"/>
                  </a:lnTo>
                  <a:lnTo>
                    <a:pt x="4305" y="3611"/>
                  </a:lnTo>
                  <a:lnTo>
                    <a:pt x="4252" y="3593"/>
                  </a:lnTo>
                  <a:lnTo>
                    <a:pt x="4199" y="3585"/>
                  </a:lnTo>
                  <a:lnTo>
                    <a:pt x="4094" y="3585"/>
                  </a:lnTo>
                  <a:lnTo>
                    <a:pt x="3988" y="3602"/>
                  </a:lnTo>
                  <a:lnTo>
                    <a:pt x="3892" y="3637"/>
                  </a:lnTo>
                  <a:lnTo>
                    <a:pt x="3804" y="3690"/>
                  </a:lnTo>
                  <a:lnTo>
                    <a:pt x="3760" y="3725"/>
                  </a:lnTo>
                  <a:lnTo>
                    <a:pt x="3725" y="3769"/>
                  </a:lnTo>
                  <a:lnTo>
                    <a:pt x="3690" y="3804"/>
                  </a:lnTo>
                  <a:lnTo>
                    <a:pt x="3663" y="3857"/>
                  </a:lnTo>
                  <a:lnTo>
                    <a:pt x="3663" y="3857"/>
                  </a:lnTo>
                  <a:lnTo>
                    <a:pt x="3637" y="3901"/>
                  </a:lnTo>
                  <a:lnTo>
                    <a:pt x="3619" y="3953"/>
                  </a:lnTo>
                  <a:lnTo>
                    <a:pt x="3602" y="4006"/>
                  </a:lnTo>
                  <a:lnTo>
                    <a:pt x="3593" y="4059"/>
                  </a:lnTo>
                  <a:lnTo>
                    <a:pt x="3593" y="4164"/>
                  </a:lnTo>
                  <a:lnTo>
                    <a:pt x="3611" y="4261"/>
                  </a:lnTo>
                  <a:lnTo>
                    <a:pt x="3646" y="4358"/>
                  </a:lnTo>
                  <a:lnTo>
                    <a:pt x="3699" y="4454"/>
                  </a:lnTo>
                  <a:lnTo>
                    <a:pt x="3734" y="4489"/>
                  </a:lnTo>
                  <a:lnTo>
                    <a:pt x="3769" y="4524"/>
                  </a:lnTo>
                  <a:lnTo>
                    <a:pt x="3813" y="4560"/>
                  </a:lnTo>
                  <a:lnTo>
                    <a:pt x="3857" y="4595"/>
                  </a:lnTo>
                  <a:lnTo>
                    <a:pt x="3857" y="4595"/>
                  </a:lnTo>
                  <a:lnTo>
                    <a:pt x="3909" y="4621"/>
                  </a:lnTo>
                  <a:lnTo>
                    <a:pt x="3962" y="4639"/>
                  </a:lnTo>
                  <a:lnTo>
                    <a:pt x="4015" y="4656"/>
                  </a:lnTo>
                  <a:lnTo>
                    <a:pt x="4067" y="4665"/>
                  </a:lnTo>
                  <a:lnTo>
                    <a:pt x="4164" y="4665"/>
                  </a:lnTo>
                  <a:lnTo>
                    <a:pt x="4269" y="4647"/>
                  </a:lnTo>
                  <a:lnTo>
                    <a:pt x="4366" y="4612"/>
                  </a:lnTo>
                  <a:lnTo>
                    <a:pt x="4454" y="4560"/>
                  </a:lnTo>
                  <a:lnTo>
                    <a:pt x="4498" y="4524"/>
                  </a:lnTo>
                  <a:lnTo>
                    <a:pt x="4533" y="4481"/>
                  </a:lnTo>
                  <a:lnTo>
                    <a:pt x="4568" y="4445"/>
                  </a:lnTo>
                  <a:lnTo>
                    <a:pt x="4594" y="4393"/>
                  </a:lnTo>
                  <a:lnTo>
                    <a:pt x="4594" y="4393"/>
                  </a:lnTo>
                  <a:lnTo>
                    <a:pt x="4621" y="4349"/>
                  </a:lnTo>
                  <a:lnTo>
                    <a:pt x="4647" y="4296"/>
                  </a:lnTo>
                  <a:lnTo>
                    <a:pt x="4656" y="4243"/>
                  </a:lnTo>
                  <a:lnTo>
                    <a:pt x="4665" y="4191"/>
                  </a:lnTo>
                  <a:lnTo>
                    <a:pt x="4674" y="4085"/>
                  </a:lnTo>
                  <a:lnTo>
                    <a:pt x="4656" y="3989"/>
                  </a:lnTo>
                  <a:lnTo>
                    <a:pt x="4612" y="3883"/>
                  </a:lnTo>
                  <a:lnTo>
                    <a:pt x="4559" y="3795"/>
                  </a:lnTo>
                  <a:lnTo>
                    <a:pt x="4524" y="3760"/>
                  </a:lnTo>
                  <a:lnTo>
                    <a:pt x="4489" y="3716"/>
                  </a:lnTo>
                  <a:lnTo>
                    <a:pt x="4445" y="3690"/>
                  </a:lnTo>
                  <a:lnTo>
                    <a:pt x="4401" y="3655"/>
                  </a:lnTo>
                  <a:lnTo>
                    <a:pt x="4401" y="36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16;p27"/>
            <p:cNvSpPr/>
            <p:nvPr/>
          </p:nvSpPr>
          <p:spPr>
            <a:xfrm>
              <a:off x="1249529" y="3081350"/>
              <a:ext cx="383572" cy="253748"/>
            </a:xfrm>
            <a:custGeom>
              <a:avLst/>
              <a:gdLst/>
              <a:ahLst/>
              <a:cxnLst/>
              <a:rect l="l" t="t" r="r" b="b"/>
              <a:pathLst>
                <a:path w="2470" h="1634" extrusionOk="0">
                  <a:moveTo>
                    <a:pt x="1" y="1634"/>
                  </a:moveTo>
                  <a:lnTo>
                    <a:pt x="2469" y="1634"/>
                  </a:lnTo>
                  <a:lnTo>
                    <a:pt x="1951" y="0"/>
                  </a:lnTo>
                  <a:lnTo>
                    <a:pt x="493" y="0"/>
                  </a:lnTo>
                  <a:lnTo>
                    <a:pt x="1" y="16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17;p27"/>
            <p:cNvSpPr/>
            <p:nvPr/>
          </p:nvSpPr>
          <p:spPr>
            <a:xfrm>
              <a:off x="1570207" y="3129025"/>
              <a:ext cx="388852" cy="372547"/>
            </a:xfrm>
            <a:custGeom>
              <a:avLst/>
              <a:gdLst/>
              <a:ahLst/>
              <a:cxnLst/>
              <a:rect l="l" t="t" r="r" b="b"/>
              <a:pathLst>
                <a:path w="2504" h="2399" extrusionOk="0">
                  <a:moveTo>
                    <a:pt x="0" y="1169"/>
                  </a:moveTo>
                  <a:lnTo>
                    <a:pt x="2135" y="2399"/>
                  </a:lnTo>
                  <a:lnTo>
                    <a:pt x="2504" y="730"/>
                  </a:lnTo>
                  <a:lnTo>
                    <a:pt x="1247" y="1"/>
                  </a:lnTo>
                  <a:lnTo>
                    <a:pt x="0" y="11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18;p27"/>
            <p:cNvSpPr/>
            <p:nvPr/>
          </p:nvSpPr>
          <p:spPr>
            <a:xfrm>
              <a:off x="664387" y="3389605"/>
              <a:ext cx="372547" cy="390250"/>
            </a:xfrm>
            <a:custGeom>
              <a:avLst/>
              <a:gdLst/>
              <a:ahLst/>
              <a:cxnLst/>
              <a:rect l="l" t="t" r="r" b="b"/>
              <a:pathLst>
                <a:path w="2399" h="2513" extrusionOk="0">
                  <a:moveTo>
                    <a:pt x="1169" y="2512"/>
                  </a:moveTo>
                  <a:lnTo>
                    <a:pt x="2399" y="378"/>
                  </a:lnTo>
                  <a:lnTo>
                    <a:pt x="730" y="0"/>
                  </a:lnTo>
                  <a:lnTo>
                    <a:pt x="1" y="1265"/>
                  </a:lnTo>
                  <a:lnTo>
                    <a:pt x="1169" y="25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19;p27"/>
            <p:cNvSpPr/>
            <p:nvPr/>
          </p:nvSpPr>
          <p:spPr>
            <a:xfrm>
              <a:off x="937236" y="3122192"/>
              <a:ext cx="393045" cy="371149"/>
            </a:xfrm>
            <a:custGeom>
              <a:avLst/>
              <a:gdLst/>
              <a:ahLst/>
              <a:cxnLst/>
              <a:rect l="l" t="t" r="r" b="b"/>
              <a:pathLst>
                <a:path w="2531" h="2390" extrusionOk="0">
                  <a:moveTo>
                    <a:pt x="396" y="2390"/>
                  </a:moveTo>
                  <a:lnTo>
                    <a:pt x="2530" y="1160"/>
                  </a:lnTo>
                  <a:lnTo>
                    <a:pt x="1265" y="1"/>
                  </a:lnTo>
                  <a:lnTo>
                    <a:pt x="0" y="721"/>
                  </a:lnTo>
                  <a:lnTo>
                    <a:pt x="396" y="23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20;p27"/>
            <p:cNvSpPr/>
            <p:nvPr/>
          </p:nvSpPr>
          <p:spPr>
            <a:xfrm>
              <a:off x="657554" y="4019781"/>
              <a:ext cx="371149" cy="393045"/>
            </a:xfrm>
            <a:custGeom>
              <a:avLst/>
              <a:gdLst/>
              <a:ahLst/>
              <a:cxnLst/>
              <a:rect l="l" t="t" r="r" b="b"/>
              <a:pathLst>
                <a:path w="2390" h="2531" extrusionOk="0">
                  <a:moveTo>
                    <a:pt x="2390" y="2135"/>
                  </a:moveTo>
                  <a:lnTo>
                    <a:pt x="1160" y="0"/>
                  </a:lnTo>
                  <a:lnTo>
                    <a:pt x="1" y="1265"/>
                  </a:lnTo>
                  <a:lnTo>
                    <a:pt x="721" y="2530"/>
                  </a:lnTo>
                  <a:lnTo>
                    <a:pt x="2390" y="21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21;p27"/>
            <p:cNvSpPr/>
            <p:nvPr/>
          </p:nvSpPr>
          <p:spPr>
            <a:xfrm>
              <a:off x="616712" y="3697860"/>
              <a:ext cx="253748" cy="382020"/>
            </a:xfrm>
            <a:custGeom>
              <a:avLst/>
              <a:gdLst/>
              <a:ahLst/>
              <a:cxnLst/>
              <a:rect l="l" t="t" r="r" b="b"/>
              <a:pathLst>
                <a:path w="1634" h="2460" extrusionOk="0">
                  <a:moveTo>
                    <a:pt x="1634" y="2460"/>
                  </a:moveTo>
                  <a:lnTo>
                    <a:pt x="1634" y="0"/>
                  </a:lnTo>
                  <a:lnTo>
                    <a:pt x="0" y="510"/>
                  </a:lnTo>
                  <a:lnTo>
                    <a:pt x="0" y="1968"/>
                  </a:lnTo>
                  <a:lnTo>
                    <a:pt x="1634" y="24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22;p27"/>
            <p:cNvSpPr/>
            <p:nvPr/>
          </p:nvSpPr>
          <p:spPr>
            <a:xfrm>
              <a:off x="1233223" y="4478049"/>
              <a:ext cx="382020" cy="255301"/>
            </a:xfrm>
            <a:custGeom>
              <a:avLst/>
              <a:gdLst/>
              <a:ahLst/>
              <a:cxnLst/>
              <a:rect l="l" t="t" r="r" b="b"/>
              <a:pathLst>
                <a:path w="2460" h="1644" extrusionOk="0">
                  <a:moveTo>
                    <a:pt x="2460" y="1"/>
                  </a:moveTo>
                  <a:lnTo>
                    <a:pt x="0" y="1"/>
                  </a:lnTo>
                  <a:lnTo>
                    <a:pt x="510" y="1643"/>
                  </a:lnTo>
                  <a:lnTo>
                    <a:pt x="1968" y="1643"/>
                  </a:lnTo>
                  <a:lnTo>
                    <a:pt x="24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23;p27"/>
            <p:cNvSpPr/>
            <p:nvPr/>
          </p:nvSpPr>
          <p:spPr>
            <a:xfrm>
              <a:off x="924968" y="4292630"/>
              <a:ext cx="390250" cy="372547"/>
            </a:xfrm>
            <a:custGeom>
              <a:avLst/>
              <a:gdLst/>
              <a:ahLst/>
              <a:cxnLst/>
              <a:rect l="l" t="t" r="r" b="b"/>
              <a:pathLst>
                <a:path w="2513" h="2399" extrusionOk="0">
                  <a:moveTo>
                    <a:pt x="2512" y="1230"/>
                  </a:moveTo>
                  <a:lnTo>
                    <a:pt x="378" y="0"/>
                  </a:lnTo>
                  <a:lnTo>
                    <a:pt x="0" y="1678"/>
                  </a:lnTo>
                  <a:lnTo>
                    <a:pt x="1265" y="2398"/>
                  </a:lnTo>
                  <a:lnTo>
                    <a:pt x="2512" y="12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24;p27"/>
            <p:cNvSpPr/>
            <p:nvPr/>
          </p:nvSpPr>
          <p:spPr>
            <a:xfrm>
              <a:off x="1827992" y="4034845"/>
              <a:ext cx="373944" cy="388852"/>
            </a:xfrm>
            <a:custGeom>
              <a:avLst/>
              <a:gdLst/>
              <a:ahLst/>
              <a:cxnLst/>
              <a:rect l="l" t="t" r="r" b="b"/>
              <a:pathLst>
                <a:path w="2408" h="2504" extrusionOk="0">
                  <a:moveTo>
                    <a:pt x="1230" y="0"/>
                  </a:moveTo>
                  <a:lnTo>
                    <a:pt x="0" y="2135"/>
                  </a:lnTo>
                  <a:lnTo>
                    <a:pt x="1678" y="2503"/>
                  </a:lnTo>
                  <a:lnTo>
                    <a:pt x="2407" y="12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25;p27"/>
            <p:cNvSpPr/>
            <p:nvPr/>
          </p:nvSpPr>
          <p:spPr>
            <a:xfrm>
              <a:off x="1555144" y="4300705"/>
              <a:ext cx="393045" cy="372547"/>
            </a:xfrm>
            <a:custGeom>
              <a:avLst/>
              <a:gdLst/>
              <a:ahLst/>
              <a:cxnLst/>
              <a:rect l="l" t="t" r="r" b="b"/>
              <a:pathLst>
                <a:path w="2531" h="2399" extrusionOk="0">
                  <a:moveTo>
                    <a:pt x="2135" y="1"/>
                  </a:moveTo>
                  <a:lnTo>
                    <a:pt x="0" y="1231"/>
                  </a:lnTo>
                  <a:lnTo>
                    <a:pt x="1265" y="2399"/>
                  </a:lnTo>
                  <a:lnTo>
                    <a:pt x="2530" y="1670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26;p27"/>
            <p:cNvSpPr/>
            <p:nvPr/>
          </p:nvSpPr>
          <p:spPr>
            <a:xfrm>
              <a:off x="1836068" y="3401873"/>
              <a:ext cx="372547" cy="393045"/>
            </a:xfrm>
            <a:custGeom>
              <a:avLst/>
              <a:gdLst/>
              <a:ahLst/>
              <a:cxnLst/>
              <a:rect l="l" t="t" r="r" b="b"/>
              <a:pathLst>
                <a:path w="2399" h="2531" extrusionOk="0">
                  <a:moveTo>
                    <a:pt x="1" y="396"/>
                  </a:moveTo>
                  <a:lnTo>
                    <a:pt x="1231" y="2530"/>
                  </a:lnTo>
                  <a:lnTo>
                    <a:pt x="2399" y="1265"/>
                  </a:lnTo>
                  <a:lnTo>
                    <a:pt x="1670" y="0"/>
                  </a:lnTo>
                  <a:lnTo>
                    <a:pt x="1" y="3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27;p27"/>
            <p:cNvSpPr/>
            <p:nvPr/>
          </p:nvSpPr>
          <p:spPr>
            <a:xfrm>
              <a:off x="2013412" y="3714166"/>
              <a:ext cx="255301" cy="382175"/>
            </a:xfrm>
            <a:custGeom>
              <a:avLst/>
              <a:gdLst/>
              <a:ahLst/>
              <a:cxnLst/>
              <a:rect l="l" t="t" r="r" b="b"/>
              <a:pathLst>
                <a:path w="1644" h="2461" extrusionOk="0">
                  <a:moveTo>
                    <a:pt x="1" y="1"/>
                  </a:moveTo>
                  <a:lnTo>
                    <a:pt x="1" y="2460"/>
                  </a:lnTo>
                  <a:lnTo>
                    <a:pt x="1643" y="1951"/>
                  </a:lnTo>
                  <a:lnTo>
                    <a:pt x="1643" y="4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428;p27"/>
          <p:cNvGrpSpPr/>
          <p:nvPr/>
        </p:nvGrpSpPr>
        <p:grpSpPr>
          <a:xfrm>
            <a:off x="6713453" y="2131537"/>
            <a:ext cx="1340437" cy="1309806"/>
            <a:chOff x="783588" y="2074225"/>
            <a:chExt cx="1171513" cy="1171500"/>
          </a:xfrm>
        </p:grpSpPr>
        <p:sp>
          <p:nvSpPr>
            <p:cNvPr id="56" name="Google Shape;1429;p27"/>
            <p:cNvSpPr/>
            <p:nvPr/>
          </p:nvSpPr>
          <p:spPr>
            <a:xfrm>
              <a:off x="783588" y="2074225"/>
              <a:ext cx="1171500" cy="1171500"/>
            </a:xfrm>
            <a:prstGeom prst="ellipse">
              <a:avLst/>
            </a:prstGeom>
            <a:solidFill>
              <a:srgbClr val="FAC750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30;p27"/>
            <p:cNvSpPr/>
            <p:nvPr/>
          </p:nvSpPr>
          <p:spPr>
            <a:xfrm>
              <a:off x="783600" y="2074225"/>
              <a:ext cx="1171500" cy="1171500"/>
            </a:xfrm>
            <a:prstGeom prst="pie">
              <a:avLst>
                <a:gd name="adj1" fmla="val 16261269"/>
                <a:gd name="adj2" fmla="val 184980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1378;p27"/>
          <p:cNvGrpSpPr/>
          <p:nvPr/>
        </p:nvGrpSpPr>
        <p:grpSpPr>
          <a:xfrm>
            <a:off x="7757312" y="3622246"/>
            <a:ext cx="1652000" cy="1652000"/>
            <a:chOff x="616712" y="3081350"/>
            <a:chExt cx="1652000" cy="1652000"/>
          </a:xfrm>
        </p:grpSpPr>
        <p:sp>
          <p:nvSpPr>
            <p:cNvPr id="59" name="Google Shape;1379;p27"/>
            <p:cNvSpPr/>
            <p:nvPr/>
          </p:nvSpPr>
          <p:spPr>
            <a:xfrm>
              <a:off x="791261" y="3266769"/>
              <a:ext cx="1282405" cy="1281008"/>
            </a:xfrm>
            <a:custGeom>
              <a:avLst/>
              <a:gdLst/>
              <a:ahLst/>
              <a:cxnLst/>
              <a:rect l="l" t="t" r="r" b="b"/>
              <a:pathLst>
                <a:path w="8258" h="8249" extrusionOk="0">
                  <a:moveTo>
                    <a:pt x="6193" y="545"/>
                  </a:moveTo>
                  <a:lnTo>
                    <a:pt x="6193" y="545"/>
                  </a:lnTo>
                  <a:lnTo>
                    <a:pt x="6378" y="659"/>
                  </a:lnTo>
                  <a:lnTo>
                    <a:pt x="6544" y="782"/>
                  </a:lnTo>
                  <a:lnTo>
                    <a:pt x="6711" y="905"/>
                  </a:lnTo>
                  <a:lnTo>
                    <a:pt x="6870" y="1037"/>
                  </a:lnTo>
                  <a:lnTo>
                    <a:pt x="7019" y="1178"/>
                  </a:lnTo>
                  <a:lnTo>
                    <a:pt x="7168" y="1327"/>
                  </a:lnTo>
                  <a:lnTo>
                    <a:pt x="7300" y="1476"/>
                  </a:lnTo>
                  <a:lnTo>
                    <a:pt x="7423" y="1635"/>
                  </a:lnTo>
                  <a:lnTo>
                    <a:pt x="7537" y="1793"/>
                  </a:lnTo>
                  <a:lnTo>
                    <a:pt x="7651" y="1968"/>
                  </a:lnTo>
                  <a:lnTo>
                    <a:pt x="7748" y="2135"/>
                  </a:lnTo>
                  <a:lnTo>
                    <a:pt x="7845" y="2311"/>
                  </a:lnTo>
                  <a:lnTo>
                    <a:pt x="7924" y="2495"/>
                  </a:lnTo>
                  <a:lnTo>
                    <a:pt x="7994" y="2680"/>
                  </a:lnTo>
                  <a:lnTo>
                    <a:pt x="8064" y="2864"/>
                  </a:lnTo>
                  <a:lnTo>
                    <a:pt x="8117" y="3058"/>
                  </a:lnTo>
                  <a:lnTo>
                    <a:pt x="8161" y="3251"/>
                  </a:lnTo>
                  <a:lnTo>
                    <a:pt x="8205" y="3444"/>
                  </a:lnTo>
                  <a:lnTo>
                    <a:pt x="8231" y="3637"/>
                  </a:lnTo>
                  <a:lnTo>
                    <a:pt x="8249" y="3839"/>
                  </a:lnTo>
                  <a:lnTo>
                    <a:pt x="8257" y="4033"/>
                  </a:lnTo>
                  <a:lnTo>
                    <a:pt x="8257" y="4235"/>
                  </a:lnTo>
                  <a:lnTo>
                    <a:pt x="8249" y="4437"/>
                  </a:lnTo>
                  <a:lnTo>
                    <a:pt x="8231" y="4639"/>
                  </a:lnTo>
                  <a:lnTo>
                    <a:pt x="8196" y="4832"/>
                  </a:lnTo>
                  <a:lnTo>
                    <a:pt x="8161" y="5034"/>
                  </a:lnTo>
                  <a:lnTo>
                    <a:pt x="8108" y="5227"/>
                  </a:lnTo>
                  <a:lnTo>
                    <a:pt x="8047" y="5429"/>
                  </a:lnTo>
                  <a:lnTo>
                    <a:pt x="7976" y="5622"/>
                  </a:lnTo>
                  <a:lnTo>
                    <a:pt x="7897" y="5816"/>
                  </a:lnTo>
                  <a:lnTo>
                    <a:pt x="7809" y="6000"/>
                  </a:lnTo>
                  <a:lnTo>
                    <a:pt x="7704" y="6185"/>
                  </a:lnTo>
                  <a:lnTo>
                    <a:pt x="7704" y="6185"/>
                  </a:lnTo>
                  <a:lnTo>
                    <a:pt x="7599" y="6369"/>
                  </a:lnTo>
                  <a:lnTo>
                    <a:pt x="7476" y="6545"/>
                  </a:lnTo>
                  <a:lnTo>
                    <a:pt x="7353" y="6712"/>
                  </a:lnTo>
                  <a:lnTo>
                    <a:pt x="7212" y="6870"/>
                  </a:lnTo>
                  <a:lnTo>
                    <a:pt x="7080" y="7019"/>
                  </a:lnTo>
                  <a:lnTo>
                    <a:pt x="6931" y="7160"/>
                  </a:lnTo>
                  <a:lnTo>
                    <a:pt x="6782" y="7291"/>
                  </a:lnTo>
                  <a:lnTo>
                    <a:pt x="6624" y="7414"/>
                  </a:lnTo>
                  <a:lnTo>
                    <a:pt x="6457" y="7537"/>
                  </a:lnTo>
                  <a:lnTo>
                    <a:pt x="6290" y="7643"/>
                  </a:lnTo>
                  <a:lnTo>
                    <a:pt x="6114" y="7739"/>
                  </a:lnTo>
                  <a:lnTo>
                    <a:pt x="5938" y="7836"/>
                  </a:lnTo>
                  <a:lnTo>
                    <a:pt x="5763" y="7915"/>
                  </a:lnTo>
                  <a:lnTo>
                    <a:pt x="5578" y="7994"/>
                  </a:lnTo>
                  <a:lnTo>
                    <a:pt x="5385" y="8056"/>
                  </a:lnTo>
                  <a:lnTo>
                    <a:pt x="5201" y="8108"/>
                  </a:lnTo>
                  <a:lnTo>
                    <a:pt x="5007" y="8161"/>
                  </a:lnTo>
                  <a:lnTo>
                    <a:pt x="4814" y="8196"/>
                  </a:lnTo>
                  <a:lnTo>
                    <a:pt x="4612" y="8222"/>
                  </a:lnTo>
                  <a:lnTo>
                    <a:pt x="4419" y="8240"/>
                  </a:lnTo>
                  <a:lnTo>
                    <a:pt x="4217" y="8249"/>
                  </a:lnTo>
                  <a:lnTo>
                    <a:pt x="4015" y="8249"/>
                  </a:lnTo>
                  <a:lnTo>
                    <a:pt x="3821" y="8240"/>
                  </a:lnTo>
                  <a:lnTo>
                    <a:pt x="3619" y="8222"/>
                  </a:lnTo>
                  <a:lnTo>
                    <a:pt x="3417" y="8196"/>
                  </a:lnTo>
                  <a:lnTo>
                    <a:pt x="3224" y="8152"/>
                  </a:lnTo>
                  <a:lnTo>
                    <a:pt x="3022" y="8100"/>
                  </a:lnTo>
                  <a:lnTo>
                    <a:pt x="2829" y="8047"/>
                  </a:lnTo>
                  <a:lnTo>
                    <a:pt x="2636" y="7977"/>
                  </a:lnTo>
                  <a:lnTo>
                    <a:pt x="2442" y="7889"/>
                  </a:lnTo>
                  <a:lnTo>
                    <a:pt x="2249" y="7801"/>
                  </a:lnTo>
                  <a:lnTo>
                    <a:pt x="2065" y="7695"/>
                  </a:lnTo>
                  <a:lnTo>
                    <a:pt x="2065" y="7695"/>
                  </a:lnTo>
                  <a:lnTo>
                    <a:pt x="1880" y="7590"/>
                  </a:lnTo>
                  <a:lnTo>
                    <a:pt x="1713" y="7467"/>
                  </a:lnTo>
                  <a:lnTo>
                    <a:pt x="1546" y="7344"/>
                  </a:lnTo>
                  <a:lnTo>
                    <a:pt x="1388" y="7212"/>
                  </a:lnTo>
                  <a:lnTo>
                    <a:pt x="1239" y="7072"/>
                  </a:lnTo>
                  <a:lnTo>
                    <a:pt x="1098" y="6922"/>
                  </a:lnTo>
                  <a:lnTo>
                    <a:pt x="958" y="6773"/>
                  </a:lnTo>
                  <a:lnTo>
                    <a:pt x="835" y="6615"/>
                  </a:lnTo>
                  <a:lnTo>
                    <a:pt x="721" y="6448"/>
                  </a:lnTo>
                  <a:lnTo>
                    <a:pt x="607" y="6281"/>
                  </a:lnTo>
                  <a:lnTo>
                    <a:pt x="510" y="6114"/>
                  </a:lnTo>
                  <a:lnTo>
                    <a:pt x="422" y="5939"/>
                  </a:lnTo>
                  <a:lnTo>
                    <a:pt x="334" y="5754"/>
                  </a:lnTo>
                  <a:lnTo>
                    <a:pt x="264" y="5570"/>
                  </a:lnTo>
                  <a:lnTo>
                    <a:pt x="203" y="5385"/>
                  </a:lnTo>
                  <a:lnTo>
                    <a:pt x="141" y="5192"/>
                  </a:lnTo>
                  <a:lnTo>
                    <a:pt x="97" y="4999"/>
                  </a:lnTo>
                  <a:lnTo>
                    <a:pt x="62" y="4806"/>
                  </a:lnTo>
                  <a:lnTo>
                    <a:pt x="27" y="4612"/>
                  </a:lnTo>
                  <a:lnTo>
                    <a:pt x="9" y="4410"/>
                  </a:lnTo>
                  <a:lnTo>
                    <a:pt x="0" y="4217"/>
                  </a:lnTo>
                  <a:lnTo>
                    <a:pt x="0" y="4015"/>
                  </a:lnTo>
                  <a:lnTo>
                    <a:pt x="9" y="3813"/>
                  </a:lnTo>
                  <a:lnTo>
                    <a:pt x="36" y="3611"/>
                  </a:lnTo>
                  <a:lnTo>
                    <a:pt x="62" y="3418"/>
                  </a:lnTo>
                  <a:lnTo>
                    <a:pt x="97" y="3216"/>
                  </a:lnTo>
                  <a:lnTo>
                    <a:pt x="150" y="3022"/>
                  </a:lnTo>
                  <a:lnTo>
                    <a:pt x="211" y="2820"/>
                  </a:lnTo>
                  <a:lnTo>
                    <a:pt x="282" y="2627"/>
                  </a:lnTo>
                  <a:lnTo>
                    <a:pt x="361" y="2434"/>
                  </a:lnTo>
                  <a:lnTo>
                    <a:pt x="448" y="2249"/>
                  </a:lnTo>
                  <a:lnTo>
                    <a:pt x="554" y="2056"/>
                  </a:lnTo>
                  <a:lnTo>
                    <a:pt x="554" y="2056"/>
                  </a:lnTo>
                  <a:lnTo>
                    <a:pt x="668" y="1880"/>
                  </a:lnTo>
                  <a:lnTo>
                    <a:pt x="782" y="1705"/>
                  </a:lnTo>
                  <a:lnTo>
                    <a:pt x="914" y="1538"/>
                  </a:lnTo>
                  <a:lnTo>
                    <a:pt x="1046" y="1380"/>
                  </a:lnTo>
                  <a:lnTo>
                    <a:pt x="1186" y="1230"/>
                  </a:lnTo>
                  <a:lnTo>
                    <a:pt x="1327" y="1090"/>
                  </a:lnTo>
                  <a:lnTo>
                    <a:pt x="1485" y="958"/>
                  </a:lnTo>
                  <a:lnTo>
                    <a:pt x="1643" y="835"/>
                  </a:lnTo>
                  <a:lnTo>
                    <a:pt x="1801" y="712"/>
                  </a:lnTo>
                  <a:lnTo>
                    <a:pt x="1968" y="607"/>
                  </a:lnTo>
                  <a:lnTo>
                    <a:pt x="2144" y="501"/>
                  </a:lnTo>
                  <a:lnTo>
                    <a:pt x="2319" y="414"/>
                  </a:lnTo>
                  <a:lnTo>
                    <a:pt x="2504" y="334"/>
                  </a:lnTo>
                  <a:lnTo>
                    <a:pt x="2680" y="255"/>
                  </a:lnTo>
                  <a:lnTo>
                    <a:pt x="2873" y="194"/>
                  </a:lnTo>
                  <a:lnTo>
                    <a:pt x="3057" y="141"/>
                  </a:lnTo>
                  <a:lnTo>
                    <a:pt x="3251" y="89"/>
                  </a:lnTo>
                  <a:lnTo>
                    <a:pt x="3453" y="53"/>
                  </a:lnTo>
                  <a:lnTo>
                    <a:pt x="3646" y="27"/>
                  </a:lnTo>
                  <a:lnTo>
                    <a:pt x="3839" y="9"/>
                  </a:lnTo>
                  <a:lnTo>
                    <a:pt x="4041" y="1"/>
                  </a:lnTo>
                  <a:lnTo>
                    <a:pt x="4243" y="1"/>
                  </a:lnTo>
                  <a:lnTo>
                    <a:pt x="4436" y="9"/>
                  </a:lnTo>
                  <a:lnTo>
                    <a:pt x="4638" y="27"/>
                  </a:lnTo>
                  <a:lnTo>
                    <a:pt x="4840" y="53"/>
                  </a:lnTo>
                  <a:lnTo>
                    <a:pt x="5042" y="97"/>
                  </a:lnTo>
                  <a:lnTo>
                    <a:pt x="5236" y="150"/>
                  </a:lnTo>
                  <a:lnTo>
                    <a:pt x="5429" y="203"/>
                  </a:lnTo>
                  <a:lnTo>
                    <a:pt x="5622" y="273"/>
                  </a:lnTo>
                  <a:lnTo>
                    <a:pt x="5815" y="361"/>
                  </a:lnTo>
                  <a:lnTo>
                    <a:pt x="6009" y="449"/>
                  </a:lnTo>
                  <a:lnTo>
                    <a:pt x="6193" y="545"/>
                  </a:lnTo>
                  <a:lnTo>
                    <a:pt x="6193" y="545"/>
                  </a:lnTo>
                  <a:close/>
                  <a:moveTo>
                    <a:pt x="4401" y="3655"/>
                  </a:moveTo>
                  <a:lnTo>
                    <a:pt x="4401" y="3655"/>
                  </a:lnTo>
                  <a:lnTo>
                    <a:pt x="4349" y="3628"/>
                  </a:lnTo>
                  <a:lnTo>
                    <a:pt x="4305" y="3611"/>
                  </a:lnTo>
                  <a:lnTo>
                    <a:pt x="4252" y="3593"/>
                  </a:lnTo>
                  <a:lnTo>
                    <a:pt x="4199" y="3585"/>
                  </a:lnTo>
                  <a:lnTo>
                    <a:pt x="4094" y="3585"/>
                  </a:lnTo>
                  <a:lnTo>
                    <a:pt x="3988" y="3602"/>
                  </a:lnTo>
                  <a:lnTo>
                    <a:pt x="3892" y="3637"/>
                  </a:lnTo>
                  <a:lnTo>
                    <a:pt x="3804" y="3690"/>
                  </a:lnTo>
                  <a:lnTo>
                    <a:pt x="3760" y="3725"/>
                  </a:lnTo>
                  <a:lnTo>
                    <a:pt x="3725" y="3769"/>
                  </a:lnTo>
                  <a:lnTo>
                    <a:pt x="3690" y="3804"/>
                  </a:lnTo>
                  <a:lnTo>
                    <a:pt x="3663" y="3857"/>
                  </a:lnTo>
                  <a:lnTo>
                    <a:pt x="3663" y="3857"/>
                  </a:lnTo>
                  <a:lnTo>
                    <a:pt x="3637" y="3901"/>
                  </a:lnTo>
                  <a:lnTo>
                    <a:pt x="3619" y="3953"/>
                  </a:lnTo>
                  <a:lnTo>
                    <a:pt x="3602" y="4006"/>
                  </a:lnTo>
                  <a:lnTo>
                    <a:pt x="3593" y="4059"/>
                  </a:lnTo>
                  <a:lnTo>
                    <a:pt x="3593" y="4164"/>
                  </a:lnTo>
                  <a:lnTo>
                    <a:pt x="3611" y="4261"/>
                  </a:lnTo>
                  <a:lnTo>
                    <a:pt x="3646" y="4358"/>
                  </a:lnTo>
                  <a:lnTo>
                    <a:pt x="3699" y="4454"/>
                  </a:lnTo>
                  <a:lnTo>
                    <a:pt x="3734" y="4489"/>
                  </a:lnTo>
                  <a:lnTo>
                    <a:pt x="3769" y="4524"/>
                  </a:lnTo>
                  <a:lnTo>
                    <a:pt x="3813" y="4560"/>
                  </a:lnTo>
                  <a:lnTo>
                    <a:pt x="3857" y="4595"/>
                  </a:lnTo>
                  <a:lnTo>
                    <a:pt x="3857" y="4595"/>
                  </a:lnTo>
                  <a:lnTo>
                    <a:pt x="3909" y="4621"/>
                  </a:lnTo>
                  <a:lnTo>
                    <a:pt x="3962" y="4639"/>
                  </a:lnTo>
                  <a:lnTo>
                    <a:pt x="4015" y="4656"/>
                  </a:lnTo>
                  <a:lnTo>
                    <a:pt x="4067" y="4665"/>
                  </a:lnTo>
                  <a:lnTo>
                    <a:pt x="4164" y="4665"/>
                  </a:lnTo>
                  <a:lnTo>
                    <a:pt x="4269" y="4647"/>
                  </a:lnTo>
                  <a:lnTo>
                    <a:pt x="4366" y="4612"/>
                  </a:lnTo>
                  <a:lnTo>
                    <a:pt x="4454" y="4560"/>
                  </a:lnTo>
                  <a:lnTo>
                    <a:pt x="4498" y="4524"/>
                  </a:lnTo>
                  <a:lnTo>
                    <a:pt x="4533" y="4481"/>
                  </a:lnTo>
                  <a:lnTo>
                    <a:pt x="4568" y="4445"/>
                  </a:lnTo>
                  <a:lnTo>
                    <a:pt x="4594" y="4393"/>
                  </a:lnTo>
                  <a:lnTo>
                    <a:pt x="4594" y="4393"/>
                  </a:lnTo>
                  <a:lnTo>
                    <a:pt x="4621" y="4349"/>
                  </a:lnTo>
                  <a:lnTo>
                    <a:pt x="4647" y="4296"/>
                  </a:lnTo>
                  <a:lnTo>
                    <a:pt x="4656" y="4243"/>
                  </a:lnTo>
                  <a:lnTo>
                    <a:pt x="4665" y="4191"/>
                  </a:lnTo>
                  <a:lnTo>
                    <a:pt x="4674" y="4085"/>
                  </a:lnTo>
                  <a:lnTo>
                    <a:pt x="4656" y="3989"/>
                  </a:lnTo>
                  <a:lnTo>
                    <a:pt x="4612" y="3883"/>
                  </a:lnTo>
                  <a:lnTo>
                    <a:pt x="4559" y="3795"/>
                  </a:lnTo>
                  <a:lnTo>
                    <a:pt x="4524" y="3760"/>
                  </a:lnTo>
                  <a:lnTo>
                    <a:pt x="4489" y="3716"/>
                  </a:lnTo>
                  <a:lnTo>
                    <a:pt x="4445" y="3690"/>
                  </a:lnTo>
                  <a:lnTo>
                    <a:pt x="4401" y="3655"/>
                  </a:lnTo>
                  <a:lnTo>
                    <a:pt x="4401" y="36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80;p27"/>
            <p:cNvSpPr/>
            <p:nvPr/>
          </p:nvSpPr>
          <p:spPr>
            <a:xfrm>
              <a:off x="1249529" y="3081350"/>
              <a:ext cx="383572" cy="253748"/>
            </a:xfrm>
            <a:custGeom>
              <a:avLst/>
              <a:gdLst/>
              <a:ahLst/>
              <a:cxnLst/>
              <a:rect l="l" t="t" r="r" b="b"/>
              <a:pathLst>
                <a:path w="2470" h="1634" extrusionOk="0">
                  <a:moveTo>
                    <a:pt x="1" y="1634"/>
                  </a:moveTo>
                  <a:lnTo>
                    <a:pt x="2469" y="1634"/>
                  </a:lnTo>
                  <a:lnTo>
                    <a:pt x="1951" y="0"/>
                  </a:lnTo>
                  <a:lnTo>
                    <a:pt x="493" y="0"/>
                  </a:lnTo>
                  <a:lnTo>
                    <a:pt x="1" y="16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81;p27"/>
            <p:cNvSpPr/>
            <p:nvPr/>
          </p:nvSpPr>
          <p:spPr>
            <a:xfrm>
              <a:off x="1570207" y="3129025"/>
              <a:ext cx="388852" cy="372547"/>
            </a:xfrm>
            <a:custGeom>
              <a:avLst/>
              <a:gdLst/>
              <a:ahLst/>
              <a:cxnLst/>
              <a:rect l="l" t="t" r="r" b="b"/>
              <a:pathLst>
                <a:path w="2504" h="2399" extrusionOk="0">
                  <a:moveTo>
                    <a:pt x="0" y="1169"/>
                  </a:moveTo>
                  <a:lnTo>
                    <a:pt x="2135" y="2399"/>
                  </a:lnTo>
                  <a:lnTo>
                    <a:pt x="2504" y="730"/>
                  </a:lnTo>
                  <a:lnTo>
                    <a:pt x="1247" y="1"/>
                  </a:lnTo>
                  <a:lnTo>
                    <a:pt x="0" y="11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82;p27"/>
            <p:cNvSpPr/>
            <p:nvPr/>
          </p:nvSpPr>
          <p:spPr>
            <a:xfrm>
              <a:off x="664387" y="3389605"/>
              <a:ext cx="372547" cy="390250"/>
            </a:xfrm>
            <a:custGeom>
              <a:avLst/>
              <a:gdLst/>
              <a:ahLst/>
              <a:cxnLst/>
              <a:rect l="l" t="t" r="r" b="b"/>
              <a:pathLst>
                <a:path w="2399" h="2513" extrusionOk="0">
                  <a:moveTo>
                    <a:pt x="1169" y="2512"/>
                  </a:moveTo>
                  <a:lnTo>
                    <a:pt x="2399" y="378"/>
                  </a:lnTo>
                  <a:lnTo>
                    <a:pt x="730" y="0"/>
                  </a:lnTo>
                  <a:lnTo>
                    <a:pt x="1" y="1265"/>
                  </a:lnTo>
                  <a:lnTo>
                    <a:pt x="1169" y="25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83;p27"/>
            <p:cNvSpPr/>
            <p:nvPr/>
          </p:nvSpPr>
          <p:spPr>
            <a:xfrm>
              <a:off x="937236" y="3122192"/>
              <a:ext cx="393045" cy="371149"/>
            </a:xfrm>
            <a:custGeom>
              <a:avLst/>
              <a:gdLst/>
              <a:ahLst/>
              <a:cxnLst/>
              <a:rect l="l" t="t" r="r" b="b"/>
              <a:pathLst>
                <a:path w="2531" h="2390" extrusionOk="0">
                  <a:moveTo>
                    <a:pt x="396" y="2390"/>
                  </a:moveTo>
                  <a:lnTo>
                    <a:pt x="2530" y="1160"/>
                  </a:lnTo>
                  <a:lnTo>
                    <a:pt x="1265" y="1"/>
                  </a:lnTo>
                  <a:lnTo>
                    <a:pt x="0" y="721"/>
                  </a:lnTo>
                  <a:lnTo>
                    <a:pt x="396" y="23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84;p27"/>
            <p:cNvSpPr/>
            <p:nvPr/>
          </p:nvSpPr>
          <p:spPr>
            <a:xfrm>
              <a:off x="657554" y="4019781"/>
              <a:ext cx="371149" cy="393045"/>
            </a:xfrm>
            <a:custGeom>
              <a:avLst/>
              <a:gdLst/>
              <a:ahLst/>
              <a:cxnLst/>
              <a:rect l="l" t="t" r="r" b="b"/>
              <a:pathLst>
                <a:path w="2390" h="2531" extrusionOk="0">
                  <a:moveTo>
                    <a:pt x="2390" y="2135"/>
                  </a:moveTo>
                  <a:lnTo>
                    <a:pt x="1160" y="0"/>
                  </a:lnTo>
                  <a:lnTo>
                    <a:pt x="1" y="1265"/>
                  </a:lnTo>
                  <a:lnTo>
                    <a:pt x="721" y="2530"/>
                  </a:lnTo>
                  <a:lnTo>
                    <a:pt x="2390" y="21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85;p27"/>
            <p:cNvSpPr/>
            <p:nvPr/>
          </p:nvSpPr>
          <p:spPr>
            <a:xfrm>
              <a:off x="616712" y="3697860"/>
              <a:ext cx="253748" cy="382020"/>
            </a:xfrm>
            <a:custGeom>
              <a:avLst/>
              <a:gdLst/>
              <a:ahLst/>
              <a:cxnLst/>
              <a:rect l="l" t="t" r="r" b="b"/>
              <a:pathLst>
                <a:path w="1634" h="2460" extrusionOk="0">
                  <a:moveTo>
                    <a:pt x="1634" y="2460"/>
                  </a:moveTo>
                  <a:lnTo>
                    <a:pt x="1634" y="0"/>
                  </a:lnTo>
                  <a:lnTo>
                    <a:pt x="0" y="510"/>
                  </a:lnTo>
                  <a:lnTo>
                    <a:pt x="0" y="1968"/>
                  </a:lnTo>
                  <a:lnTo>
                    <a:pt x="1634" y="24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86;p27"/>
            <p:cNvSpPr/>
            <p:nvPr/>
          </p:nvSpPr>
          <p:spPr>
            <a:xfrm>
              <a:off x="1233223" y="4478049"/>
              <a:ext cx="382020" cy="255301"/>
            </a:xfrm>
            <a:custGeom>
              <a:avLst/>
              <a:gdLst/>
              <a:ahLst/>
              <a:cxnLst/>
              <a:rect l="l" t="t" r="r" b="b"/>
              <a:pathLst>
                <a:path w="2460" h="1644" extrusionOk="0">
                  <a:moveTo>
                    <a:pt x="2460" y="1"/>
                  </a:moveTo>
                  <a:lnTo>
                    <a:pt x="0" y="1"/>
                  </a:lnTo>
                  <a:lnTo>
                    <a:pt x="510" y="1643"/>
                  </a:lnTo>
                  <a:lnTo>
                    <a:pt x="1968" y="1643"/>
                  </a:lnTo>
                  <a:lnTo>
                    <a:pt x="24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87;p27"/>
            <p:cNvSpPr/>
            <p:nvPr/>
          </p:nvSpPr>
          <p:spPr>
            <a:xfrm>
              <a:off x="924968" y="4292630"/>
              <a:ext cx="390250" cy="372547"/>
            </a:xfrm>
            <a:custGeom>
              <a:avLst/>
              <a:gdLst/>
              <a:ahLst/>
              <a:cxnLst/>
              <a:rect l="l" t="t" r="r" b="b"/>
              <a:pathLst>
                <a:path w="2513" h="2399" extrusionOk="0">
                  <a:moveTo>
                    <a:pt x="2512" y="1230"/>
                  </a:moveTo>
                  <a:lnTo>
                    <a:pt x="378" y="0"/>
                  </a:lnTo>
                  <a:lnTo>
                    <a:pt x="0" y="1678"/>
                  </a:lnTo>
                  <a:lnTo>
                    <a:pt x="1265" y="2398"/>
                  </a:lnTo>
                  <a:lnTo>
                    <a:pt x="2512" y="12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88;p27"/>
            <p:cNvSpPr/>
            <p:nvPr/>
          </p:nvSpPr>
          <p:spPr>
            <a:xfrm>
              <a:off x="1827992" y="4034845"/>
              <a:ext cx="373944" cy="388852"/>
            </a:xfrm>
            <a:custGeom>
              <a:avLst/>
              <a:gdLst/>
              <a:ahLst/>
              <a:cxnLst/>
              <a:rect l="l" t="t" r="r" b="b"/>
              <a:pathLst>
                <a:path w="2408" h="2504" extrusionOk="0">
                  <a:moveTo>
                    <a:pt x="1230" y="0"/>
                  </a:moveTo>
                  <a:lnTo>
                    <a:pt x="0" y="2135"/>
                  </a:lnTo>
                  <a:lnTo>
                    <a:pt x="1678" y="2503"/>
                  </a:lnTo>
                  <a:lnTo>
                    <a:pt x="2407" y="1247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89;p27"/>
            <p:cNvSpPr/>
            <p:nvPr/>
          </p:nvSpPr>
          <p:spPr>
            <a:xfrm>
              <a:off x="1555144" y="4300705"/>
              <a:ext cx="393045" cy="372547"/>
            </a:xfrm>
            <a:custGeom>
              <a:avLst/>
              <a:gdLst/>
              <a:ahLst/>
              <a:cxnLst/>
              <a:rect l="l" t="t" r="r" b="b"/>
              <a:pathLst>
                <a:path w="2531" h="2399" extrusionOk="0">
                  <a:moveTo>
                    <a:pt x="2135" y="1"/>
                  </a:moveTo>
                  <a:lnTo>
                    <a:pt x="0" y="1231"/>
                  </a:lnTo>
                  <a:lnTo>
                    <a:pt x="1265" y="2399"/>
                  </a:lnTo>
                  <a:lnTo>
                    <a:pt x="2530" y="1670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90;p27"/>
            <p:cNvSpPr/>
            <p:nvPr/>
          </p:nvSpPr>
          <p:spPr>
            <a:xfrm>
              <a:off x="1836068" y="3401873"/>
              <a:ext cx="372547" cy="393045"/>
            </a:xfrm>
            <a:custGeom>
              <a:avLst/>
              <a:gdLst/>
              <a:ahLst/>
              <a:cxnLst/>
              <a:rect l="l" t="t" r="r" b="b"/>
              <a:pathLst>
                <a:path w="2399" h="2531" extrusionOk="0">
                  <a:moveTo>
                    <a:pt x="1" y="396"/>
                  </a:moveTo>
                  <a:lnTo>
                    <a:pt x="1231" y="2530"/>
                  </a:lnTo>
                  <a:lnTo>
                    <a:pt x="2399" y="1265"/>
                  </a:lnTo>
                  <a:lnTo>
                    <a:pt x="1670" y="0"/>
                  </a:lnTo>
                  <a:lnTo>
                    <a:pt x="1" y="3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91;p27"/>
            <p:cNvSpPr/>
            <p:nvPr/>
          </p:nvSpPr>
          <p:spPr>
            <a:xfrm>
              <a:off x="2013412" y="3714166"/>
              <a:ext cx="255301" cy="382175"/>
            </a:xfrm>
            <a:custGeom>
              <a:avLst/>
              <a:gdLst/>
              <a:ahLst/>
              <a:cxnLst/>
              <a:rect l="l" t="t" r="r" b="b"/>
              <a:pathLst>
                <a:path w="1644" h="2461" extrusionOk="0">
                  <a:moveTo>
                    <a:pt x="1" y="1"/>
                  </a:moveTo>
                  <a:lnTo>
                    <a:pt x="1" y="2460"/>
                  </a:lnTo>
                  <a:lnTo>
                    <a:pt x="1643" y="1951"/>
                  </a:lnTo>
                  <a:lnTo>
                    <a:pt x="1643" y="4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1393;p27"/>
          <p:cNvGrpSpPr/>
          <p:nvPr/>
        </p:nvGrpSpPr>
        <p:grpSpPr>
          <a:xfrm>
            <a:off x="8058036" y="3942110"/>
            <a:ext cx="1035500" cy="1035372"/>
            <a:chOff x="783588" y="2074225"/>
            <a:chExt cx="1171513" cy="1171500"/>
          </a:xfrm>
        </p:grpSpPr>
        <p:sp>
          <p:nvSpPr>
            <p:cNvPr id="73" name="Google Shape;1394;p27"/>
            <p:cNvSpPr/>
            <p:nvPr/>
          </p:nvSpPr>
          <p:spPr>
            <a:xfrm>
              <a:off x="783588" y="2074225"/>
              <a:ext cx="1171500" cy="1171500"/>
            </a:xfrm>
            <a:prstGeom prst="ellipse">
              <a:avLst/>
            </a:prstGeom>
            <a:solidFill>
              <a:srgbClr val="D5837C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95;p27"/>
            <p:cNvSpPr/>
            <p:nvPr/>
          </p:nvSpPr>
          <p:spPr>
            <a:xfrm>
              <a:off x="783600" y="2074225"/>
              <a:ext cx="1171500" cy="1171500"/>
            </a:xfrm>
            <a:prstGeom prst="pie">
              <a:avLst>
                <a:gd name="adj1" fmla="val 16261269"/>
                <a:gd name="adj2" fmla="val 2159871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t="21551" r="12673" b="19026"/>
          <a:stretch/>
        </p:blipFill>
        <p:spPr>
          <a:xfrm>
            <a:off x="101700" y="65529"/>
            <a:ext cx="832646" cy="58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/>
          <p:nvPr/>
        </p:nvSpPr>
        <p:spPr>
          <a:xfrm>
            <a:off x="5226288" y="2716750"/>
            <a:ext cx="3917700" cy="3917700"/>
          </a:xfrm>
          <a:prstGeom prst="arc">
            <a:avLst>
              <a:gd name="adj1" fmla="val 10691789"/>
              <a:gd name="adj2" fmla="val 1919072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16"/>
          <p:cNvGrpSpPr/>
          <p:nvPr/>
        </p:nvGrpSpPr>
        <p:grpSpPr>
          <a:xfrm flipH="1">
            <a:off x="5649238" y="3518056"/>
            <a:ext cx="3071813" cy="1214005"/>
            <a:chOff x="5649238" y="3518056"/>
            <a:chExt cx="3071813" cy="1214005"/>
          </a:xfrm>
        </p:grpSpPr>
        <p:sp>
          <p:nvSpPr>
            <p:cNvPr id="283" name="Google Shape;283;p16"/>
            <p:cNvSpPr/>
            <p:nvPr/>
          </p:nvSpPr>
          <p:spPr>
            <a:xfrm flipH="1">
              <a:off x="6621740" y="3618678"/>
              <a:ext cx="581998" cy="1010651"/>
            </a:xfrm>
            <a:custGeom>
              <a:avLst/>
              <a:gdLst/>
              <a:ahLst/>
              <a:cxnLst/>
              <a:rect l="l" t="t" r="r" b="b"/>
              <a:pathLst>
                <a:path w="9458" h="16422" extrusionOk="0">
                  <a:moveTo>
                    <a:pt x="1663" y="16422"/>
                  </a:moveTo>
                  <a:lnTo>
                    <a:pt x="0" y="15590"/>
                  </a:lnTo>
                  <a:lnTo>
                    <a:pt x="7795" y="1"/>
                  </a:lnTo>
                  <a:lnTo>
                    <a:pt x="9458" y="833"/>
                  </a:lnTo>
                  <a:lnTo>
                    <a:pt x="1663" y="164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 flipH="1">
              <a:off x="6548878" y="3518056"/>
              <a:ext cx="242879" cy="242970"/>
            </a:xfrm>
            <a:custGeom>
              <a:avLst/>
              <a:gdLst/>
              <a:ahLst/>
              <a:cxnLst/>
              <a:rect l="l" t="t" r="r" b="b"/>
              <a:pathLst>
                <a:path w="3947" h="3948" extrusionOk="0">
                  <a:moveTo>
                    <a:pt x="2862" y="198"/>
                  </a:moveTo>
                  <a:lnTo>
                    <a:pt x="2862" y="198"/>
                  </a:lnTo>
                  <a:lnTo>
                    <a:pt x="2678" y="114"/>
                  </a:lnTo>
                  <a:lnTo>
                    <a:pt x="2481" y="57"/>
                  </a:lnTo>
                  <a:lnTo>
                    <a:pt x="2298" y="15"/>
                  </a:lnTo>
                  <a:lnTo>
                    <a:pt x="2101" y="1"/>
                  </a:lnTo>
                  <a:lnTo>
                    <a:pt x="1903" y="1"/>
                  </a:lnTo>
                  <a:lnTo>
                    <a:pt x="1720" y="15"/>
                  </a:lnTo>
                  <a:lnTo>
                    <a:pt x="1537" y="43"/>
                  </a:lnTo>
                  <a:lnTo>
                    <a:pt x="1353" y="100"/>
                  </a:lnTo>
                  <a:lnTo>
                    <a:pt x="1170" y="170"/>
                  </a:lnTo>
                  <a:lnTo>
                    <a:pt x="1001" y="255"/>
                  </a:lnTo>
                  <a:lnTo>
                    <a:pt x="846" y="353"/>
                  </a:lnTo>
                  <a:lnTo>
                    <a:pt x="691" y="466"/>
                  </a:lnTo>
                  <a:lnTo>
                    <a:pt x="550" y="593"/>
                  </a:lnTo>
                  <a:lnTo>
                    <a:pt x="423" y="748"/>
                  </a:lnTo>
                  <a:lnTo>
                    <a:pt x="310" y="903"/>
                  </a:lnTo>
                  <a:lnTo>
                    <a:pt x="212" y="1086"/>
                  </a:lnTo>
                  <a:lnTo>
                    <a:pt x="212" y="1086"/>
                  </a:lnTo>
                  <a:lnTo>
                    <a:pt x="127" y="1270"/>
                  </a:lnTo>
                  <a:lnTo>
                    <a:pt x="71" y="1453"/>
                  </a:lnTo>
                  <a:lnTo>
                    <a:pt x="29" y="1650"/>
                  </a:lnTo>
                  <a:lnTo>
                    <a:pt x="0" y="1847"/>
                  </a:lnTo>
                  <a:lnTo>
                    <a:pt x="0" y="2031"/>
                  </a:lnTo>
                  <a:lnTo>
                    <a:pt x="14" y="2228"/>
                  </a:lnTo>
                  <a:lnTo>
                    <a:pt x="57" y="2411"/>
                  </a:lnTo>
                  <a:lnTo>
                    <a:pt x="99" y="2594"/>
                  </a:lnTo>
                  <a:lnTo>
                    <a:pt x="169" y="2764"/>
                  </a:lnTo>
                  <a:lnTo>
                    <a:pt x="254" y="2933"/>
                  </a:lnTo>
                  <a:lnTo>
                    <a:pt x="353" y="3102"/>
                  </a:lnTo>
                  <a:lnTo>
                    <a:pt x="480" y="3257"/>
                  </a:lnTo>
                  <a:lnTo>
                    <a:pt x="606" y="3398"/>
                  </a:lnTo>
                  <a:lnTo>
                    <a:pt x="747" y="3525"/>
                  </a:lnTo>
                  <a:lnTo>
                    <a:pt x="917" y="3637"/>
                  </a:lnTo>
                  <a:lnTo>
                    <a:pt x="1086" y="3736"/>
                  </a:lnTo>
                  <a:lnTo>
                    <a:pt x="1086" y="3736"/>
                  </a:lnTo>
                  <a:lnTo>
                    <a:pt x="1283" y="3821"/>
                  </a:lnTo>
                  <a:lnTo>
                    <a:pt x="1466" y="3877"/>
                  </a:lnTo>
                  <a:lnTo>
                    <a:pt x="1649" y="3919"/>
                  </a:lnTo>
                  <a:lnTo>
                    <a:pt x="1847" y="3933"/>
                  </a:lnTo>
                  <a:lnTo>
                    <a:pt x="2044" y="3948"/>
                  </a:lnTo>
                  <a:lnTo>
                    <a:pt x="2227" y="3919"/>
                  </a:lnTo>
                  <a:lnTo>
                    <a:pt x="2411" y="3891"/>
                  </a:lnTo>
                  <a:lnTo>
                    <a:pt x="2594" y="3835"/>
                  </a:lnTo>
                  <a:lnTo>
                    <a:pt x="2777" y="3778"/>
                  </a:lnTo>
                  <a:lnTo>
                    <a:pt x="2946" y="3694"/>
                  </a:lnTo>
                  <a:lnTo>
                    <a:pt x="3101" y="3581"/>
                  </a:lnTo>
                  <a:lnTo>
                    <a:pt x="3256" y="3468"/>
                  </a:lnTo>
                  <a:lnTo>
                    <a:pt x="3397" y="3341"/>
                  </a:lnTo>
                  <a:lnTo>
                    <a:pt x="3524" y="3186"/>
                  </a:lnTo>
                  <a:lnTo>
                    <a:pt x="3637" y="3031"/>
                  </a:lnTo>
                  <a:lnTo>
                    <a:pt x="3736" y="2848"/>
                  </a:lnTo>
                  <a:lnTo>
                    <a:pt x="3736" y="2848"/>
                  </a:lnTo>
                  <a:lnTo>
                    <a:pt x="3820" y="2665"/>
                  </a:lnTo>
                  <a:lnTo>
                    <a:pt x="3876" y="2482"/>
                  </a:lnTo>
                  <a:lnTo>
                    <a:pt x="3919" y="2284"/>
                  </a:lnTo>
                  <a:lnTo>
                    <a:pt x="3947" y="2087"/>
                  </a:lnTo>
                  <a:lnTo>
                    <a:pt x="3947" y="1904"/>
                  </a:lnTo>
                  <a:lnTo>
                    <a:pt x="3933" y="1706"/>
                  </a:lnTo>
                  <a:lnTo>
                    <a:pt x="3905" y="1523"/>
                  </a:lnTo>
                  <a:lnTo>
                    <a:pt x="3848" y="1340"/>
                  </a:lnTo>
                  <a:lnTo>
                    <a:pt x="3778" y="1171"/>
                  </a:lnTo>
                  <a:lnTo>
                    <a:pt x="3693" y="1002"/>
                  </a:lnTo>
                  <a:lnTo>
                    <a:pt x="3595" y="833"/>
                  </a:lnTo>
                  <a:lnTo>
                    <a:pt x="3482" y="678"/>
                  </a:lnTo>
                  <a:lnTo>
                    <a:pt x="3341" y="551"/>
                  </a:lnTo>
                  <a:lnTo>
                    <a:pt x="3200" y="410"/>
                  </a:lnTo>
                  <a:lnTo>
                    <a:pt x="3031" y="297"/>
                  </a:lnTo>
                  <a:lnTo>
                    <a:pt x="2862" y="198"/>
                  </a:lnTo>
                  <a:lnTo>
                    <a:pt x="2862" y="19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 flipH="1">
              <a:off x="6576629" y="3558859"/>
              <a:ext cx="109348" cy="109361"/>
            </a:xfrm>
            <a:custGeom>
              <a:avLst/>
              <a:gdLst/>
              <a:ahLst/>
              <a:cxnLst/>
              <a:rect l="l" t="t" r="r" b="b"/>
              <a:pathLst>
                <a:path w="1777" h="1777" extrusionOk="0">
                  <a:moveTo>
                    <a:pt x="1284" y="85"/>
                  </a:moveTo>
                  <a:lnTo>
                    <a:pt x="1284" y="85"/>
                  </a:lnTo>
                  <a:lnTo>
                    <a:pt x="1213" y="57"/>
                  </a:lnTo>
                  <a:lnTo>
                    <a:pt x="1114" y="29"/>
                  </a:lnTo>
                  <a:lnTo>
                    <a:pt x="1030" y="0"/>
                  </a:lnTo>
                  <a:lnTo>
                    <a:pt x="945" y="0"/>
                  </a:lnTo>
                  <a:lnTo>
                    <a:pt x="776" y="0"/>
                  </a:lnTo>
                  <a:lnTo>
                    <a:pt x="607" y="43"/>
                  </a:lnTo>
                  <a:lnTo>
                    <a:pt x="452" y="113"/>
                  </a:lnTo>
                  <a:lnTo>
                    <a:pt x="311" y="212"/>
                  </a:lnTo>
                  <a:lnTo>
                    <a:pt x="241" y="268"/>
                  </a:lnTo>
                  <a:lnTo>
                    <a:pt x="184" y="339"/>
                  </a:lnTo>
                  <a:lnTo>
                    <a:pt x="128" y="409"/>
                  </a:lnTo>
                  <a:lnTo>
                    <a:pt x="86" y="494"/>
                  </a:lnTo>
                  <a:lnTo>
                    <a:pt x="86" y="494"/>
                  </a:lnTo>
                  <a:lnTo>
                    <a:pt x="57" y="578"/>
                  </a:lnTo>
                  <a:lnTo>
                    <a:pt x="29" y="663"/>
                  </a:lnTo>
                  <a:lnTo>
                    <a:pt x="1" y="747"/>
                  </a:lnTo>
                  <a:lnTo>
                    <a:pt x="1" y="832"/>
                  </a:lnTo>
                  <a:lnTo>
                    <a:pt x="1" y="917"/>
                  </a:lnTo>
                  <a:lnTo>
                    <a:pt x="1" y="1001"/>
                  </a:lnTo>
                  <a:lnTo>
                    <a:pt x="43" y="1170"/>
                  </a:lnTo>
                  <a:lnTo>
                    <a:pt x="114" y="1325"/>
                  </a:lnTo>
                  <a:lnTo>
                    <a:pt x="156" y="1410"/>
                  </a:lnTo>
                  <a:lnTo>
                    <a:pt x="212" y="1466"/>
                  </a:lnTo>
                  <a:lnTo>
                    <a:pt x="269" y="1537"/>
                  </a:lnTo>
                  <a:lnTo>
                    <a:pt x="339" y="1593"/>
                  </a:lnTo>
                  <a:lnTo>
                    <a:pt x="410" y="1650"/>
                  </a:lnTo>
                  <a:lnTo>
                    <a:pt x="494" y="1692"/>
                  </a:lnTo>
                  <a:lnTo>
                    <a:pt x="494" y="1692"/>
                  </a:lnTo>
                  <a:lnTo>
                    <a:pt x="579" y="1720"/>
                  </a:lnTo>
                  <a:lnTo>
                    <a:pt x="663" y="1748"/>
                  </a:lnTo>
                  <a:lnTo>
                    <a:pt x="748" y="1776"/>
                  </a:lnTo>
                  <a:lnTo>
                    <a:pt x="833" y="1776"/>
                  </a:lnTo>
                  <a:lnTo>
                    <a:pt x="1002" y="1776"/>
                  </a:lnTo>
                  <a:lnTo>
                    <a:pt x="1171" y="1734"/>
                  </a:lnTo>
                  <a:lnTo>
                    <a:pt x="1326" y="1664"/>
                  </a:lnTo>
                  <a:lnTo>
                    <a:pt x="1410" y="1621"/>
                  </a:lnTo>
                  <a:lnTo>
                    <a:pt x="1467" y="1565"/>
                  </a:lnTo>
                  <a:lnTo>
                    <a:pt x="1537" y="1509"/>
                  </a:lnTo>
                  <a:lnTo>
                    <a:pt x="1594" y="1438"/>
                  </a:lnTo>
                  <a:lnTo>
                    <a:pt x="1650" y="1368"/>
                  </a:lnTo>
                  <a:lnTo>
                    <a:pt x="1692" y="1283"/>
                  </a:lnTo>
                  <a:lnTo>
                    <a:pt x="1692" y="1283"/>
                  </a:lnTo>
                  <a:lnTo>
                    <a:pt x="1735" y="1213"/>
                  </a:lnTo>
                  <a:lnTo>
                    <a:pt x="1749" y="1114"/>
                  </a:lnTo>
                  <a:lnTo>
                    <a:pt x="1777" y="1029"/>
                  </a:lnTo>
                  <a:lnTo>
                    <a:pt x="1777" y="945"/>
                  </a:lnTo>
                  <a:lnTo>
                    <a:pt x="1777" y="776"/>
                  </a:lnTo>
                  <a:lnTo>
                    <a:pt x="1735" y="607"/>
                  </a:lnTo>
                  <a:lnTo>
                    <a:pt x="1664" y="451"/>
                  </a:lnTo>
                  <a:lnTo>
                    <a:pt x="1566" y="311"/>
                  </a:lnTo>
                  <a:lnTo>
                    <a:pt x="1509" y="240"/>
                  </a:lnTo>
                  <a:lnTo>
                    <a:pt x="1439" y="184"/>
                  </a:lnTo>
                  <a:lnTo>
                    <a:pt x="1368" y="127"/>
                  </a:lnTo>
                  <a:lnTo>
                    <a:pt x="1284" y="85"/>
                  </a:lnTo>
                  <a:lnTo>
                    <a:pt x="1284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 flipH="1">
              <a:off x="6852582" y="4356875"/>
              <a:ext cx="665316" cy="272449"/>
            </a:xfrm>
            <a:custGeom>
              <a:avLst/>
              <a:gdLst/>
              <a:ahLst/>
              <a:cxnLst/>
              <a:rect l="l" t="t" r="r" b="b"/>
              <a:pathLst>
                <a:path w="10812" h="4427" extrusionOk="0">
                  <a:moveTo>
                    <a:pt x="5399" y="1"/>
                  </a:moveTo>
                  <a:lnTo>
                    <a:pt x="5399" y="1"/>
                  </a:lnTo>
                  <a:lnTo>
                    <a:pt x="5159" y="15"/>
                  </a:lnTo>
                  <a:lnTo>
                    <a:pt x="4905" y="29"/>
                  </a:lnTo>
                  <a:lnTo>
                    <a:pt x="4666" y="57"/>
                  </a:lnTo>
                  <a:lnTo>
                    <a:pt x="4426" y="85"/>
                  </a:lnTo>
                  <a:lnTo>
                    <a:pt x="4186" y="142"/>
                  </a:lnTo>
                  <a:lnTo>
                    <a:pt x="3961" y="198"/>
                  </a:lnTo>
                  <a:lnTo>
                    <a:pt x="3721" y="269"/>
                  </a:lnTo>
                  <a:lnTo>
                    <a:pt x="3510" y="339"/>
                  </a:lnTo>
                  <a:lnTo>
                    <a:pt x="3284" y="424"/>
                  </a:lnTo>
                  <a:lnTo>
                    <a:pt x="3073" y="522"/>
                  </a:lnTo>
                  <a:lnTo>
                    <a:pt x="2861" y="621"/>
                  </a:lnTo>
                  <a:lnTo>
                    <a:pt x="2650" y="734"/>
                  </a:lnTo>
                  <a:lnTo>
                    <a:pt x="2453" y="861"/>
                  </a:lnTo>
                  <a:lnTo>
                    <a:pt x="2255" y="988"/>
                  </a:lnTo>
                  <a:lnTo>
                    <a:pt x="2072" y="1129"/>
                  </a:lnTo>
                  <a:lnTo>
                    <a:pt x="1889" y="1269"/>
                  </a:lnTo>
                  <a:lnTo>
                    <a:pt x="1720" y="1425"/>
                  </a:lnTo>
                  <a:lnTo>
                    <a:pt x="1551" y="1580"/>
                  </a:lnTo>
                  <a:lnTo>
                    <a:pt x="1381" y="1749"/>
                  </a:lnTo>
                  <a:lnTo>
                    <a:pt x="1226" y="1918"/>
                  </a:lnTo>
                  <a:lnTo>
                    <a:pt x="1085" y="2101"/>
                  </a:lnTo>
                  <a:lnTo>
                    <a:pt x="945" y="2284"/>
                  </a:lnTo>
                  <a:lnTo>
                    <a:pt x="804" y="2468"/>
                  </a:lnTo>
                  <a:lnTo>
                    <a:pt x="677" y="2665"/>
                  </a:lnTo>
                  <a:lnTo>
                    <a:pt x="564" y="2876"/>
                  </a:lnTo>
                  <a:lnTo>
                    <a:pt x="451" y="3088"/>
                  </a:lnTo>
                  <a:lnTo>
                    <a:pt x="353" y="3299"/>
                  </a:lnTo>
                  <a:lnTo>
                    <a:pt x="268" y="3511"/>
                  </a:lnTo>
                  <a:lnTo>
                    <a:pt x="183" y="3736"/>
                  </a:lnTo>
                  <a:lnTo>
                    <a:pt x="113" y="3962"/>
                  </a:lnTo>
                  <a:lnTo>
                    <a:pt x="42" y="4187"/>
                  </a:lnTo>
                  <a:lnTo>
                    <a:pt x="0" y="4427"/>
                  </a:lnTo>
                  <a:lnTo>
                    <a:pt x="10811" y="4427"/>
                  </a:lnTo>
                  <a:lnTo>
                    <a:pt x="10811" y="4427"/>
                  </a:lnTo>
                  <a:lnTo>
                    <a:pt x="10755" y="4187"/>
                  </a:lnTo>
                  <a:lnTo>
                    <a:pt x="10698" y="3962"/>
                  </a:lnTo>
                  <a:lnTo>
                    <a:pt x="10628" y="3736"/>
                  </a:lnTo>
                  <a:lnTo>
                    <a:pt x="10543" y="3511"/>
                  </a:lnTo>
                  <a:lnTo>
                    <a:pt x="10459" y="3299"/>
                  </a:lnTo>
                  <a:lnTo>
                    <a:pt x="10346" y="3088"/>
                  </a:lnTo>
                  <a:lnTo>
                    <a:pt x="10247" y="2876"/>
                  </a:lnTo>
                  <a:lnTo>
                    <a:pt x="10120" y="2665"/>
                  </a:lnTo>
                  <a:lnTo>
                    <a:pt x="10008" y="2468"/>
                  </a:lnTo>
                  <a:lnTo>
                    <a:pt x="9867" y="2284"/>
                  </a:lnTo>
                  <a:lnTo>
                    <a:pt x="9726" y="2101"/>
                  </a:lnTo>
                  <a:lnTo>
                    <a:pt x="9585" y="1918"/>
                  </a:lnTo>
                  <a:lnTo>
                    <a:pt x="9430" y="1749"/>
                  </a:lnTo>
                  <a:lnTo>
                    <a:pt x="9261" y="1580"/>
                  </a:lnTo>
                  <a:lnTo>
                    <a:pt x="9092" y="1425"/>
                  </a:lnTo>
                  <a:lnTo>
                    <a:pt x="8922" y="1269"/>
                  </a:lnTo>
                  <a:lnTo>
                    <a:pt x="8739" y="1129"/>
                  </a:lnTo>
                  <a:lnTo>
                    <a:pt x="8542" y="988"/>
                  </a:lnTo>
                  <a:lnTo>
                    <a:pt x="8359" y="861"/>
                  </a:lnTo>
                  <a:lnTo>
                    <a:pt x="8161" y="734"/>
                  </a:lnTo>
                  <a:lnTo>
                    <a:pt x="7950" y="621"/>
                  </a:lnTo>
                  <a:lnTo>
                    <a:pt x="7738" y="522"/>
                  </a:lnTo>
                  <a:lnTo>
                    <a:pt x="7527" y="424"/>
                  </a:lnTo>
                  <a:lnTo>
                    <a:pt x="7301" y="339"/>
                  </a:lnTo>
                  <a:lnTo>
                    <a:pt x="7076" y="269"/>
                  </a:lnTo>
                  <a:lnTo>
                    <a:pt x="6850" y="198"/>
                  </a:lnTo>
                  <a:lnTo>
                    <a:pt x="6625" y="142"/>
                  </a:lnTo>
                  <a:lnTo>
                    <a:pt x="6385" y="85"/>
                  </a:lnTo>
                  <a:lnTo>
                    <a:pt x="6146" y="57"/>
                  </a:lnTo>
                  <a:lnTo>
                    <a:pt x="5892" y="29"/>
                  </a:lnTo>
                  <a:lnTo>
                    <a:pt x="5652" y="15"/>
                  </a:lnTo>
                  <a:lnTo>
                    <a:pt x="5399" y="1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 flipH="1">
              <a:off x="5649238" y="4619378"/>
              <a:ext cx="3071813" cy="112683"/>
            </a:xfrm>
            <a:custGeom>
              <a:avLst/>
              <a:gdLst/>
              <a:ahLst/>
              <a:cxnLst/>
              <a:rect l="l" t="t" r="r" b="b"/>
              <a:pathLst>
                <a:path w="285750" h="15110" extrusionOk="0">
                  <a:moveTo>
                    <a:pt x="0" y="15110"/>
                  </a:moveTo>
                  <a:lnTo>
                    <a:pt x="285750" y="15110"/>
                  </a:lnTo>
                  <a:lnTo>
                    <a:pt x="285750" y="0"/>
                  </a:lnTo>
                  <a:lnTo>
                    <a:pt x="0" y="0"/>
                  </a:lnTo>
                  <a:lnTo>
                    <a:pt x="0" y="151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6"/>
          <p:cNvGrpSpPr/>
          <p:nvPr/>
        </p:nvGrpSpPr>
        <p:grpSpPr>
          <a:xfrm>
            <a:off x="4393245" y="1260777"/>
            <a:ext cx="4008235" cy="1132313"/>
            <a:chOff x="3739163" y="1487100"/>
            <a:chExt cx="3013500" cy="842706"/>
          </a:xfrm>
        </p:grpSpPr>
        <p:sp>
          <p:nvSpPr>
            <p:cNvPr id="303" name="Google Shape;303;p16"/>
            <p:cNvSpPr txBox="1"/>
            <p:nvPr/>
          </p:nvSpPr>
          <p:spPr>
            <a:xfrm>
              <a:off x="3739163" y="148710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ПОСТАНОВЛЕНИЕ</a:t>
              </a:r>
              <a:endParaRPr sz="2000" b="1" dirty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4" name="Google Shape;304;p16"/>
            <p:cNvSpPr txBox="1"/>
            <p:nvPr/>
          </p:nvSpPr>
          <p:spPr>
            <a:xfrm>
              <a:off x="3739163" y="1824906"/>
              <a:ext cx="22134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>
                  <a:solidFill>
                    <a:srgbClr val="1B337B"/>
                  </a:solidFill>
                  <a:latin typeface="Roboto"/>
                  <a:ea typeface="Roboto"/>
                  <a:cs typeface="Roboto"/>
                  <a:sym typeface="Roboto"/>
                </a:rPr>
                <a:t>ОТ 31.07.2015 Г. </a:t>
              </a:r>
              <a:endParaRPr lang="ru-RU" dirty="0" smtClean="0">
                <a:solidFill>
                  <a:srgbClr val="1B337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smtClean="0">
                  <a:solidFill>
                    <a:srgbClr val="1B337B"/>
                  </a:solidFill>
                  <a:latin typeface="Roboto"/>
                  <a:ea typeface="Roboto"/>
                  <a:cs typeface="Roboto"/>
                  <a:sym typeface="Roboto"/>
                </a:rPr>
                <a:t>№</a:t>
              </a:r>
              <a:r>
                <a:rPr lang="ru-RU" b="1" dirty="0">
                  <a:solidFill>
                    <a:srgbClr val="1B337B"/>
                  </a:solidFill>
                  <a:latin typeface="Roboto"/>
                  <a:ea typeface="Roboto"/>
                  <a:cs typeface="Roboto"/>
                  <a:sym typeface="Roboto"/>
                </a:rPr>
                <a:t>779 </a:t>
              </a:r>
              <a:r>
                <a:rPr lang="ru-RU" dirty="0">
                  <a:solidFill>
                    <a:srgbClr val="1B337B"/>
                  </a:solidFill>
                  <a:latin typeface="Roboto"/>
                  <a:ea typeface="Roboto"/>
                  <a:cs typeface="Roboto"/>
                  <a:sym typeface="Roboto"/>
                </a:rPr>
                <a:t>«ТРЕБОВАНИЯ К ПРОМЫШЛЕННЫМ </a:t>
              </a:r>
              <a:r>
                <a:rPr lang="ru-RU" dirty="0" smtClean="0">
                  <a:solidFill>
                    <a:srgbClr val="1B337B"/>
                  </a:solidFill>
                  <a:latin typeface="Roboto"/>
                  <a:ea typeface="Roboto"/>
                  <a:cs typeface="Roboto"/>
                  <a:sym typeface="Roboto"/>
                </a:rPr>
                <a:t>КЛАСТЕРАМ </a:t>
              </a:r>
              <a:r>
                <a:rPr lang="ru-RU" dirty="0">
                  <a:solidFill>
                    <a:srgbClr val="1B337B"/>
                  </a:solidFill>
                  <a:latin typeface="Roboto"/>
                  <a:ea typeface="Roboto"/>
                  <a:cs typeface="Roboto"/>
                  <a:sym typeface="Roboto"/>
                </a:rPr>
                <a:t>И СОПК»</a:t>
              </a:r>
              <a:endParaRPr dirty="0">
                <a:solidFill>
                  <a:srgbClr val="1B337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5952563" y="1487100"/>
              <a:ext cx="800100" cy="80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2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06" name="Google Shape;306;p16"/>
          <p:cNvGrpSpPr/>
          <p:nvPr/>
        </p:nvGrpSpPr>
        <p:grpSpPr>
          <a:xfrm>
            <a:off x="6290101" y="825685"/>
            <a:ext cx="368048" cy="365655"/>
            <a:chOff x="3993924" y="3458220"/>
            <a:chExt cx="368048" cy="365655"/>
          </a:xfrm>
        </p:grpSpPr>
        <p:sp>
          <p:nvSpPr>
            <p:cNvPr id="307" name="Google Shape;307;p16"/>
            <p:cNvSpPr/>
            <p:nvPr/>
          </p:nvSpPr>
          <p:spPr>
            <a:xfrm>
              <a:off x="4203216" y="3458220"/>
              <a:ext cx="158004" cy="99398"/>
            </a:xfrm>
            <a:custGeom>
              <a:avLst/>
              <a:gdLst/>
              <a:ahLst/>
              <a:cxnLst/>
              <a:rect l="l" t="t" r="r" b="b"/>
              <a:pathLst>
                <a:path w="4621" h="2907" extrusionOk="0">
                  <a:moveTo>
                    <a:pt x="429" y="1"/>
                  </a:moveTo>
                  <a:cubicBezTo>
                    <a:pt x="191" y="1"/>
                    <a:pt x="0" y="167"/>
                    <a:pt x="0" y="406"/>
                  </a:cubicBezTo>
                  <a:lnTo>
                    <a:pt x="0" y="2501"/>
                  </a:lnTo>
                  <a:cubicBezTo>
                    <a:pt x="0" y="2716"/>
                    <a:pt x="191" y="2906"/>
                    <a:pt x="429" y="2906"/>
                  </a:cubicBezTo>
                  <a:lnTo>
                    <a:pt x="4191" y="2906"/>
                  </a:lnTo>
                  <a:cubicBezTo>
                    <a:pt x="4430" y="2906"/>
                    <a:pt x="4596" y="2716"/>
                    <a:pt x="4620" y="2501"/>
                  </a:cubicBezTo>
                  <a:lnTo>
                    <a:pt x="4620" y="406"/>
                  </a:lnTo>
                  <a:cubicBezTo>
                    <a:pt x="4596" y="167"/>
                    <a:pt x="4430" y="1"/>
                    <a:pt x="4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085150" y="3712270"/>
              <a:ext cx="43185" cy="21199"/>
            </a:xfrm>
            <a:custGeom>
              <a:avLst/>
              <a:gdLst/>
              <a:ahLst/>
              <a:cxnLst/>
              <a:rect l="l" t="t" r="r" b="b"/>
              <a:pathLst>
                <a:path w="1263" h="620" extrusionOk="0">
                  <a:moveTo>
                    <a:pt x="0" y="1"/>
                  </a:moveTo>
                  <a:lnTo>
                    <a:pt x="0" y="215"/>
                  </a:lnTo>
                  <a:cubicBezTo>
                    <a:pt x="0" y="429"/>
                    <a:pt x="191" y="620"/>
                    <a:pt x="429" y="620"/>
                  </a:cubicBezTo>
                  <a:lnTo>
                    <a:pt x="834" y="620"/>
                  </a:lnTo>
                  <a:cubicBezTo>
                    <a:pt x="1072" y="620"/>
                    <a:pt x="1262" y="429"/>
                    <a:pt x="1262" y="191"/>
                  </a:cubicBezTo>
                  <a:lnTo>
                    <a:pt x="12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046033" y="3754635"/>
              <a:ext cx="122204" cy="69240"/>
            </a:xfrm>
            <a:custGeom>
              <a:avLst/>
              <a:gdLst/>
              <a:ahLst/>
              <a:cxnLst/>
              <a:rect l="l" t="t" r="r" b="b"/>
              <a:pathLst>
                <a:path w="3574" h="2025" extrusionOk="0">
                  <a:moveTo>
                    <a:pt x="1477" y="0"/>
                  </a:moveTo>
                  <a:lnTo>
                    <a:pt x="1477" y="429"/>
                  </a:lnTo>
                  <a:lnTo>
                    <a:pt x="239" y="786"/>
                  </a:lnTo>
                  <a:cubicBezTo>
                    <a:pt x="96" y="834"/>
                    <a:pt x="1" y="953"/>
                    <a:pt x="1" y="1096"/>
                  </a:cubicBezTo>
                  <a:lnTo>
                    <a:pt x="1" y="1739"/>
                  </a:lnTo>
                  <a:cubicBezTo>
                    <a:pt x="25" y="1929"/>
                    <a:pt x="174" y="2024"/>
                    <a:pt x="319" y="2024"/>
                  </a:cubicBezTo>
                  <a:cubicBezTo>
                    <a:pt x="465" y="2024"/>
                    <a:pt x="608" y="1929"/>
                    <a:pt x="620" y="1739"/>
                  </a:cubicBezTo>
                  <a:lnTo>
                    <a:pt x="620" y="1358"/>
                  </a:lnTo>
                  <a:lnTo>
                    <a:pt x="1477" y="1119"/>
                  </a:lnTo>
                  <a:lnTo>
                    <a:pt x="1477" y="1524"/>
                  </a:lnTo>
                  <a:cubicBezTo>
                    <a:pt x="1454" y="1762"/>
                    <a:pt x="1620" y="1881"/>
                    <a:pt x="1787" y="1881"/>
                  </a:cubicBezTo>
                  <a:cubicBezTo>
                    <a:pt x="1954" y="1881"/>
                    <a:pt x="2120" y="1762"/>
                    <a:pt x="2097" y="1524"/>
                  </a:cubicBezTo>
                  <a:lnTo>
                    <a:pt x="2097" y="1119"/>
                  </a:lnTo>
                  <a:lnTo>
                    <a:pt x="2930" y="1358"/>
                  </a:lnTo>
                  <a:lnTo>
                    <a:pt x="2930" y="1739"/>
                  </a:lnTo>
                  <a:cubicBezTo>
                    <a:pt x="2954" y="1929"/>
                    <a:pt x="3103" y="2024"/>
                    <a:pt x="3252" y="2024"/>
                  </a:cubicBezTo>
                  <a:cubicBezTo>
                    <a:pt x="3400" y="2024"/>
                    <a:pt x="3549" y="1929"/>
                    <a:pt x="3573" y="1739"/>
                  </a:cubicBezTo>
                  <a:lnTo>
                    <a:pt x="3573" y="1119"/>
                  </a:lnTo>
                  <a:cubicBezTo>
                    <a:pt x="3549" y="976"/>
                    <a:pt x="3454" y="857"/>
                    <a:pt x="3335" y="810"/>
                  </a:cubicBezTo>
                  <a:lnTo>
                    <a:pt x="3335" y="786"/>
                  </a:lnTo>
                  <a:lnTo>
                    <a:pt x="2097" y="429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339200" y="3787186"/>
              <a:ext cx="22020" cy="20413"/>
            </a:xfrm>
            <a:custGeom>
              <a:avLst/>
              <a:gdLst/>
              <a:ahLst/>
              <a:cxnLst/>
              <a:rect l="l" t="t" r="r" b="b"/>
              <a:pathLst>
                <a:path w="644" h="597" extrusionOk="0">
                  <a:moveTo>
                    <a:pt x="0" y="1"/>
                  </a:moveTo>
                  <a:lnTo>
                    <a:pt x="0" y="310"/>
                  </a:lnTo>
                  <a:cubicBezTo>
                    <a:pt x="24" y="501"/>
                    <a:pt x="173" y="596"/>
                    <a:pt x="322" y="596"/>
                  </a:cubicBezTo>
                  <a:cubicBezTo>
                    <a:pt x="471" y="596"/>
                    <a:pt x="619" y="501"/>
                    <a:pt x="643" y="310"/>
                  </a:cubicBezTo>
                  <a:lnTo>
                    <a:pt x="6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4195865" y="3787186"/>
              <a:ext cx="22020" cy="20413"/>
            </a:xfrm>
            <a:custGeom>
              <a:avLst/>
              <a:gdLst/>
              <a:ahLst/>
              <a:cxnLst/>
              <a:rect l="l" t="t" r="r" b="b"/>
              <a:pathLst>
                <a:path w="644" h="597" extrusionOk="0">
                  <a:moveTo>
                    <a:pt x="1" y="1"/>
                  </a:moveTo>
                  <a:lnTo>
                    <a:pt x="1" y="310"/>
                  </a:lnTo>
                  <a:cubicBezTo>
                    <a:pt x="25" y="501"/>
                    <a:pt x="173" y="596"/>
                    <a:pt x="322" y="596"/>
                  </a:cubicBezTo>
                  <a:cubicBezTo>
                    <a:pt x="471" y="596"/>
                    <a:pt x="620" y="501"/>
                    <a:pt x="644" y="310"/>
                  </a:cubicBezTo>
                  <a:lnTo>
                    <a:pt x="6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195865" y="3687036"/>
              <a:ext cx="165355" cy="78198"/>
            </a:xfrm>
            <a:custGeom>
              <a:avLst/>
              <a:gdLst/>
              <a:ahLst/>
              <a:cxnLst/>
              <a:rect l="l" t="t" r="r" b="b"/>
              <a:pathLst>
                <a:path w="4836" h="2287" extrusionOk="0">
                  <a:moveTo>
                    <a:pt x="3091" y="832"/>
                  </a:moveTo>
                  <a:cubicBezTo>
                    <a:pt x="3487" y="832"/>
                    <a:pt x="3487" y="1455"/>
                    <a:pt x="3091" y="1455"/>
                  </a:cubicBezTo>
                  <a:cubicBezTo>
                    <a:pt x="3078" y="1455"/>
                    <a:pt x="3064" y="1455"/>
                    <a:pt x="3049" y="1453"/>
                  </a:cubicBezTo>
                  <a:lnTo>
                    <a:pt x="1787" y="1453"/>
                  </a:lnTo>
                  <a:cubicBezTo>
                    <a:pt x="1406" y="1429"/>
                    <a:pt x="1406" y="858"/>
                    <a:pt x="1787" y="834"/>
                  </a:cubicBezTo>
                  <a:lnTo>
                    <a:pt x="3049" y="834"/>
                  </a:lnTo>
                  <a:cubicBezTo>
                    <a:pt x="3064" y="832"/>
                    <a:pt x="3078" y="832"/>
                    <a:pt x="3091" y="832"/>
                  </a:cubicBezTo>
                  <a:close/>
                  <a:moveTo>
                    <a:pt x="1" y="1"/>
                  </a:moveTo>
                  <a:lnTo>
                    <a:pt x="1" y="2287"/>
                  </a:lnTo>
                  <a:lnTo>
                    <a:pt x="4835" y="2287"/>
                  </a:lnTo>
                  <a:lnTo>
                    <a:pt x="4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3994745" y="3687036"/>
              <a:ext cx="21199" cy="120563"/>
            </a:xfrm>
            <a:custGeom>
              <a:avLst/>
              <a:gdLst/>
              <a:ahLst/>
              <a:cxnLst/>
              <a:rect l="l" t="t" r="r" b="b"/>
              <a:pathLst>
                <a:path w="620" h="3526" extrusionOk="0">
                  <a:moveTo>
                    <a:pt x="1" y="1"/>
                  </a:moveTo>
                  <a:lnTo>
                    <a:pt x="1" y="3239"/>
                  </a:lnTo>
                  <a:cubicBezTo>
                    <a:pt x="13" y="3430"/>
                    <a:pt x="155" y="3525"/>
                    <a:pt x="301" y="3525"/>
                  </a:cubicBezTo>
                  <a:cubicBezTo>
                    <a:pt x="447" y="3525"/>
                    <a:pt x="596" y="3430"/>
                    <a:pt x="620" y="3239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3993924" y="3622720"/>
              <a:ext cx="37509" cy="42365"/>
            </a:xfrm>
            <a:custGeom>
              <a:avLst/>
              <a:gdLst/>
              <a:ahLst/>
              <a:cxnLst/>
              <a:rect l="l" t="t" r="r" b="b"/>
              <a:pathLst>
                <a:path w="1097" h="1239" extrusionOk="0">
                  <a:moveTo>
                    <a:pt x="334" y="0"/>
                  </a:moveTo>
                  <a:cubicBezTo>
                    <a:pt x="144" y="0"/>
                    <a:pt x="1" y="143"/>
                    <a:pt x="25" y="310"/>
                  </a:cubicBezTo>
                  <a:lnTo>
                    <a:pt x="25" y="1239"/>
                  </a:lnTo>
                  <a:lnTo>
                    <a:pt x="1049" y="1239"/>
                  </a:lnTo>
                  <a:cubicBezTo>
                    <a:pt x="1049" y="1191"/>
                    <a:pt x="1049" y="1143"/>
                    <a:pt x="1049" y="1072"/>
                  </a:cubicBezTo>
                  <a:lnTo>
                    <a:pt x="1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4252864" y="3580355"/>
              <a:ext cx="58674" cy="21199"/>
            </a:xfrm>
            <a:custGeom>
              <a:avLst/>
              <a:gdLst/>
              <a:ahLst/>
              <a:cxnLst/>
              <a:rect l="l" t="t" r="r" b="b"/>
              <a:pathLst>
                <a:path w="1716" h="620" extrusionOk="0">
                  <a:moveTo>
                    <a:pt x="144" y="1"/>
                  </a:moveTo>
                  <a:lnTo>
                    <a:pt x="1" y="620"/>
                  </a:lnTo>
                  <a:lnTo>
                    <a:pt x="1715" y="620"/>
                  </a:lnTo>
                  <a:lnTo>
                    <a:pt x="15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4182017" y="3622720"/>
              <a:ext cx="179955" cy="42467"/>
            </a:xfrm>
            <a:custGeom>
              <a:avLst/>
              <a:gdLst/>
              <a:ahLst/>
              <a:cxnLst/>
              <a:rect l="l" t="t" r="r" b="b"/>
              <a:pathLst>
                <a:path w="5263" h="1242" extrusionOk="0">
                  <a:moveTo>
                    <a:pt x="1" y="0"/>
                  </a:moveTo>
                  <a:lnTo>
                    <a:pt x="72" y="1072"/>
                  </a:lnTo>
                  <a:cubicBezTo>
                    <a:pt x="72" y="1143"/>
                    <a:pt x="72" y="1191"/>
                    <a:pt x="72" y="1239"/>
                  </a:cubicBezTo>
                  <a:lnTo>
                    <a:pt x="4931" y="1239"/>
                  </a:lnTo>
                  <a:cubicBezTo>
                    <a:pt x="4943" y="1240"/>
                    <a:pt x="4955" y="1241"/>
                    <a:pt x="4967" y="1241"/>
                  </a:cubicBezTo>
                  <a:cubicBezTo>
                    <a:pt x="5121" y="1241"/>
                    <a:pt x="5262" y="1105"/>
                    <a:pt x="5240" y="929"/>
                  </a:cubicBezTo>
                  <a:lnTo>
                    <a:pt x="5240" y="310"/>
                  </a:lnTo>
                  <a:cubicBezTo>
                    <a:pt x="5240" y="143"/>
                    <a:pt x="5097" y="0"/>
                    <a:pt x="4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4050137" y="3533136"/>
              <a:ext cx="113211" cy="157183"/>
            </a:xfrm>
            <a:custGeom>
              <a:avLst/>
              <a:gdLst/>
              <a:ahLst/>
              <a:cxnLst/>
              <a:rect l="l" t="t" r="r" b="b"/>
              <a:pathLst>
                <a:path w="3311" h="4597" extrusionOk="0">
                  <a:moveTo>
                    <a:pt x="786" y="1"/>
                  </a:moveTo>
                  <a:cubicBezTo>
                    <a:pt x="453" y="1"/>
                    <a:pt x="191" y="263"/>
                    <a:pt x="167" y="596"/>
                  </a:cubicBezTo>
                  <a:lnTo>
                    <a:pt x="24" y="3716"/>
                  </a:lnTo>
                  <a:cubicBezTo>
                    <a:pt x="0" y="4192"/>
                    <a:pt x="381" y="4597"/>
                    <a:pt x="857" y="4597"/>
                  </a:cubicBezTo>
                  <a:lnTo>
                    <a:pt x="2453" y="4597"/>
                  </a:lnTo>
                  <a:cubicBezTo>
                    <a:pt x="2929" y="4597"/>
                    <a:pt x="3310" y="4192"/>
                    <a:pt x="3286" y="3716"/>
                  </a:cubicBezTo>
                  <a:lnTo>
                    <a:pt x="3144" y="596"/>
                  </a:lnTo>
                  <a:cubicBezTo>
                    <a:pt x="3120" y="263"/>
                    <a:pt x="2858" y="1"/>
                    <a:pt x="2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6"/>
          <p:cNvGrpSpPr/>
          <p:nvPr/>
        </p:nvGrpSpPr>
        <p:grpSpPr>
          <a:xfrm>
            <a:off x="474875" y="2518373"/>
            <a:ext cx="3918370" cy="1045284"/>
            <a:chOff x="457199" y="3943925"/>
            <a:chExt cx="3013501" cy="800100"/>
          </a:xfrm>
        </p:grpSpPr>
        <p:sp>
          <p:nvSpPr>
            <p:cNvPr id="319" name="Google Shape;319;p16"/>
            <p:cNvSpPr txBox="1"/>
            <p:nvPr/>
          </p:nvSpPr>
          <p:spPr>
            <a:xfrm>
              <a:off x="457199" y="3943925"/>
              <a:ext cx="2353989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 smtClean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ФЗ от 31.12.2014г. №488-ФЗ</a:t>
              </a:r>
              <a:endParaRPr sz="2000" b="1" dirty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0" name="Google Shape;320;p16"/>
            <p:cNvSpPr txBox="1"/>
            <p:nvPr/>
          </p:nvSpPr>
          <p:spPr>
            <a:xfrm>
              <a:off x="457199" y="4129598"/>
              <a:ext cx="20610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ru-RU" sz="2000" dirty="0" smtClean="0">
                  <a:solidFill>
                    <a:srgbClr val="1B337B"/>
                  </a:solidFill>
                  <a:latin typeface="Roboto"/>
                  <a:ea typeface="Roboto"/>
                  <a:cs typeface="Roboto"/>
                  <a:sym typeface="Roboto"/>
                </a:rPr>
                <a:t>«О промышленной политике в РФ»</a:t>
              </a:r>
              <a:endParaRPr lang="ru-RU" sz="2000" dirty="0">
                <a:solidFill>
                  <a:srgbClr val="1B337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2670600" y="3943925"/>
              <a:ext cx="800100" cy="80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2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22" name="Google Shape;322;p16"/>
          <p:cNvGrpSpPr/>
          <p:nvPr/>
        </p:nvGrpSpPr>
        <p:grpSpPr>
          <a:xfrm>
            <a:off x="505233" y="2097742"/>
            <a:ext cx="385999" cy="361278"/>
            <a:chOff x="7943978" y="4047938"/>
            <a:chExt cx="385999" cy="361278"/>
          </a:xfrm>
        </p:grpSpPr>
        <p:sp>
          <p:nvSpPr>
            <p:cNvPr id="323" name="Google Shape;323;p16"/>
            <p:cNvSpPr/>
            <p:nvPr/>
          </p:nvSpPr>
          <p:spPr>
            <a:xfrm>
              <a:off x="8005867" y="4331599"/>
              <a:ext cx="229671" cy="77617"/>
            </a:xfrm>
            <a:custGeom>
              <a:avLst/>
              <a:gdLst/>
              <a:ahLst/>
              <a:cxnLst/>
              <a:rect l="l" t="t" r="r" b="b"/>
              <a:pathLst>
                <a:path w="6717" h="2270" extrusionOk="0">
                  <a:moveTo>
                    <a:pt x="1205" y="0"/>
                  </a:moveTo>
                  <a:cubicBezTo>
                    <a:pt x="1178" y="0"/>
                    <a:pt x="1150" y="3"/>
                    <a:pt x="1120" y="10"/>
                  </a:cubicBezTo>
                  <a:lnTo>
                    <a:pt x="263" y="225"/>
                  </a:lnTo>
                  <a:cubicBezTo>
                    <a:pt x="120" y="249"/>
                    <a:pt x="1" y="368"/>
                    <a:pt x="25" y="511"/>
                  </a:cubicBezTo>
                  <a:lnTo>
                    <a:pt x="25" y="1392"/>
                  </a:lnTo>
                  <a:cubicBezTo>
                    <a:pt x="25" y="1594"/>
                    <a:pt x="179" y="1695"/>
                    <a:pt x="334" y="1695"/>
                  </a:cubicBezTo>
                  <a:cubicBezTo>
                    <a:pt x="489" y="1695"/>
                    <a:pt x="644" y="1594"/>
                    <a:pt x="644" y="1392"/>
                  </a:cubicBezTo>
                  <a:lnTo>
                    <a:pt x="644" y="1201"/>
                  </a:lnTo>
                  <a:cubicBezTo>
                    <a:pt x="1574" y="1908"/>
                    <a:pt x="2698" y="2270"/>
                    <a:pt x="3830" y="2270"/>
                  </a:cubicBezTo>
                  <a:cubicBezTo>
                    <a:pt x="4757" y="2270"/>
                    <a:pt x="5690" y="2028"/>
                    <a:pt x="6526" y="1535"/>
                  </a:cubicBezTo>
                  <a:cubicBezTo>
                    <a:pt x="6669" y="1463"/>
                    <a:pt x="6716" y="1249"/>
                    <a:pt x="6621" y="1106"/>
                  </a:cubicBezTo>
                  <a:lnTo>
                    <a:pt x="6621" y="1106"/>
                  </a:lnTo>
                  <a:lnTo>
                    <a:pt x="6645" y="1130"/>
                  </a:lnTo>
                  <a:cubicBezTo>
                    <a:pt x="6582" y="1020"/>
                    <a:pt x="6479" y="962"/>
                    <a:pt x="6375" y="962"/>
                  </a:cubicBezTo>
                  <a:cubicBezTo>
                    <a:pt x="6320" y="962"/>
                    <a:pt x="6265" y="978"/>
                    <a:pt x="6216" y="1011"/>
                  </a:cubicBezTo>
                  <a:cubicBezTo>
                    <a:pt x="5475" y="1445"/>
                    <a:pt x="4654" y="1658"/>
                    <a:pt x="3839" y="1658"/>
                  </a:cubicBezTo>
                  <a:cubicBezTo>
                    <a:pt x="2820" y="1658"/>
                    <a:pt x="1810" y="1325"/>
                    <a:pt x="977" y="677"/>
                  </a:cubicBezTo>
                  <a:lnTo>
                    <a:pt x="1263" y="606"/>
                  </a:lnTo>
                  <a:cubicBezTo>
                    <a:pt x="1638" y="518"/>
                    <a:pt x="1543" y="0"/>
                    <a:pt x="1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7943978" y="4098235"/>
              <a:ext cx="92354" cy="228064"/>
            </a:xfrm>
            <a:custGeom>
              <a:avLst/>
              <a:gdLst/>
              <a:ahLst/>
              <a:cxnLst/>
              <a:rect l="l" t="t" r="r" b="b"/>
              <a:pathLst>
                <a:path w="2701" h="6670" extrusionOk="0">
                  <a:moveTo>
                    <a:pt x="1263" y="1"/>
                  </a:moveTo>
                  <a:cubicBezTo>
                    <a:pt x="834" y="1"/>
                    <a:pt x="834" y="620"/>
                    <a:pt x="1263" y="620"/>
                  </a:cubicBezTo>
                  <a:lnTo>
                    <a:pt x="1454" y="620"/>
                  </a:lnTo>
                  <a:cubicBezTo>
                    <a:pt x="144" y="2311"/>
                    <a:pt x="1" y="4645"/>
                    <a:pt x="1096" y="6502"/>
                  </a:cubicBezTo>
                  <a:cubicBezTo>
                    <a:pt x="1159" y="6612"/>
                    <a:pt x="1263" y="6670"/>
                    <a:pt x="1367" y="6670"/>
                  </a:cubicBezTo>
                  <a:cubicBezTo>
                    <a:pt x="1421" y="6670"/>
                    <a:pt x="1476" y="6654"/>
                    <a:pt x="1525" y="6621"/>
                  </a:cubicBezTo>
                  <a:cubicBezTo>
                    <a:pt x="1668" y="6526"/>
                    <a:pt x="1739" y="6335"/>
                    <a:pt x="1644" y="6192"/>
                  </a:cubicBezTo>
                  <a:cubicBezTo>
                    <a:pt x="668" y="4549"/>
                    <a:pt x="787" y="2477"/>
                    <a:pt x="1977" y="953"/>
                  </a:cubicBezTo>
                  <a:lnTo>
                    <a:pt x="2049" y="1263"/>
                  </a:lnTo>
                  <a:cubicBezTo>
                    <a:pt x="2088" y="1419"/>
                    <a:pt x="2211" y="1487"/>
                    <a:pt x="2336" y="1487"/>
                  </a:cubicBezTo>
                  <a:cubicBezTo>
                    <a:pt x="2516" y="1487"/>
                    <a:pt x="2701" y="1345"/>
                    <a:pt x="2644" y="1120"/>
                  </a:cubicBezTo>
                  <a:lnTo>
                    <a:pt x="2430" y="239"/>
                  </a:lnTo>
                  <a:cubicBezTo>
                    <a:pt x="2406" y="96"/>
                    <a:pt x="2287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8038452" y="4047938"/>
              <a:ext cx="229671" cy="78369"/>
            </a:xfrm>
            <a:custGeom>
              <a:avLst/>
              <a:gdLst/>
              <a:ahLst/>
              <a:cxnLst/>
              <a:rect l="l" t="t" r="r" b="b"/>
              <a:pathLst>
                <a:path w="6717" h="2292" extrusionOk="0">
                  <a:moveTo>
                    <a:pt x="2880" y="0"/>
                  </a:moveTo>
                  <a:cubicBezTo>
                    <a:pt x="1958" y="0"/>
                    <a:pt x="1036" y="243"/>
                    <a:pt x="215" y="734"/>
                  </a:cubicBezTo>
                  <a:cubicBezTo>
                    <a:pt x="48" y="829"/>
                    <a:pt x="0" y="1019"/>
                    <a:pt x="96" y="1162"/>
                  </a:cubicBezTo>
                  <a:cubicBezTo>
                    <a:pt x="143" y="1272"/>
                    <a:pt x="251" y="1330"/>
                    <a:pt x="361" y="1330"/>
                  </a:cubicBezTo>
                  <a:cubicBezTo>
                    <a:pt x="418" y="1330"/>
                    <a:pt x="475" y="1314"/>
                    <a:pt x="524" y="1281"/>
                  </a:cubicBezTo>
                  <a:cubicBezTo>
                    <a:pt x="1260" y="844"/>
                    <a:pt x="2082" y="626"/>
                    <a:pt x="2902" y="626"/>
                  </a:cubicBezTo>
                  <a:cubicBezTo>
                    <a:pt x="3913" y="626"/>
                    <a:pt x="4922" y="957"/>
                    <a:pt x="5763" y="1615"/>
                  </a:cubicBezTo>
                  <a:lnTo>
                    <a:pt x="5454" y="1686"/>
                  </a:lnTo>
                  <a:cubicBezTo>
                    <a:pt x="5079" y="1774"/>
                    <a:pt x="5174" y="2292"/>
                    <a:pt x="5512" y="2292"/>
                  </a:cubicBezTo>
                  <a:cubicBezTo>
                    <a:pt x="5539" y="2292"/>
                    <a:pt x="5567" y="2288"/>
                    <a:pt x="5597" y="2281"/>
                  </a:cubicBezTo>
                  <a:lnTo>
                    <a:pt x="6478" y="2067"/>
                  </a:lnTo>
                  <a:cubicBezTo>
                    <a:pt x="6621" y="2043"/>
                    <a:pt x="6716" y="1924"/>
                    <a:pt x="6716" y="1781"/>
                  </a:cubicBezTo>
                  <a:lnTo>
                    <a:pt x="6716" y="900"/>
                  </a:lnTo>
                  <a:cubicBezTo>
                    <a:pt x="6716" y="734"/>
                    <a:pt x="6573" y="614"/>
                    <a:pt x="6406" y="614"/>
                  </a:cubicBezTo>
                  <a:cubicBezTo>
                    <a:pt x="6240" y="614"/>
                    <a:pt x="6097" y="734"/>
                    <a:pt x="6097" y="900"/>
                  </a:cubicBezTo>
                  <a:lnTo>
                    <a:pt x="6097" y="1091"/>
                  </a:lnTo>
                  <a:cubicBezTo>
                    <a:pt x="5151" y="368"/>
                    <a:pt x="4016" y="0"/>
                    <a:pt x="2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8238478" y="4131607"/>
              <a:ext cx="91499" cy="228064"/>
            </a:xfrm>
            <a:custGeom>
              <a:avLst/>
              <a:gdLst/>
              <a:ahLst/>
              <a:cxnLst/>
              <a:rect l="l" t="t" r="r" b="b"/>
              <a:pathLst>
                <a:path w="2676" h="6670" extrusionOk="0">
                  <a:moveTo>
                    <a:pt x="1315" y="0"/>
                  </a:moveTo>
                  <a:cubicBezTo>
                    <a:pt x="1258" y="0"/>
                    <a:pt x="1201" y="16"/>
                    <a:pt x="1152" y="49"/>
                  </a:cubicBezTo>
                  <a:cubicBezTo>
                    <a:pt x="1009" y="120"/>
                    <a:pt x="961" y="335"/>
                    <a:pt x="1057" y="477"/>
                  </a:cubicBezTo>
                  <a:cubicBezTo>
                    <a:pt x="2033" y="2121"/>
                    <a:pt x="1890" y="4192"/>
                    <a:pt x="723" y="5717"/>
                  </a:cubicBezTo>
                  <a:lnTo>
                    <a:pt x="652" y="5407"/>
                  </a:lnTo>
                  <a:cubicBezTo>
                    <a:pt x="612" y="5239"/>
                    <a:pt x="487" y="5166"/>
                    <a:pt x="360" y="5166"/>
                  </a:cubicBezTo>
                  <a:cubicBezTo>
                    <a:pt x="182" y="5166"/>
                    <a:pt x="1" y="5313"/>
                    <a:pt x="56" y="5550"/>
                  </a:cubicBezTo>
                  <a:lnTo>
                    <a:pt x="247" y="6431"/>
                  </a:lnTo>
                  <a:cubicBezTo>
                    <a:pt x="271" y="6574"/>
                    <a:pt x="414" y="6669"/>
                    <a:pt x="556" y="6669"/>
                  </a:cubicBezTo>
                  <a:lnTo>
                    <a:pt x="1438" y="6669"/>
                  </a:lnTo>
                  <a:cubicBezTo>
                    <a:pt x="1842" y="6669"/>
                    <a:pt x="1842" y="6050"/>
                    <a:pt x="1438" y="6050"/>
                  </a:cubicBezTo>
                  <a:lnTo>
                    <a:pt x="1223" y="6050"/>
                  </a:lnTo>
                  <a:cubicBezTo>
                    <a:pt x="2533" y="4335"/>
                    <a:pt x="2676" y="2002"/>
                    <a:pt x="1580" y="168"/>
                  </a:cubicBezTo>
                  <a:cubicBezTo>
                    <a:pt x="1534" y="58"/>
                    <a:pt x="1425" y="0"/>
                    <a:pt x="1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8021356" y="4112083"/>
              <a:ext cx="232099" cy="232919"/>
            </a:xfrm>
            <a:custGeom>
              <a:avLst/>
              <a:gdLst/>
              <a:ahLst/>
              <a:cxnLst/>
              <a:rect l="l" t="t" r="r" b="b"/>
              <a:pathLst>
                <a:path w="6788" h="6812" extrusionOk="0">
                  <a:moveTo>
                    <a:pt x="3379" y="2178"/>
                  </a:moveTo>
                  <a:cubicBezTo>
                    <a:pt x="4014" y="2178"/>
                    <a:pt x="4620" y="2668"/>
                    <a:pt x="4620" y="3406"/>
                  </a:cubicBezTo>
                  <a:cubicBezTo>
                    <a:pt x="4620" y="4097"/>
                    <a:pt x="4073" y="4644"/>
                    <a:pt x="3382" y="4644"/>
                  </a:cubicBezTo>
                  <a:cubicBezTo>
                    <a:pt x="2286" y="4644"/>
                    <a:pt x="1715" y="3311"/>
                    <a:pt x="2501" y="2549"/>
                  </a:cubicBezTo>
                  <a:cubicBezTo>
                    <a:pt x="2757" y="2293"/>
                    <a:pt x="3071" y="2178"/>
                    <a:pt x="3379" y="2178"/>
                  </a:cubicBezTo>
                  <a:close/>
                  <a:moveTo>
                    <a:pt x="2977" y="1"/>
                  </a:moveTo>
                  <a:cubicBezTo>
                    <a:pt x="2810" y="1"/>
                    <a:pt x="2667" y="143"/>
                    <a:pt x="2667" y="310"/>
                  </a:cubicBezTo>
                  <a:lnTo>
                    <a:pt x="2667" y="525"/>
                  </a:lnTo>
                  <a:cubicBezTo>
                    <a:pt x="2382" y="596"/>
                    <a:pt x="2096" y="691"/>
                    <a:pt x="1858" y="858"/>
                  </a:cubicBezTo>
                  <a:lnTo>
                    <a:pt x="1715" y="715"/>
                  </a:lnTo>
                  <a:cubicBezTo>
                    <a:pt x="1655" y="656"/>
                    <a:pt x="1578" y="626"/>
                    <a:pt x="1501" y="626"/>
                  </a:cubicBezTo>
                  <a:cubicBezTo>
                    <a:pt x="1423" y="626"/>
                    <a:pt x="1346" y="656"/>
                    <a:pt x="1286" y="715"/>
                  </a:cubicBezTo>
                  <a:lnTo>
                    <a:pt x="691" y="1310"/>
                  </a:lnTo>
                  <a:cubicBezTo>
                    <a:pt x="548" y="1429"/>
                    <a:pt x="548" y="1644"/>
                    <a:pt x="691" y="1763"/>
                  </a:cubicBezTo>
                  <a:lnTo>
                    <a:pt x="810" y="1882"/>
                  </a:lnTo>
                  <a:cubicBezTo>
                    <a:pt x="667" y="2144"/>
                    <a:pt x="548" y="2430"/>
                    <a:pt x="477" y="2715"/>
                  </a:cubicBezTo>
                  <a:lnTo>
                    <a:pt x="286" y="2715"/>
                  </a:lnTo>
                  <a:cubicBezTo>
                    <a:pt x="119" y="2715"/>
                    <a:pt x="0" y="2835"/>
                    <a:pt x="0" y="3001"/>
                  </a:cubicBezTo>
                  <a:lnTo>
                    <a:pt x="0" y="3835"/>
                  </a:lnTo>
                  <a:cubicBezTo>
                    <a:pt x="0" y="4001"/>
                    <a:pt x="119" y="4120"/>
                    <a:pt x="286" y="4120"/>
                  </a:cubicBezTo>
                  <a:lnTo>
                    <a:pt x="477" y="4120"/>
                  </a:lnTo>
                  <a:cubicBezTo>
                    <a:pt x="548" y="4406"/>
                    <a:pt x="667" y="4692"/>
                    <a:pt x="810" y="4954"/>
                  </a:cubicBezTo>
                  <a:lnTo>
                    <a:pt x="691" y="5073"/>
                  </a:lnTo>
                  <a:cubicBezTo>
                    <a:pt x="548" y="5192"/>
                    <a:pt x="548" y="5406"/>
                    <a:pt x="691" y="5526"/>
                  </a:cubicBezTo>
                  <a:lnTo>
                    <a:pt x="1286" y="6121"/>
                  </a:lnTo>
                  <a:cubicBezTo>
                    <a:pt x="1346" y="6180"/>
                    <a:pt x="1423" y="6210"/>
                    <a:pt x="1501" y="6210"/>
                  </a:cubicBezTo>
                  <a:cubicBezTo>
                    <a:pt x="1578" y="6210"/>
                    <a:pt x="1655" y="6180"/>
                    <a:pt x="1715" y="6121"/>
                  </a:cubicBezTo>
                  <a:lnTo>
                    <a:pt x="1858" y="5978"/>
                  </a:lnTo>
                  <a:cubicBezTo>
                    <a:pt x="2096" y="6145"/>
                    <a:pt x="2382" y="6240"/>
                    <a:pt x="2667" y="6335"/>
                  </a:cubicBezTo>
                  <a:lnTo>
                    <a:pt x="2667" y="6526"/>
                  </a:lnTo>
                  <a:cubicBezTo>
                    <a:pt x="2667" y="6669"/>
                    <a:pt x="2810" y="6812"/>
                    <a:pt x="2977" y="6812"/>
                  </a:cubicBezTo>
                  <a:lnTo>
                    <a:pt x="3787" y="6812"/>
                  </a:lnTo>
                  <a:cubicBezTo>
                    <a:pt x="3953" y="6812"/>
                    <a:pt x="4096" y="6669"/>
                    <a:pt x="4096" y="6526"/>
                  </a:cubicBezTo>
                  <a:lnTo>
                    <a:pt x="4096" y="6335"/>
                  </a:lnTo>
                  <a:cubicBezTo>
                    <a:pt x="4382" y="6240"/>
                    <a:pt x="4668" y="6145"/>
                    <a:pt x="4906" y="5978"/>
                  </a:cubicBezTo>
                  <a:lnTo>
                    <a:pt x="5049" y="6121"/>
                  </a:lnTo>
                  <a:cubicBezTo>
                    <a:pt x="5108" y="6180"/>
                    <a:pt x="5186" y="6210"/>
                    <a:pt x="5263" y="6210"/>
                  </a:cubicBezTo>
                  <a:cubicBezTo>
                    <a:pt x="5341" y="6210"/>
                    <a:pt x="5418" y="6180"/>
                    <a:pt x="5478" y="6121"/>
                  </a:cubicBezTo>
                  <a:lnTo>
                    <a:pt x="6073" y="5526"/>
                  </a:lnTo>
                  <a:cubicBezTo>
                    <a:pt x="6216" y="5406"/>
                    <a:pt x="6216" y="5192"/>
                    <a:pt x="6073" y="5073"/>
                  </a:cubicBezTo>
                  <a:lnTo>
                    <a:pt x="5954" y="4954"/>
                  </a:lnTo>
                  <a:cubicBezTo>
                    <a:pt x="6097" y="4692"/>
                    <a:pt x="6216" y="4406"/>
                    <a:pt x="6287" y="4120"/>
                  </a:cubicBezTo>
                  <a:lnTo>
                    <a:pt x="6478" y="4120"/>
                  </a:lnTo>
                  <a:cubicBezTo>
                    <a:pt x="6645" y="4120"/>
                    <a:pt x="6787" y="4001"/>
                    <a:pt x="6787" y="3835"/>
                  </a:cubicBezTo>
                  <a:lnTo>
                    <a:pt x="6787" y="3001"/>
                  </a:lnTo>
                  <a:cubicBezTo>
                    <a:pt x="6787" y="2835"/>
                    <a:pt x="6645" y="2715"/>
                    <a:pt x="6478" y="2715"/>
                  </a:cubicBezTo>
                  <a:lnTo>
                    <a:pt x="6478" y="2692"/>
                  </a:lnTo>
                  <a:lnTo>
                    <a:pt x="6287" y="2692"/>
                  </a:lnTo>
                  <a:cubicBezTo>
                    <a:pt x="6216" y="2406"/>
                    <a:pt x="6097" y="2120"/>
                    <a:pt x="5954" y="1882"/>
                  </a:cubicBezTo>
                  <a:lnTo>
                    <a:pt x="6073" y="1739"/>
                  </a:lnTo>
                  <a:cubicBezTo>
                    <a:pt x="6216" y="1620"/>
                    <a:pt x="6216" y="1406"/>
                    <a:pt x="6073" y="1310"/>
                  </a:cubicBezTo>
                  <a:lnTo>
                    <a:pt x="5478" y="715"/>
                  </a:lnTo>
                  <a:cubicBezTo>
                    <a:pt x="5418" y="644"/>
                    <a:pt x="5341" y="608"/>
                    <a:pt x="5263" y="608"/>
                  </a:cubicBezTo>
                  <a:cubicBezTo>
                    <a:pt x="5186" y="608"/>
                    <a:pt x="5108" y="644"/>
                    <a:pt x="5049" y="715"/>
                  </a:cubicBezTo>
                  <a:lnTo>
                    <a:pt x="4906" y="834"/>
                  </a:lnTo>
                  <a:cubicBezTo>
                    <a:pt x="4668" y="691"/>
                    <a:pt x="4382" y="572"/>
                    <a:pt x="4096" y="501"/>
                  </a:cubicBezTo>
                  <a:lnTo>
                    <a:pt x="4096" y="310"/>
                  </a:lnTo>
                  <a:cubicBezTo>
                    <a:pt x="4096" y="143"/>
                    <a:pt x="3953" y="1"/>
                    <a:pt x="3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6"/>
          <p:cNvSpPr/>
          <p:nvPr/>
        </p:nvSpPr>
        <p:spPr>
          <a:xfrm>
            <a:off x="5124425" y="4222463"/>
            <a:ext cx="243000" cy="24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6231125" y="2802463"/>
            <a:ext cx="243000" cy="24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331" name="Google Shape;331;p16"/>
          <p:cNvCxnSpPr>
            <a:stCxn id="305" idx="4"/>
            <a:endCxn id="330" idx="0"/>
          </p:cNvCxnSpPr>
          <p:nvPr/>
        </p:nvCxnSpPr>
        <p:spPr>
          <a:xfrm flipH="1">
            <a:off x="6352625" y="2335842"/>
            <a:ext cx="1516752" cy="46662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16"/>
          <p:cNvCxnSpPr>
            <a:stCxn id="321" idx="6"/>
            <a:endCxn id="328" idx="2"/>
          </p:cNvCxnSpPr>
          <p:nvPr/>
        </p:nvCxnSpPr>
        <p:spPr>
          <a:xfrm>
            <a:off x="4393245" y="3041015"/>
            <a:ext cx="731180" cy="130294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540" y="447776"/>
            <a:ext cx="8229600" cy="3714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1B337B"/>
                </a:solidFill>
              </a:rPr>
              <a:t>НОРМАТИВНАЯ БАЗА ОПРЕДЕЛЯЮЩАЯ </a:t>
            </a:r>
            <a:br>
              <a:rPr lang="ru-RU" sz="2000" dirty="0" smtClean="0">
                <a:solidFill>
                  <a:srgbClr val="1B337B"/>
                </a:solidFill>
              </a:rPr>
            </a:br>
            <a:r>
              <a:rPr lang="ru-RU" sz="2000" dirty="0" smtClean="0">
                <a:solidFill>
                  <a:srgbClr val="1B337B"/>
                </a:solidFill>
              </a:rPr>
              <a:t>ТРЕБОВАНИЯ К ПРОМЫШЛЕННЫМ </a:t>
            </a:r>
            <a:br>
              <a:rPr lang="ru-RU" sz="2000" dirty="0" smtClean="0">
                <a:solidFill>
                  <a:srgbClr val="1B337B"/>
                </a:solidFill>
              </a:rPr>
            </a:br>
            <a:r>
              <a:rPr lang="ru-RU" sz="2000" dirty="0" smtClean="0">
                <a:solidFill>
                  <a:srgbClr val="1B337B"/>
                </a:solidFill>
              </a:rPr>
              <a:t>КЛАСТЕРАМ И СОПК</a:t>
            </a:r>
            <a:endParaRPr lang="ru-RU" sz="2000" dirty="0">
              <a:solidFill>
                <a:srgbClr val="1B337B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t="21551" r="12673" b="19026"/>
          <a:stretch/>
        </p:blipFill>
        <p:spPr>
          <a:xfrm>
            <a:off x="70675" y="340229"/>
            <a:ext cx="832646" cy="58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30"/>
          <p:cNvSpPr/>
          <p:nvPr/>
        </p:nvSpPr>
        <p:spPr>
          <a:xfrm>
            <a:off x="1023300" y="3760600"/>
            <a:ext cx="800100" cy="80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92" name="Google Shape;1592;p30"/>
          <p:cNvSpPr/>
          <p:nvPr/>
        </p:nvSpPr>
        <p:spPr>
          <a:xfrm>
            <a:off x="3122400" y="3760600"/>
            <a:ext cx="800100" cy="80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93" name="Google Shape;1593;p30"/>
          <p:cNvSpPr/>
          <p:nvPr/>
        </p:nvSpPr>
        <p:spPr>
          <a:xfrm>
            <a:off x="5221500" y="3760600"/>
            <a:ext cx="800100" cy="800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94" name="Google Shape;1594;p30"/>
          <p:cNvSpPr/>
          <p:nvPr/>
        </p:nvSpPr>
        <p:spPr>
          <a:xfrm>
            <a:off x="7320600" y="3760600"/>
            <a:ext cx="800100" cy="80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95" name="Google Shape;1595;p30"/>
          <p:cNvSpPr txBox="1">
            <a:spLocks noGrp="1"/>
          </p:cNvSpPr>
          <p:nvPr>
            <p:ph type="title"/>
          </p:nvPr>
        </p:nvSpPr>
        <p:spPr>
          <a:xfrm>
            <a:off x="886900" y="171419"/>
            <a:ext cx="6988629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B337B"/>
                </a:solidFill>
              </a:rPr>
              <a:t>МЕРЫ</a:t>
            </a:r>
            <a:r>
              <a:rPr lang="ru-RU" dirty="0" smtClean="0">
                <a:solidFill>
                  <a:srgbClr val="1B337B"/>
                </a:solidFill>
              </a:rPr>
              <a:t> </a:t>
            </a:r>
            <a:r>
              <a:rPr lang="ru-RU" dirty="0">
                <a:solidFill>
                  <a:srgbClr val="1B337B"/>
                </a:solidFill>
              </a:rPr>
              <a:t>ПОДДЕРЖКИ</a:t>
            </a:r>
            <a:endParaRPr dirty="0">
              <a:solidFill>
                <a:srgbClr val="1B337B"/>
              </a:solidFill>
            </a:endParaRPr>
          </a:p>
        </p:txBody>
      </p:sp>
      <p:grpSp>
        <p:nvGrpSpPr>
          <p:cNvPr id="1596" name="Google Shape;1596;p30"/>
          <p:cNvGrpSpPr/>
          <p:nvPr/>
        </p:nvGrpSpPr>
        <p:grpSpPr>
          <a:xfrm>
            <a:off x="457200" y="1078000"/>
            <a:ext cx="1932300" cy="2454000"/>
            <a:chOff x="457200" y="1078000"/>
            <a:chExt cx="1932300" cy="2454000"/>
          </a:xfrm>
        </p:grpSpPr>
        <p:grpSp>
          <p:nvGrpSpPr>
            <p:cNvPr id="1597" name="Google Shape;1597;p30"/>
            <p:cNvGrpSpPr/>
            <p:nvPr/>
          </p:nvGrpSpPr>
          <p:grpSpPr>
            <a:xfrm>
              <a:off x="457200" y="2106700"/>
              <a:ext cx="1932300" cy="1425300"/>
              <a:chOff x="457200" y="3306850"/>
              <a:chExt cx="1932300" cy="1425300"/>
            </a:xfrm>
          </p:grpSpPr>
          <p:sp>
            <p:nvSpPr>
              <p:cNvPr id="1598" name="Google Shape;1598;p30"/>
              <p:cNvSpPr txBox="1"/>
              <p:nvPr/>
            </p:nvSpPr>
            <p:spPr>
              <a:xfrm>
                <a:off x="457200" y="3306850"/>
                <a:ext cx="1932300" cy="331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>
                  <a:buFont typeface="Arial"/>
                  <a:buNone/>
                </a:pPr>
                <a:r>
                  <a:rPr lang="ru-RU" sz="1600" b="1" dirty="0">
                    <a:solidFill>
                      <a:srgbClr val="1B337B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ЛЬГОТНЫЕ КРЕДИТЫ</a:t>
                </a:r>
                <a:endParaRPr sz="1600" b="1" dirty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599" name="Google Shape;1599;p30"/>
              <p:cNvSpPr txBox="1"/>
              <p:nvPr/>
            </p:nvSpPr>
            <p:spPr>
              <a:xfrm>
                <a:off x="457200" y="3638650"/>
                <a:ext cx="1932300" cy="1093500"/>
              </a:xfrm>
              <a:prstGeom prst="rect">
                <a:avLst/>
              </a:prstGeom>
              <a:solidFill>
                <a:srgbClr val="D5837C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9700" lvl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</a:pPr>
                <a:endParaRPr sz="16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00" name="Google Shape;1600;p30"/>
            <p:cNvSpPr/>
            <p:nvPr/>
          </p:nvSpPr>
          <p:spPr>
            <a:xfrm>
              <a:off x="1023300" y="1078000"/>
              <a:ext cx="800100" cy="80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1.0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01" name="Google Shape;1601;p30"/>
          <p:cNvGrpSpPr/>
          <p:nvPr/>
        </p:nvGrpSpPr>
        <p:grpSpPr>
          <a:xfrm>
            <a:off x="2556300" y="1078000"/>
            <a:ext cx="1932300" cy="2454000"/>
            <a:chOff x="2556300" y="1078000"/>
            <a:chExt cx="1932300" cy="2454000"/>
          </a:xfrm>
        </p:grpSpPr>
        <p:grpSp>
          <p:nvGrpSpPr>
            <p:cNvPr id="1602" name="Google Shape;1602;p30"/>
            <p:cNvGrpSpPr/>
            <p:nvPr/>
          </p:nvGrpSpPr>
          <p:grpSpPr>
            <a:xfrm>
              <a:off x="2556300" y="2106700"/>
              <a:ext cx="1932300" cy="1425300"/>
              <a:chOff x="2556300" y="3306850"/>
              <a:chExt cx="1932300" cy="1425300"/>
            </a:xfrm>
          </p:grpSpPr>
          <p:sp>
            <p:nvSpPr>
              <p:cNvPr id="1603" name="Google Shape;1603;p30"/>
              <p:cNvSpPr txBox="1"/>
              <p:nvPr/>
            </p:nvSpPr>
            <p:spPr>
              <a:xfrm>
                <a:off x="2556300" y="3306850"/>
                <a:ext cx="1932300" cy="331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ru-RU" sz="1200" b="1" dirty="0">
                    <a:solidFill>
                      <a:srgbClr val="1B337B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СНИЖЕННЫЕ</a:t>
                </a:r>
                <a:r>
                  <a:rPr lang="ru-RU" b="1" dirty="0">
                    <a:solidFill>
                      <a:srgbClr val="1B337B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 </a:t>
                </a:r>
                <a:r>
                  <a:rPr lang="ru-RU" sz="1200" b="1" dirty="0">
                    <a:solidFill>
                      <a:srgbClr val="1B337B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СТРАХОВЫЕ</a:t>
                </a:r>
                <a:r>
                  <a:rPr lang="ru-RU" b="1" dirty="0">
                    <a:solidFill>
                      <a:srgbClr val="1B337B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 </a:t>
                </a:r>
                <a:r>
                  <a:rPr lang="ru-RU" sz="1200" b="1" dirty="0">
                    <a:solidFill>
                      <a:srgbClr val="1B337B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ВЗНОСЫ</a:t>
                </a:r>
                <a:endParaRPr b="1" dirty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04" name="Google Shape;1604;p30"/>
              <p:cNvSpPr txBox="1"/>
              <p:nvPr/>
            </p:nvSpPr>
            <p:spPr>
              <a:xfrm>
                <a:off x="2556300" y="3638650"/>
                <a:ext cx="1932300" cy="1093500"/>
              </a:xfrm>
              <a:prstGeom prst="rect">
                <a:avLst/>
              </a:prstGeom>
              <a:solidFill>
                <a:srgbClr val="FAC75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SzPts val="1400"/>
                </a:pPr>
                <a:r>
                  <a:rPr lang="ru-RU" sz="1100" dirty="0">
                    <a:solidFill>
                      <a:srgbClr val="1B337B"/>
                    </a:solidFill>
                    <a:latin typeface="Roboto"/>
                    <a:ea typeface="Roboto"/>
                    <a:cs typeface="Roboto"/>
                  </a:rPr>
                  <a:t>7,6%</a:t>
                </a:r>
              </a:p>
              <a:p>
                <a:pPr>
                  <a:buSzPts val="1400"/>
                </a:pPr>
                <a:r>
                  <a:rPr lang="ru-RU" sz="1100" dirty="0">
                    <a:solidFill>
                      <a:srgbClr val="1B337B"/>
                    </a:solidFill>
                    <a:latin typeface="Roboto"/>
                    <a:ea typeface="Roboto"/>
                    <a:cs typeface="Roboto"/>
                  </a:rPr>
                  <a:t>Для участников, реализующих проекты в соответствии со СПИК 1.0</a:t>
                </a:r>
                <a:endParaRPr sz="1100" dirty="0">
                  <a:solidFill>
                    <a:srgbClr val="1B33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05" name="Google Shape;1605;p30"/>
            <p:cNvSpPr/>
            <p:nvPr/>
          </p:nvSpPr>
          <p:spPr>
            <a:xfrm>
              <a:off x="3122400" y="1078000"/>
              <a:ext cx="800100" cy="80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2.0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06" name="Google Shape;1606;p30"/>
          <p:cNvGrpSpPr/>
          <p:nvPr/>
        </p:nvGrpSpPr>
        <p:grpSpPr>
          <a:xfrm>
            <a:off x="4655400" y="1078000"/>
            <a:ext cx="1932300" cy="2454000"/>
            <a:chOff x="4655400" y="1078000"/>
            <a:chExt cx="1932300" cy="2454000"/>
          </a:xfrm>
        </p:grpSpPr>
        <p:grpSp>
          <p:nvGrpSpPr>
            <p:cNvPr id="1607" name="Google Shape;1607;p30"/>
            <p:cNvGrpSpPr/>
            <p:nvPr/>
          </p:nvGrpSpPr>
          <p:grpSpPr>
            <a:xfrm>
              <a:off x="4655400" y="2106700"/>
              <a:ext cx="1932300" cy="1425300"/>
              <a:chOff x="4655400" y="3306850"/>
              <a:chExt cx="1932300" cy="1425300"/>
            </a:xfrm>
          </p:grpSpPr>
          <p:sp>
            <p:nvSpPr>
              <p:cNvPr id="1608" name="Google Shape;1608;p30"/>
              <p:cNvSpPr txBox="1"/>
              <p:nvPr/>
            </p:nvSpPr>
            <p:spPr>
              <a:xfrm>
                <a:off x="4655400" y="3306850"/>
                <a:ext cx="1932300" cy="331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ru-RU" sz="1050" b="1" dirty="0">
                    <a:solidFill>
                      <a:srgbClr val="1B337B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СУБСИДИЯ НА ПРИОБРЕТЕНИЕ СТАРТОВЫХ ПАРТИЙ ПРОДУКЦИИ</a:t>
                </a:r>
                <a:endParaRPr sz="1050" b="1" dirty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09" name="Google Shape;1609;p30"/>
              <p:cNvSpPr txBox="1"/>
              <p:nvPr/>
            </p:nvSpPr>
            <p:spPr>
              <a:xfrm>
                <a:off x="4655400" y="3638650"/>
                <a:ext cx="1932300" cy="1093500"/>
              </a:xfrm>
              <a:prstGeom prst="rect">
                <a:avLst/>
              </a:prstGeom>
              <a:solidFill>
                <a:srgbClr val="B9CEA2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9700" lvl="0" algn="l" rtl="0">
                  <a:spcBef>
                    <a:spcPts val="0"/>
                  </a:spcBef>
                  <a:spcAft>
                    <a:spcPts val="0"/>
                  </a:spcAft>
                  <a:buSzPts val="1400"/>
                </a:pPr>
                <a:endParaRPr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10" name="Google Shape;1610;p30"/>
            <p:cNvSpPr/>
            <p:nvPr/>
          </p:nvSpPr>
          <p:spPr>
            <a:xfrm>
              <a:off x="5221500" y="1078000"/>
              <a:ext cx="800100" cy="80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3.0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11" name="Google Shape;1611;p30"/>
          <p:cNvGrpSpPr/>
          <p:nvPr/>
        </p:nvGrpSpPr>
        <p:grpSpPr>
          <a:xfrm>
            <a:off x="6754500" y="1078000"/>
            <a:ext cx="1932300" cy="2454000"/>
            <a:chOff x="6754500" y="1078000"/>
            <a:chExt cx="1932300" cy="2454000"/>
          </a:xfrm>
        </p:grpSpPr>
        <p:grpSp>
          <p:nvGrpSpPr>
            <p:cNvPr id="1612" name="Google Shape;1612;p30"/>
            <p:cNvGrpSpPr/>
            <p:nvPr/>
          </p:nvGrpSpPr>
          <p:grpSpPr>
            <a:xfrm>
              <a:off x="6754500" y="2106700"/>
              <a:ext cx="1932300" cy="1425300"/>
              <a:chOff x="6754500" y="3306850"/>
              <a:chExt cx="1932300" cy="1425300"/>
            </a:xfrm>
          </p:grpSpPr>
          <p:sp>
            <p:nvSpPr>
              <p:cNvPr id="1613" name="Google Shape;1613;p30"/>
              <p:cNvSpPr txBox="1"/>
              <p:nvPr/>
            </p:nvSpPr>
            <p:spPr>
              <a:xfrm>
                <a:off x="6754500" y="3306850"/>
                <a:ext cx="1932300" cy="331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ru-RU" sz="1100" b="1" dirty="0">
                    <a:solidFill>
                      <a:srgbClr val="1B337B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УПРОЩЕНИЕ АДМИНИСТРИРОВАНИЯ</a:t>
                </a:r>
                <a:endParaRPr sz="1100" b="1" dirty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14" name="Google Shape;1614;p30"/>
              <p:cNvSpPr txBox="1"/>
              <p:nvPr/>
            </p:nvSpPr>
            <p:spPr>
              <a:xfrm>
                <a:off x="6754500" y="3638650"/>
                <a:ext cx="1932300" cy="1093500"/>
              </a:xfrm>
              <a:prstGeom prst="rect">
                <a:avLst/>
              </a:prstGeom>
              <a:solidFill>
                <a:srgbClr val="93A597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39700" lvl="0" algn="l" rtl="0">
                  <a:spcBef>
                    <a:spcPts val="0"/>
                  </a:spcBef>
                  <a:spcAft>
                    <a:spcPts val="0"/>
                  </a:spcAft>
                  <a:buSzPts val="1400"/>
                </a:pPr>
                <a:endParaRPr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15" name="Google Shape;1615;p30"/>
            <p:cNvSpPr/>
            <p:nvPr/>
          </p:nvSpPr>
          <p:spPr>
            <a:xfrm>
              <a:off x="7320600" y="1078000"/>
              <a:ext cx="800100" cy="80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4.0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16" name="Google Shape;1616;p30"/>
          <p:cNvGrpSpPr/>
          <p:nvPr/>
        </p:nvGrpSpPr>
        <p:grpSpPr>
          <a:xfrm>
            <a:off x="3340039" y="3976964"/>
            <a:ext cx="364834" cy="367330"/>
            <a:chOff x="5582576" y="2866997"/>
            <a:chExt cx="364834" cy="367330"/>
          </a:xfrm>
        </p:grpSpPr>
        <p:sp>
          <p:nvSpPr>
            <p:cNvPr id="1617" name="Google Shape;1617;p30"/>
            <p:cNvSpPr/>
            <p:nvPr/>
          </p:nvSpPr>
          <p:spPr>
            <a:xfrm>
              <a:off x="5814333" y="2866997"/>
              <a:ext cx="92388" cy="36210"/>
            </a:xfrm>
            <a:custGeom>
              <a:avLst/>
              <a:gdLst/>
              <a:ahLst/>
              <a:cxnLst/>
              <a:rect l="l" t="t" r="r" b="b"/>
              <a:pathLst>
                <a:path w="2702" h="1059" extrusionOk="0">
                  <a:moveTo>
                    <a:pt x="419" y="0"/>
                  </a:moveTo>
                  <a:cubicBezTo>
                    <a:pt x="1" y="0"/>
                    <a:pt x="1" y="648"/>
                    <a:pt x="419" y="648"/>
                  </a:cubicBezTo>
                  <a:cubicBezTo>
                    <a:pt x="433" y="648"/>
                    <a:pt x="448" y="647"/>
                    <a:pt x="462" y="645"/>
                  </a:cubicBezTo>
                  <a:lnTo>
                    <a:pt x="1653" y="645"/>
                  </a:lnTo>
                  <a:cubicBezTo>
                    <a:pt x="1820" y="645"/>
                    <a:pt x="1963" y="741"/>
                    <a:pt x="2034" y="884"/>
                  </a:cubicBezTo>
                  <a:cubicBezTo>
                    <a:pt x="2101" y="1000"/>
                    <a:pt x="2203" y="1059"/>
                    <a:pt x="2315" y="1059"/>
                  </a:cubicBezTo>
                  <a:cubicBezTo>
                    <a:pt x="2363" y="1059"/>
                    <a:pt x="2413" y="1048"/>
                    <a:pt x="2463" y="1026"/>
                  </a:cubicBezTo>
                  <a:cubicBezTo>
                    <a:pt x="2630" y="955"/>
                    <a:pt x="2701" y="765"/>
                    <a:pt x="2606" y="598"/>
                  </a:cubicBezTo>
                  <a:cubicBezTo>
                    <a:pt x="2415" y="241"/>
                    <a:pt x="2058" y="2"/>
                    <a:pt x="1653" y="2"/>
                  </a:cubicBezTo>
                  <a:lnTo>
                    <a:pt x="462" y="2"/>
                  </a:lnTo>
                  <a:cubicBezTo>
                    <a:pt x="448" y="1"/>
                    <a:pt x="433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5709601" y="2867066"/>
              <a:ext cx="90986" cy="36312"/>
            </a:xfrm>
            <a:custGeom>
              <a:avLst/>
              <a:gdLst/>
              <a:ahLst/>
              <a:cxnLst/>
              <a:rect l="l" t="t" r="r" b="b"/>
              <a:pathLst>
                <a:path w="2661" h="1062" extrusionOk="0">
                  <a:moveTo>
                    <a:pt x="382" y="0"/>
                  </a:moveTo>
                  <a:cubicBezTo>
                    <a:pt x="1" y="48"/>
                    <a:pt x="1" y="596"/>
                    <a:pt x="382" y="643"/>
                  </a:cubicBezTo>
                  <a:lnTo>
                    <a:pt x="1573" y="643"/>
                  </a:lnTo>
                  <a:cubicBezTo>
                    <a:pt x="1739" y="643"/>
                    <a:pt x="1906" y="739"/>
                    <a:pt x="1978" y="882"/>
                  </a:cubicBezTo>
                  <a:cubicBezTo>
                    <a:pt x="2041" y="1009"/>
                    <a:pt x="2144" y="1062"/>
                    <a:pt x="2247" y="1062"/>
                  </a:cubicBezTo>
                  <a:cubicBezTo>
                    <a:pt x="2454" y="1062"/>
                    <a:pt x="2660" y="850"/>
                    <a:pt x="2549" y="596"/>
                  </a:cubicBezTo>
                  <a:cubicBezTo>
                    <a:pt x="2359" y="239"/>
                    <a:pt x="1978" y="0"/>
                    <a:pt x="1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5582576" y="3083675"/>
              <a:ext cx="129521" cy="150652"/>
            </a:xfrm>
            <a:custGeom>
              <a:avLst/>
              <a:gdLst/>
              <a:ahLst/>
              <a:cxnLst/>
              <a:rect l="l" t="t" r="r" b="b"/>
              <a:pathLst>
                <a:path w="3788" h="4406" extrusionOk="0">
                  <a:moveTo>
                    <a:pt x="1263" y="1215"/>
                  </a:moveTo>
                  <a:cubicBezTo>
                    <a:pt x="1430" y="1215"/>
                    <a:pt x="1596" y="1334"/>
                    <a:pt x="1573" y="1572"/>
                  </a:cubicBezTo>
                  <a:lnTo>
                    <a:pt x="1573" y="2191"/>
                  </a:lnTo>
                  <a:cubicBezTo>
                    <a:pt x="1561" y="2382"/>
                    <a:pt x="1412" y="2477"/>
                    <a:pt x="1263" y="2477"/>
                  </a:cubicBezTo>
                  <a:cubicBezTo>
                    <a:pt x="1114" y="2477"/>
                    <a:pt x="965" y="2382"/>
                    <a:pt x="953" y="2191"/>
                  </a:cubicBezTo>
                  <a:lnTo>
                    <a:pt x="953" y="1572"/>
                  </a:lnTo>
                  <a:cubicBezTo>
                    <a:pt x="930" y="1334"/>
                    <a:pt x="1096" y="1215"/>
                    <a:pt x="1263" y="1215"/>
                  </a:cubicBezTo>
                  <a:close/>
                  <a:moveTo>
                    <a:pt x="2525" y="1215"/>
                  </a:moveTo>
                  <a:cubicBezTo>
                    <a:pt x="2692" y="1215"/>
                    <a:pt x="2859" y="1334"/>
                    <a:pt x="2835" y="1572"/>
                  </a:cubicBezTo>
                  <a:lnTo>
                    <a:pt x="2835" y="2191"/>
                  </a:lnTo>
                  <a:cubicBezTo>
                    <a:pt x="2811" y="2382"/>
                    <a:pt x="2662" y="2477"/>
                    <a:pt x="2516" y="2477"/>
                  </a:cubicBezTo>
                  <a:cubicBezTo>
                    <a:pt x="2370" y="2477"/>
                    <a:pt x="2228" y="2382"/>
                    <a:pt x="2216" y="2191"/>
                  </a:cubicBezTo>
                  <a:lnTo>
                    <a:pt x="2216" y="1572"/>
                  </a:lnTo>
                  <a:cubicBezTo>
                    <a:pt x="2192" y="1334"/>
                    <a:pt x="2359" y="1215"/>
                    <a:pt x="2525" y="1215"/>
                  </a:cubicBezTo>
                  <a:close/>
                  <a:moveTo>
                    <a:pt x="334" y="0"/>
                  </a:moveTo>
                  <a:cubicBezTo>
                    <a:pt x="144" y="0"/>
                    <a:pt x="1" y="143"/>
                    <a:pt x="1" y="310"/>
                  </a:cubicBezTo>
                  <a:lnTo>
                    <a:pt x="1" y="4096"/>
                  </a:lnTo>
                  <a:cubicBezTo>
                    <a:pt x="1" y="4263"/>
                    <a:pt x="144" y="4406"/>
                    <a:pt x="334" y="4406"/>
                  </a:cubicBezTo>
                  <a:lnTo>
                    <a:pt x="3787" y="4406"/>
                  </a:lnTo>
                  <a:lnTo>
                    <a:pt x="37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5830130" y="3169156"/>
              <a:ext cx="21199" cy="65171"/>
            </a:xfrm>
            <a:custGeom>
              <a:avLst/>
              <a:gdLst/>
              <a:ahLst/>
              <a:cxnLst/>
              <a:rect l="l" t="t" r="r" b="b"/>
              <a:pathLst>
                <a:path w="620" h="1906" extrusionOk="0">
                  <a:moveTo>
                    <a:pt x="0" y="1"/>
                  </a:moveTo>
                  <a:lnTo>
                    <a:pt x="0" y="1906"/>
                  </a:lnTo>
                  <a:lnTo>
                    <a:pt x="620" y="1906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5733228" y="3051090"/>
              <a:ext cx="214182" cy="183238"/>
            </a:xfrm>
            <a:custGeom>
              <a:avLst/>
              <a:gdLst/>
              <a:ahLst/>
              <a:cxnLst/>
              <a:rect l="l" t="t" r="r" b="b"/>
              <a:pathLst>
                <a:path w="6264" h="5359" extrusionOk="0">
                  <a:moveTo>
                    <a:pt x="1263" y="923"/>
                  </a:moveTo>
                  <a:cubicBezTo>
                    <a:pt x="1429" y="923"/>
                    <a:pt x="1596" y="1036"/>
                    <a:pt x="1572" y="1263"/>
                  </a:cubicBezTo>
                  <a:lnTo>
                    <a:pt x="1572" y="1906"/>
                  </a:lnTo>
                  <a:cubicBezTo>
                    <a:pt x="1549" y="2084"/>
                    <a:pt x="1400" y="2174"/>
                    <a:pt x="1254" y="2174"/>
                  </a:cubicBezTo>
                  <a:cubicBezTo>
                    <a:pt x="1108" y="2174"/>
                    <a:pt x="965" y="2084"/>
                    <a:pt x="953" y="1906"/>
                  </a:cubicBezTo>
                  <a:lnTo>
                    <a:pt x="953" y="1263"/>
                  </a:lnTo>
                  <a:cubicBezTo>
                    <a:pt x="929" y="1036"/>
                    <a:pt x="1096" y="923"/>
                    <a:pt x="1263" y="923"/>
                  </a:cubicBezTo>
                  <a:close/>
                  <a:moveTo>
                    <a:pt x="2513" y="923"/>
                  </a:moveTo>
                  <a:cubicBezTo>
                    <a:pt x="2686" y="923"/>
                    <a:pt x="2858" y="1036"/>
                    <a:pt x="2834" y="1263"/>
                  </a:cubicBezTo>
                  <a:lnTo>
                    <a:pt x="2834" y="1906"/>
                  </a:lnTo>
                  <a:cubicBezTo>
                    <a:pt x="2811" y="2084"/>
                    <a:pt x="2662" y="2174"/>
                    <a:pt x="2513" y="2174"/>
                  </a:cubicBezTo>
                  <a:cubicBezTo>
                    <a:pt x="2364" y="2174"/>
                    <a:pt x="2215" y="2084"/>
                    <a:pt x="2191" y="1906"/>
                  </a:cubicBezTo>
                  <a:lnTo>
                    <a:pt x="2191" y="1263"/>
                  </a:lnTo>
                  <a:cubicBezTo>
                    <a:pt x="2168" y="1036"/>
                    <a:pt x="2340" y="923"/>
                    <a:pt x="2513" y="923"/>
                  </a:cubicBezTo>
                  <a:close/>
                  <a:moveTo>
                    <a:pt x="3763" y="923"/>
                  </a:moveTo>
                  <a:cubicBezTo>
                    <a:pt x="3930" y="923"/>
                    <a:pt x="4097" y="1036"/>
                    <a:pt x="4073" y="1263"/>
                  </a:cubicBezTo>
                  <a:lnTo>
                    <a:pt x="4073" y="1906"/>
                  </a:lnTo>
                  <a:cubicBezTo>
                    <a:pt x="4061" y="2084"/>
                    <a:pt x="3918" y="2174"/>
                    <a:pt x="3772" y="2174"/>
                  </a:cubicBezTo>
                  <a:cubicBezTo>
                    <a:pt x="3626" y="2174"/>
                    <a:pt x="3477" y="2084"/>
                    <a:pt x="3454" y="1906"/>
                  </a:cubicBezTo>
                  <a:lnTo>
                    <a:pt x="3454" y="1263"/>
                  </a:lnTo>
                  <a:cubicBezTo>
                    <a:pt x="3430" y="1036"/>
                    <a:pt x="3597" y="923"/>
                    <a:pt x="3763" y="923"/>
                  </a:cubicBezTo>
                  <a:close/>
                  <a:moveTo>
                    <a:pt x="5025" y="923"/>
                  </a:moveTo>
                  <a:cubicBezTo>
                    <a:pt x="5192" y="923"/>
                    <a:pt x="5359" y="1036"/>
                    <a:pt x="5335" y="1263"/>
                  </a:cubicBezTo>
                  <a:lnTo>
                    <a:pt x="5335" y="1906"/>
                  </a:lnTo>
                  <a:cubicBezTo>
                    <a:pt x="5323" y="2084"/>
                    <a:pt x="5174" y="2174"/>
                    <a:pt x="5025" y="2174"/>
                  </a:cubicBezTo>
                  <a:cubicBezTo>
                    <a:pt x="4877" y="2174"/>
                    <a:pt x="4728" y="2084"/>
                    <a:pt x="4716" y="1906"/>
                  </a:cubicBezTo>
                  <a:lnTo>
                    <a:pt x="4716" y="1263"/>
                  </a:lnTo>
                  <a:cubicBezTo>
                    <a:pt x="4692" y="1036"/>
                    <a:pt x="4859" y="923"/>
                    <a:pt x="5025" y="923"/>
                  </a:cubicBezTo>
                  <a:close/>
                  <a:moveTo>
                    <a:pt x="1263" y="2805"/>
                  </a:moveTo>
                  <a:cubicBezTo>
                    <a:pt x="1429" y="2805"/>
                    <a:pt x="1596" y="2918"/>
                    <a:pt x="1572" y="3144"/>
                  </a:cubicBezTo>
                  <a:lnTo>
                    <a:pt x="1572" y="3787"/>
                  </a:lnTo>
                  <a:cubicBezTo>
                    <a:pt x="1549" y="3977"/>
                    <a:pt x="1400" y="4073"/>
                    <a:pt x="1254" y="4073"/>
                  </a:cubicBezTo>
                  <a:cubicBezTo>
                    <a:pt x="1108" y="4073"/>
                    <a:pt x="965" y="3977"/>
                    <a:pt x="953" y="3787"/>
                  </a:cubicBezTo>
                  <a:lnTo>
                    <a:pt x="953" y="3144"/>
                  </a:lnTo>
                  <a:cubicBezTo>
                    <a:pt x="929" y="2918"/>
                    <a:pt x="1096" y="2805"/>
                    <a:pt x="1263" y="2805"/>
                  </a:cubicBezTo>
                  <a:close/>
                  <a:moveTo>
                    <a:pt x="5025" y="2805"/>
                  </a:moveTo>
                  <a:cubicBezTo>
                    <a:pt x="5192" y="2805"/>
                    <a:pt x="5359" y="2918"/>
                    <a:pt x="5335" y="3144"/>
                  </a:cubicBezTo>
                  <a:lnTo>
                    <a:pt x="5335" y="3787"/>
                  </a:lnTo>
                  <a:cubicBezTo>
                    <a:pt x="5323" y="3977"/>
                    <a:pt x="5174" y="4073"/>
                    <a:pt x="5025" y="4073"/>
                  </a:cubicBezTo>
                  <a:cubicBezTo>
                    <a:pt x="4877" y="4073"/>
                    <a:pt x="4728" y="3977"/>
                    <a:pt x="4716" y="3787"/>
                  </a:cubicBezTo>
                  <a:lnTo>
                    <a:pt x="4716" y="3144"/>
                  </a:lnTo>
                  <a:cubicBezTo>
                    <a:pt x="4692" y="2918"/>
                    <a:pt x="4859" y="2805"/>
                    <a:pt x="5025" y="2805"/>
                  </a:cubicBezTo>
                  <a:close/>
                  <a:moveTo>
                    <a:pt x="310" y="0"/>
                  </a:moveTo>
                  <a:cubicBezTo>
                    <a:pt x="143" y="0"/>
                    <a:pt x="1" y="143"/>
                    <a:pt x="24" y="334"/>
                  </a:cubicBezTo>
                  <a:lnTo>
                    <a:pt x="24" y="5359"/>
                  </a:lnTo>
                  <a:lnTo>
                    <a:pt x="2215" y="5359"/>
                  </a:lnTo>
                  <a:lnTo>
                    <a:pt x="2215" y="3144"/>
                  </a:lnTo>
                  <a:cubicBezTo>
                    <a:pt x="2215" y="2977"/>
                    <a:pt x="2334" y="2834"/>
                    <a:pt x="2501" y="2834"/>
                  </a:cubicBezTo>
                  <a:lnTo>
                    <a:pt x="3763" y="2834"/>
                  </a:lnTo>
                  <a:cubicBezTo>
                    <a:pt x="3930" y="2834"/>
                    <a:pt x="4073" y="2977"/>
                    <a:pt x="4073" y="3144"/>
                  </a:cubicBezTo>
                  <a:lnTo>
                    <a:pt x="4073" y="5359"/>
                  </a:lnTo>
                  <a:lnTo>
                    <a:pt x="5954" y="5359"/>
                  </a:lnTo>
                  <a:cubicBezTo>
                    <a:pt x="6145" y="5359"/>
                    <a:pt x="6264" y="5216"/>
                    <a:pt x="6264" y="5025"/>
                  </a:cubicBezTo>
                  <a:lnTo>
                    <a:pt x="6264" y="334"/>
                  </a:lnTo>
                  <a:cubicBezTo>
                    <a:pt x="6264" y="143"/>
                    <a:pt x="6145" y="0"/>
                    <a:pt x="5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5759283" y="2919175"/>
              <a:ext cx="55392" cy="32620"/>
            </a:xfrm>
            <a:custGeom>
              <a:avLst/>
              <a:gdLst/>
              <a:ahLst/>
              <a:cxnLst/>
              <a:rect l="l" t="t" r="r" b="b"/>
              <a:pathLst>
                <a:path w="1620" h="954" extrusionOk="0">
                  <a:moveTo>
                    <a:pt x="382" y="1"/>
                  </a:moveTo>
                  <a:cubicBezTo>
                    <a:pt x="239" y="1"/>
                    <a:pt x="96" y="120"/>
                    <a:pt x="96" y="286"/>
                  </a:cubicBezTo>
                  <a:lnTo>
                    <a:pt x="72" y="286"/>
                  </a:lnTo>
                  <a:lnTo>
                    <a:pt x="1" y="953"/>
                  </a:lnTo>
                  <a:lnTo>
                    <a:pt x="1620" y="953"/>
                  </a:lnTo>
                  <a:lnTo>
                    <a:pt x="1549" y="286"/>
                  </a:lnTo>
                  <a:cubicBezTo>
                    <a:pt x="1525" y="120"/>
                    <a:pt x="1406" y="1"/>
                    <a:pt x="1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5750324" y="2972926"/>
              <a:ext cx="73309" cy="57854"/>
            </a:xfrm>
            <a:custGeom>
              <a:avLst/>
              <a:gdLst/>
              <a:ahLst/>
              <a:cxnLst/>
              <a:rect l="l" t="t" r="r" b="b"/>
              <a:pathLst>
                <a:path w="2144" h="1692" extrusionOk="0">
                  <a:moveTo>
                    <a:pt x="191" y="0"/>
                  </a:moveTo>
                  <a:lnTo>
                    <a:pt x="1" y="1691"/>
                  </a:lnTo>
                  <a:lnTo>
                    <a:pt x="2144" y="169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5866784" y="2919175"/>
              <a:ext cx="55392" cy="32620"/>
            </a:xfrm>
            <a:custGeom>
              <a:avLst/>
              <a:gdLst/>
              <a:ahLst/>
              <a:cxnLst/>
              <a:rect l="l" t="t" r="r" b="b"/>
              <a:pathLst>
                <a:path w="1620" h="954" extrusionOk="0">
                  <a:moveTo>
                    <a:pt x="381" y="1"/>
                  </a:moveTo>
                  <a:cubicBezTo>
                    <a:pt x="238" y="1"/>
                    <a:pt x="95" y="120"/>
                    <a:pt x="95" y="286"/>
                  </a:cubicBezTo>
                  <a:lnTo>
                    <a:pt x="72" y="286"/>
                  </a:lnTo>
                  <a:lnTo>
                    <a:pt x="0" y="953"/>
                  </a:lnTo>
                  <a:lnTo>
                    <a:pt x="1620" y="953"/>
                  </a:lnTo>
                  <a:lnTo>
                    <a:pt x="1524" y="286"/>
                  </a:lnTo>
                  <a:cubicBezTo>
                    <a:pt x="1524" y="120"/>
                    <a:pt x="1381" y="1"/>
                    <a:pt x="1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5857005" y="2972926"/>
              <a:ext cx="74129" cy="57854"/>
            </a:xfrm>
            <a:custGeom>
              <a:avLst/>
              <a:gdLst/>
              <a:ahLst/>
              <a:cxnLst/>
              <a:rect l="l" t="t" r="r" b="b"/>
              <a:pathLst>
                <a:path w="2168" h="1692" extrusionOk="0">
                  <a:moveTo>
                    <a:pt x="191" y="0"/>
                  </a:moveTo>
                  <a:lnTo>
                    <a:pt x="0" y="1691"/>
                  </a:lnTo>
                  <a:lnTo>
                    <a:pt x="2167" y="169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6" name="Google Shape;1626;p30"/>
          <p:cNvGrpSpPr/>
          <p:nvPr/>
        </p:nvGrpSpPr>
        <p:grpSpPr>
          <a:xfrm>
            <a:off x="5437537" y="3977807"/>
            <a:ext cx="368048" cy="365655"/>
            <a:chOff x="3993924" y="3458220"/>
            <a:chExt cx="368048" cy="365655"/>
          </a:xfrm>
        </p:grpSpPr>
        <p:sp>
          <p:nvSpPr>
            <p:cNvPr id="1627" name="Google Shape;1627;p30"/>
            <p:cNvSpPr/>
            <p:nvPr/>
          </p:nvSpPr>
          <p:spPr>
            <a:xfrm>
              <a:off x="4203216" y="3458220"/>
              <a:ext cx="158004" cy="99398"/>
            </a:xfrm>
            <a:custGeom>
              <a:avLst/>
              <a:gdLst/>
              <a:ahLst/>
              <a:cxnLst/>
              <a:rect l="l" t="t" r="r" b="b"/>
              <a:pathLst>
                <a:path w="4621" h="2907" extrusionOk="0">
                  <a:moveTo>
                    <a:pt x="429" y="1"/>
                  </a:moveTo>
                  <a:cubicBezTo>
                    <a:pt x="191" y="1"/>
                    <a:pt x="0" y="167"/>
                    <a:pt x="0" y="406"/>
                  </a:cubicBezTo>
                  <a:lnTo>
                    <a:pt x="0" y="2501"/>
                  </a:lnTo>
                  <a:cubicBezTo>
                    <a:pt x="0" y="2716"/>
                    <a:pt x="191" y="2906"/>
                    <a:pt x="429" y="2906"/>
                  </a:cubicBezTo>
                  <a:lnTo>
                    <a:pt x="4191" y="2906"/>
                  </a:lnTo>
                  <a:cubicBezTo>
                    <a:pt x="4430" y="2906"/>
                    <a:pt x="4596" y="2716"/>
                    <a:pt x="4620" y="2501"/>
                  </a:cubicBezTo>
                  <a:lnTo>
                    <a:pt x="4620" y="406"/>
                  </a:lnTo>
                  <a:cubicBezTo>
                    <a:pt x="4596" y="167"/>
                    <a:pt x="4430" y="1"/>
                    <a:pt x="4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085150" y="3712270"/>
              <a:ext cx="43185" cy="21199"/>
            </a:xfrm>
            <a:custGeom>
              <a:avLst/>
              <a:gdLst/>
              <a:ahLst/>
              <a:cxnLst/>
              <a:rect l="l" t="t" r="r" b="b"/>
              <a:pathLst>
                <a:path w="1263" h="620" extrusionOk="0">
                  <a:moveTo>
                    <a:pt x="0" y="1"/>
                  </a:moveTo>
                  <a:lnTo>
                    <a:pt x="0" y="215"/>
                  </a:lnTo>
                  <a:cubicBezTo>
                    <a:pt x="0" y="429"/>
                    <a:pt x="191" y="620"/>
                    <a:pt x="429" y="620"/>
                  </a:cubicBezTo>
                  <a:lnTo>
                    <a:pt x="834" y="620"/>
                  </a:lnTo>
                  <a:cubicBezTo>
                    <a:pt x="1072" y="620"/>
                    <a:pt x="1262" y="429"/>
                    <a:pt x="1262" y="191"/>
                  </a:cubicBezTo>
                  <a:lnTo>
                    <a:pt x="12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4046033" y="3754635"/>
              <a:ext cx="122204" cy="69240"/>
            </a:xfrm>
            <a:custGeom>
              <a:avLst/>
              <a:gdLst/>
              <a:ahLst/>
              <a:cxnLst/>
              <a:rect l="l" t="t" r="r" b="b"/>
              <a:pathLst>
                <a:path w="3574" h="2025" extrusionOk="0">
                  <a:moveTo>
                    <a:pt x="1477" y="0"/>
                  </a:moveTo>
                  <a:lnTo>
                    <a:pt x="1477" y="429"/>
                  </a:lnTo>
                  <a:lnTo>
                    <a:pt x="239" y="786"/>
                  </a:lnTo>
                  <a:cubicBezTo>
                    <a:pt x="96" y="834"/>
                    <a:pt x="1" y="953"/>
                    <a:pt x="1" y="1096"/>
                  </a:cubicBezTo>
                  <a:lnTo>
                    <a:pt x="1" y="1739"/>
                  </a:lnTo>
                  <a:cubicBezTo>
                    <a:pt x="25" y="1929"/>
                    <a:pt x="174" y="2024"/>
                    <a:pt x="319" y="2024"/>
                  </a:cubicBezTo>
                  <a:cubicBezTo>
                    <a:pt x="465" y="2024"/>
                    <a:pt x="608" y="1929"/>
                    <a:pt x="620" y="1739"/>
                  </a:cubicBezTo>
                  <a:lnTo>
                    <a:pt x="620" y="1358"/>
                  </a:lnTo>
                  <a:lnTo>
                    <a:pt x="1477" y="1119"/>
                  </a:lnTo>
                  <a:lnTo>
                    <a:pt x="1477" y="1524"/>
                  </a:lnTo>
                  <a:cubicBezTo>
                    <a:pt x="1454" y="1762"/>
                    <a:pt x="1620" y="1881"/>
                    <a:pt x="1787" y="1881"/>
                  </a:cubicBezTo>
                  <a:cubicBezTo>
                    <a:pt x="1954" y="1881"/>
                    <a:pt x="2120" y="1762"/>
                    <a:pt x="2097" y="1524"/>
                  </a:cubicBezTo>
                  <a:lnTo>
                    <a:pt x="2097" y="1119"/>
                  </a:lnTo>
                  <a:lnTo>
                    <a:pt x="2930" y="1358"/>
                  </a:lnTo>
                  <a:lnTo>
                    <a:pt x="2930" y="1739"/>
                  </a:lnTo>
                  <a:cubicBezTo>
                    <a:pt x="2954" y="1929"/>
                    <a:pt x="3103" y="2024"/>
                    <a:pt x="3252" y="2024"/>
                  </a:cubicBezTo>
                  <a:cubicBezTo>
                    <a:pt x="3400" y="2024"/>
                    <a:pt x="3549" y="1929"/>
                    <a:pt x="3573" y="1739"/>
                  </a:cubicBezTo>
                  <a:lnTo>
                    <a:pt x="3573" y="1119"/>
                  </a:lnTo>
                  <a:cubicBezTo>
                    <a:pt x="3549" y="976"/>
                    <a:pt x="3454" y="857"/>
                    <a:pt x="3335" y="810"/>
                  </a:cubicBezTo>
                  <a:lnTo>
                    <a:pt x="3335" y="786"/>
                  </a:lnTo>
                  <a:lnTo>
                    <a:pt x="2097" y="429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4339200" y="3787186"/>
              <a:ext cx="22020" cy="20413"/>
            </a:xfrm>
            <a:custGeom>
              <a:avLst/>
              <a:gdLst/>
              <a:ahLst/>
              <a:cxnLst/>
              <a:rect l="l" t="t" r="r" b="b"/>
              <a:pathLst>
                <a:path w="644" h="597" extrusionOk="0">
                  <a:moveTo>
                    <a:pt x="0" y="1"/>
                  </a:moveTo>
                  <a:lnTo>
                    <a:pt x="0" y="310"/>
                  </a:lnTo>
                  <a:cubicBezTo>
                    <a:pt x="24" y="501"/>
                    <a:pt x="173" y="596"/>
                    <a:pt x="322" y="596"/>
                  </a:cubicBezTo>
                  <a:cubicBezTo>
                    <a:pt x="471" y="596"/>
                    <a:pt x="619" y="501"/>
                    <a:pt x="643" y="310"/>
                  </a:cubicBezTo>
                  <a:lnTo>
                    <a:pt x="6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4195865" y="3787186"/>
              <a:ext cx="22020" cy="20413"/>
            </a:xfrm>
            <a:custGeom>
              <a:avLst/>
              <a:gdLst/>
              <a:ahLst/>
              <a:cxnLst/>
              <a:rect l="l" t="t" r="r" b="b"/>
              <a:pathLst>
                <a:path w="644" h="597" extrusionOk="0">
                  <a:moveTo>
                    <a:pt x="1" y="1"/>
                  </a:moveTo>
                  <a:lnTo>
                    <a:pt x="1" y="310"/>
                  </a:lnTo>
                  <a:cubicBezTo>
                    <a:pt x="25" y="501"/>
                    <a:pt x="173" y="596"/>
                    <a:pt x="322" y="596"/>
                  </a:cubicBezTo>
                  <a:cubicBezTo>
                    <a:pt x="471" y="596"/>
                    <a:pt x="620" y="501"/>
                    <a:pt x="644" y="310"/>
                  </a:cubicBezTo>
                  <a:lnTo>
                    <a:pt x="6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4195865" y="3687036"/>
              <a:ext cx="165355" cy="78198"/>
            </a:xfrm>
            <a:custGeom>
              <a:avLst/>
              <a:gdLst/>
              <a:ahLst/>
              <a:cxnLst/>
              <a:rect l="l" t="t" r="r" b="b"/>
              <a:pathLst>
                <a:path w="4836" h="2287" extrusionOk="0">
                  <a:moveTo>
                    <a:pt x="3091" y="832"/>
                  </a:moveTo>
                  <a:cubicBezTo>
                    <a:pt x="3487" y="832"/>
                    <a:pt x="3487" y="1455"/>
                    <a:pt x="3091" y="1455"/>
                  </a:cubicBezTo>
                  <a:cubicBezTo>
                    <a:pt x="3078" y="1455"/>
                    <a:pt x="3064" y="1455"/>
                    <a:pt x="3049" y="1453"/>
                  </a:cubicBezTo>
                  <a:lnTo>
                    <a:pt x="1787" y="1453"/>
                  </a:lnTo>
                  <a:cubicBezTo>
                    <a:pt x="1406" y="1429"/>
                    <a:pt x="1406" y="858"/>
                    <a:pt x="1787" y="834"/>
                  </a:cubicBezTo>
                  <a:lnTo>
                    <a:pt x="3049" y="834"/>
                  </a:lnTo>
                  <a:cubicBezTo>
                    <a:pt x="3064" y="832"/>
                    <a:pt x="3078" y="832"/>
                    <a:pt x="3091" y="832"/>
                  </a:cubicBezTo>
                  <a:close/>
                  <a:moveTo>
                    <a:pt x="1" y="1"/>
                  </a:moveTo>
                  <a:lnTo>
                    <a:pt x="1" y="2287"/>
                  </a:lnTo>
                  <a:lnTo>
                    <a:pt x="4835" y="2287"/>
                  </a:lnTo>
                  <a:lnTo>
                    <a:pt x="4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0"/>
            <p:cNvSpPr/>
            <p:nvPr/>
          </p:nvSpPr>
          <p:spPr>
            <a:xfrm>
              <a:off x="3994745" y="3687036"/>
              <a:ext cx="21199" cy="120563"/>
            </a:xfrm>
            <a:custGeom>
              <a:avLst/>
              <a:gdLst/>
              <a:ahLst/>
              <a:cxnLst/>
              <a:rect l="l" t="t" r="r" b="b"/>
              <a:pathLst>
                <a:path w="620" h="3526" extrusionOk="0">
                  <a:moveTo>
                    <a:pt x="1" y="1"/>
                  </a:moveTo>
                  <a:lnTo>
                    <a:pt x="1" y="3239"/>
                  </a:lnTo>
                  <a:cubicBezTo>
                    <a:pt x="13" y="3430"/>
                    <a:pt x="155" y="3525"/>
                    <a:pt x="301" y="3525"/>
                  </a:cubicBezTo>
                  <a:cubicBezTo>
                    <a:pt x="447" y="3525"/>
                    <a:pt x="596" y="3430"/>
                    <a:pt x="620" y="3239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0"/>
            <p:cNvSpPr/>
            <p:nvPr/>
          </p:nvSpPr>
          <p:spPr>
            <a:xfrm>
              <a:off x="3993924" y="3622720"/>
              <a:ext cx="37509" cy="42365"/>
            </a:xfrm>
            <a:custGeom>
              <a:avLst/>
              <a:gdLst/>
              <a:ahLst/>
              <a:cxnLst/>
              <a:rect l="l" t="t" r="r" b="b"/>
              <a:pathLst>
                <a:path w="1097" h="1239" extrusionOk="0">
                  <a:moveTo>
                    <a:pt x="334" y="0"/>
                  </a:moveTo>
                  <a:cubicBezTo>
                    <a:pt x="144" y="0"/>
                    <a:pt x="1" y="143"/>
                    <a:pt x="25" y="310"/>
                  </a:cubicBezTo>
                  <a:lnTo>
                    <a:pt x="25" y="1239"/>
                  </a:lnTo>
                  <a:lnTo>
                    <a:pt x="1049" y="1239"/>
                  </a:lnTo>
                  <a:cubicBezTo>
                    <a:pt x="1049" y="1191"/>
                    <a:pt x="1049" y="1143"/>
                    <a:pt x="1049" y="1072"/>
                  </a:cubicBezTo>
                  <a:lnTo>
                    <a:pt x="10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0"/>
            <p:cNvSpPr/>
            <p:nvPr/>
          </p:nvSpPr>
          <p:spPr>
            <a:xfrm>
              <a:off x="4252864" y="3580355"/>
              <a:ext cx="58674" cy="21199"/>
            </a:xfrm>
            <a:custGeom>
              <a:avLst/>
              <a:gdLst/>
              <a:ahLst/>
              <a:cxnLst/>
              <a:rect l="l" t="t" r="r" b="b"/>
              <a:pathLst>
                <a:path w="1716" h="620" extrusionOk="0">
                  <a:moveTo>
                    <a:pt x="144" y="1"/>
                  </a:moveTo>
                  <a:lnTo>
                    <a:pt x="1" y="620"/>
                  </a:lnTo>
                  <a:lnTo>
                    <a:pt x="1715" y="620"/>
                  </a:lnTo>
                  <a:lnTo>
                    <a:pt x="1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0"/>
            <p:cNvSpPr/>
            <p:nvPr/>
          </p:nvSpPr>
          <p:spPr>
            <a:xfrm>
              <a:off x="4182017" y="3622720"/>
              <a:ext cx="179955" cy="42467"/>
            </a:xfrm>
            <a:custGeom>
              <a:avLst/>
              <a:gdLst/>
              <a:ahLst/>
              <a:cxnLst/>
              <a:rect l="l" t="t" r="r" b="b"/>
              <a:pathLst>
                <a:path w="5263" h="1242" extrusionOk="0">
                  <a:moveTo>
                    <a:pt x="1" y="0"/>
                  </a:moveTo>
                  <a:lnTo>
                    <a:pt x="72" y="1072"/>
                  </a:lnTo>
                  <a:cubicBezTo>
                    <a:pt x="72" y="1143"/>
                    <a:pt x="72" y="1191"/>
                    <a:pt x="72" y="1239"/>
                  </a:cubicBezTo>
                  <a:lnTo>
                    <a:pt x="4931" y="1239"/>
                  </a:lnTo>
                  <a:cubicBezTo>
                    <a:pt x="4943" y="1240"/>
                    <a:pt x="4955" y="1241"/>
                    <a:pt x="4967" y="1241"/>
                  </a:cubicBezTo>
                  <a:cubicBezTo>
                    <a:pt x="5121" y="1241"/>
                    <a:pt x="5262" y="1105"/>
                    <a:pt x="5240" y="929"/>
                  </a:cubicBezTo>
                  <a:lnTo>
                    <a:pt x="5240" y="310"/>
                  </a:lnTo>
                  <a:cubicBezTo>
                    <a:pt x="5240" y="143"/>
                    <a:pt x="5097" y="0"/>
                    <a:pt x="4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0"/>
            <p:cNvSpPr/>
            <p:nvPr/>
          </p:nvSpPr>
          <p:spPr>
            <a:xfrm>
              <a:off x="4050137" y="3533136"/>
              <a:ext cx="113211" cy="157183"/>
            </a:xfrm>
            <a:custGeom>
              <a:avLst/>
              <a:gdLst/>
              <a:ahLst/>
              <a:cxnLst/>
              <a:rect l="l" t="t" r="r" b="b"/>
              <a:pathLst>
                <a:path w="3311" h="4597" extrusionOk="0">
                  <a:moveTo>
                    <a:pt x="786" y="1"/>
                  </a:moveTo>
                  <a:cubicBezTo>
                    <a:pt x="453" y="1"/>
                    <a:pt x="191" y="263"/>
                    <a:pt x="167" y="596"/>
                  </a:cubicBezTo>
                  <a:lnTo>
                    <a:pt x="24" y="3716"/>
                  </a:lnTo>
                  <a:cubicBezTo>
                    <a:pt x="0" y="4192"/>
                    <a:pt x="381" y="4597"/>
                    <a:pt x="857" y="4597"/>
                  </a:cubicBezTo>
                  <a:lnTo>
                    <a:pt x="2453" y="4597"/>
                  </a:lnTo>
                  <a:cubicBezTo>
                    <a:pt x="2929" y="4597"/>
                    <a:pt x="3310" y="4192"/>
                    <a:pt x="3286" y="3716"/>
                  </a:cubicBezTo>
                  <a:lnTo>
                    <a:pt x="3144" y="596"/>
                  </a:lnTo>
                  <a:cubicBezTo>
                    <a:pt x="3120" y="263"/>
                    <a:pt x="2858" y="1"/>
                    <a:pt x="2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30"/>
          <p:cNvGrpSpPr/>
          <p:nvPr/>
        </p:nvGrpSpPr>
        <p:grpSpPr>
          <a:xfrm>
            <a:off x="1230350" y="3980000"/>
            <a:ext cx="385999" cy="361278"/>
            <a:chOff x="7943978" y="4047938"/>
            <a:chExt cx="385999" cy="361278"/>
          </a:xfrm>
        </p:grpSpPr>
        <p:sp>
          <p:nvSpPr>
            <p:cNvPr id="1639" name="Google Shape;1639;p30"/>
            <p:cNvSpPr/>
            <p:nvPr/>
          </p:nvSpPr>
          <p:spPr>
            <a:xfrm>
              <a:off x="8005867" y="4331599"/>
              <a:ext cx="229671" cy="77617"/>
            </a:xfrm>
            <a:custGeom>
              <a:avLst/>
              <a:gdLst/>
              <a:ahLst/>
              <a:cxnLst/>
              <a:rect l="l" t="t" r="r" b="b"/>
              <a:pathLst>
                <a:path w="6717" h="2270" extrusionOk="0">
                  <a:moveTo>
                    <a:pt x="1205" y="0"/>
                  </a:moveTo>
                  <a:cubicBezTo>
                    <a:pt x="1178" y="0"/>
                    <a:pt x="1150" y="3"/>
                    <a:pt x="1120" y="10"/>
                  </a:cubicBezTo>
                  <a:lnTo>
                    <a:pt x="263" y="225"/>
                  </a:lnTo>
                  <a:cubicBezTo>
                    <a:pt x="120" y="249"/>
                    <a:pt x="1" y="368"/>
                    <a:pt x="25" y="511"/>
                  </a:cubicBezTo>
                  <a:lnTo>
                    <a:pt x="25" y="1392"/>
                  </a:lnTo>
                  <a:cubicBezTo>
                    <a:pt x="25" y="1594"/>
                    <a:pt x="179" y="1695"/>
                    <a:pt x="334" y="1695"/>
                  </a:cubicBezTo>
                  <a:cubicBezTo>
                    <a:pt x="489" y="1695"/>
                    <a:pt x="644" y="1594"/>
                    <a:pt x="644" y="1392"/>
                  </a:cubicBezTo>
                  <a:lnTo>
                    <a:pt x="644" y="1201"/>
                  </a:lnTo>
                  <a:cubicBezTo>
                    <a:pt x="1574" y="1908"/>
                    <a:pt x="2698" y="2270"/>
                    <a:pt x="3830" y="2270"/>
                  </a:cubicBezTo>
                  <a:cubicBezTo>
                    <a:pt x="4757" y="2270"/>
                    <a:pt x="5690" y="2028"/>
                    <a:pt x="6526" y="1535"/>
                  </a:cubicBezTo>
                  <a:cubicBezTo>
                    <a:pt x="6669" y="1463"/>
                    <a:pt x="6716" y="1249"/>
                    <a:pt x="6621" y="1106"/>
                  </a:cubicBezTo>
                  <a:lnTo>
                    <a:pt x="6621" y="1106"/>
                  </a:lnTo>
                  <a:lnTo>
                    <a:pt x="6645" y="1130"/>
                  </a:lnTo>
                  <a:cubicBezTo>
                    <a:pt x="6582" y="1020"/>
                    <a:pt x="6479" y="962"/>
                    <a:pt x="6375" y="962"/>
                  </a:cubicBezTo>
                  <a:cubicBezTo>
                    <a:pt x="6320" y="962"/>
                    <a:pt x="6265" y="978"/>
                    <a:pt x="6216" y="1011"/>
                  </a:cubicBezTo>
                  <a:cubicBezTo>
                    <a:pt x="5475" y="1445"/>
                    <a:pt x="4654" y="1658"/>
                    <a:pt x="3839" y="1658"/>
                  </a:cubicBezTo>
                  <a:cubicBezTo>
                    <a:pt x="2820" y="1658"/>
                    <a:pt x="1810" y="1325"/>
                    <a:pt x="977" y="677"/>
                  </a:cubicBezTo>
                  <a:lnTo>
                    <a:pt x="1263" y="606"/>
                  </a:lnTo>
                  <a:cubicBezTo>
                    <a:pt x="1638" y="518"/>
                    <a:pt x="1543" y="0"/>
                    <a:pt x="1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0"/>
            <p:cNvSpPr/>
            <p:nvPr/>
          </p:nvSpPr>
          <p:spPr>
            <a:xfrm>
              <a:off x="7943978" y="4098235"/>
              <a:ext cx="92354" cy="228064"/>
            </a:xfrm>
            <a:custGeom>
              <a:avLst/>
              <a:gdLst/>
              <a:ahLst/>
              <a:cxnLst/>
              <a:rect l="l" t="t" r="r" b="b"/>
              <a:pathLst>
                <a:path w="2701" h="6670" extrusionOk="0">
                  <a:moveTo>
                    <a:pt x="1263" y="1"/>
                  </a:moveTo>
                  <a:cubicBezTo>
                    <a:pt x="834" y="1"/>
                    <a:pt x="834" y="620"/>
                    <a:pt x="1263" y="620"/>
                  </a:cubicBezTo>
                  <a:lnTo>
                    <a:pt x="1454" y="620"/>
                  </a:lnTo>
                  <a:cubicBezTo>
                    <a:pt x="144" y="2311"/>
                    <a:pt x="1" y="4645"/>
                    <a:pt x="1096" y="6502"/>
                  </a:cubicBezTo>
                  <a:cubicBezTo>
                    <a:pt x="1159" y="6612"/>
                    <a:pt x="1263" y="6670"/>
                    <a:pt x="1367" y="6670"/>
                  </a:cubicBezTo>
                  <a:cubicBezTo>
                    <a:pt x="1421" y="6670"/>
                    <a:pt x="1476" y="6654"/>
                    <a:pt x="1525" y="6621"/>
                  </a:cubicBezTo>
                  <a:cubicBezTo>
                    <a:pt x="1668" y="6526"/>
                    <a:pt x="1739" y="6335"/>
                    <a:pt x="1644" y="6192"/>
                  </a:cubicBezTo>
                  <a:cubicBezTo>
                    <a:pt x="668" y="4549"/>
                    <a:pt x="787" y="2477"/>
                    <a:pt x="1977" y="953"/>
                  </a:cubicBezTo>
                  <a:lnTo>
                    <a:pt x="2049" y="1263"/>
                  </a:lnTo>
                  <a:cubicBezTo>
                    <a:pt x="2088" y="1419"/>
                    <a:pt x="2211" y="1487"/>
                    <a:pt x="2336" y="1487"/>
                  </a:cubicBezTo>
                  <a:cubicBezTo>
                    <a:pt x="2516" y="1487"/>
                    <a:pt x="2701" y="1345"/>
                    <a:pt x="2644" y="1120"/>
                  </a:cubicBezTo>
                  <a:lnTo>
                    <a:pt x="2430" y="239"/>
                  </a:lnTo>
                  <a:cubicBezTo>
                    <a:pt x="2406" y="96"/>
                    <a:pt x="2287" y="1"/>
                    <a:pt x="2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0"/>
            <p:cNvSpPr/>
            <p:nvPr/>
          </p:nvSpPr>
          <p:spPr>
            <a:xfrm>
              <a:off x="8038452" y="4047938"/>
              <a:ext cx="229671" cy="78369"/>
            </a:xfrm>
            <a:custGeom>
              <a:avLst/>
              <a:gdLst/>
              <a:ahLst/>
              <a:cxnLst/>
              <a:rect l="l" t="t" r="r" b="b"/>
              <a:pathLst>
                <a:path w="6717" h="2292" extrusionOk="0">
                  <a:moveTo>
                    <a:pt x="2880" y="0"/>
                  </a:moveTo>
                  <a:cubicBezTo>
                    <a:pt x="1958" y="0"/>
                    <a:pt x="1036" y="243"/>
                    <a:pt x="215" y="734"/>
                  </a:cubicBezTo>
                  <a:cubicBezTo>
                    <a:pt x="48" y="829"/>
                    <a:pt x="0" y="1019"/>
                    <a:pt x="96" y="1162"/>
                  </a:cubicBezTo>
                  <a:cubicBezTo>
                    <a:pt x="143" y="1272"/>
                    <a:pt x="251" y="1330"/>
                    <a:pt x="361" y="1330"/>
                  </a:cubicBezTo>
                  <a:cubicBezTo>
                    <a:pt x="418" y="1330"/>
                    <a:pt x="475" y="1314"/>
                    <a:pt x="524" y="1281"/>
                  </a:cubicBezTo>
                  <a:cubicBezTo>
                    <a:pt x="1260" y="844"/>
                    <a:pt x="2082" y="626"/>
                    <a:pt x="2902" y="626"/>
                  </a:cubicBezTo>
                  <a:cubicBezTo>
                    <a:pt x="3913" y="626"/>
                    <a:pt x="4922" y="957"/>
                    <a:pt x="5763" y="1615"/>
                  </a:cubicBezTo>
                  <a:lnTo>
                    <a:pt x="5454" y="1686"/>
                  </a:lnTo>
                  <a:cubicBezTo>
                    <a:pt x="5079" y="1774"/>
                    <a:pt x="5174" y="2292"/>
                    <a:pt x="5512" y="2292"/>
                  </a:cubicBezTo>
                  <a:cubicBezTo>
                    <a:pt x="5539" y="2292"/>
                    <a:pt x="5567" y="2288"/>
                    <a:pt x="5597" y="2281"/>
                  </a:cubicBezTo>
                  <a:lnTo>
                    <a:pt x="6478" y="2067"/>
                  </a:lnTo>
                  <a:cubicBezTo>
                    <a:pt x="6621" y="2043"/>
                    <a:pt x="6716" y="1924"/>
                    <a:pt x="6716" y="1781"/>
                  </a:cubicBezTo>
                  <a:lnTo>
                    <a:pt x="6716" y="900"/>
                  </a:lnTo>
                  <a:cubicBezTo>
                    <a:pt x="6716" y="734"/>
                    <a:pt x="6573" y="614"/>
                    <a:pt x="6406" y="614"/>
                  </a:cubicBezTo>
                  <a:cubicBezTo>
                    <a:pt x="6240" y="614"/>
                    <a:pt x="6097" y="734"/>
                    <a:pt x="6097" y="900"/>
                  </a:cubicBezTo>
                  <a:lnTo>
                    <a:pt x="6097" y="1091"/>
                  </a:lnTo>
                  <a:cubicBezTo>
                    <a:pt x="5151" y="368"/>
                    <a:pt x="4016" y="0"/>
                    <a:pt x="2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0"/>
            <p:cNvSpPr/>
            <p:nvPr/>
          </p:nvSpPr>
          <p:spPr>
            <a:xfrm>
              <a:off x="8238478" y="4131607"/>
              <a:ext cx="91499" cy="228064"/>
            </a:xfrm>
            <a:custGeom>
              <a:avLst/>
              <a:gdLst/>
              <a:ahLst/>
              <a:cxnLst/>
              <a:rect l="l" t="t" r="r" b="b"/>
              <a:pathLst>
                <a:path w="2676" h="6670" extrusionOk="0">
                  <a:moveTo>
                    <a:pt x="1315" y="0"/>
                  </a:moveTo>
                  <a:cubicBezTo>
                    <a:pt x="1258" y="0"/>
                    <a:pt x="1201" y="16"/>
                    <a:pt x="1152" y="49"/>
                  </a:cubicBezTo>
                  <a:cubicBezTo>
                    <a:pt x="1009" y="120"/>
                    <a:pt x="961" y="335"/>
                    <a:pt x="1057" y="477"/>
                  </a:cubicBezTo>
                  <a:cubicBezTo>
                    <a:pt x="2033" y="2121"/>
                    <a:pt x="1890" y="4192"/>
                    <a:pt x="723" y="5717"/>
                  </a:cubicBezTo>
                  <a:lnTo>
                    <a:pt x="652" y="5407"/>
                  </a:lnTo>
                  <a:cubicBezTo>
                    <a:pt x="612" y="5239"/>
                    <a:pt x="487" y="5166"/>
                    <a:pt x="360" y="5166"/>
                  </a:cubicBezTo>
                  <a:cubicBezTo>
                    <a:pt x="182" y="5166"/>
                    <a:pt x="1" y="5313"/>
                    <a:pt x="56" y="5550"/>
                  </a:cubicBezTo>
                  <a:lnTo>
                    <a:pt x="247" y="6431"/>
                  </a:lnTo>
                  <a:cubicBezTo>
                    <a:pt x="271" y="6574"/>
                    <a:pt x="414" y="6669"/>
                    <a:pt x="556" y="6669"/>
                  </a:cubicBezTo>
                  <a:lnTo>
                    <a:pt x="1438" y="6669"/>
                  </a:lnTo>
                  <a:cubicBezTo>
                    <a:pt x="1842" y="6669"/>
                    <a:pt x="1842" y="6050"/>
                    <a:pt x="1438" y="6050"/>
                  </a:cubicBezTo>
                  <a:lnTo>
                    <a:pt x="1223" y="6050"/>
                  </a:lnTo>
                  <a:cubicBezTo>
                    <a:pt x="2533" y="4335"/>
                    <a:pt x="2676" y="2002"/>
                    <a:pt x="1580" y="168"/>
                  </a:cubicBezTo>
                  <a:cubicBezTo>
                    <a:pt x="1534" y="58"/>
                    <a:pt x="1425" y="0"/>
                    <a:pt x="1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0"/>
            <p:cNvSpPr/>
            <p:nvPr/>
          </p:nvSpPr>
          <p:spPr>
            <a:xfrm>
              <a:off x="8021356" y="4112083"/>
              <a:ext cx="232099" cy="232919"/>
            </a:xfrm>
            <a:custGeom>
              <a:avLst/>
              <a:gdLst/>
              <a:ahLst/>
              <a:cxnLst/>
              <a:rect l="l" t="t" r="r" b="b"/>
              <a:pathLst>
                <a:path w="6788" h="6812" extrusionOk="0">
                  <a:moveTo>
                    <a:pt x="3379" y="2178"/>
                  </a:moveTo>
                  <a:cubicBezTo>
                    <a:pt x="4014" y="2178"/>
                    <a:pt x="4620" y="2668"/>
                    <a:pt x="4620" y="3406"/>
                  </a:cubicBezTo>
                  <a:cubicBezTo>
                    <a:pt x="4620" y="4097"/>
                    <a:pt x="4073" y="4644"/>
                    <a:pt x="3382" y="4644"/>
                  </a:cubicBezTo>
                  <a:cubicBezTo>
                    <a:pt x="2286" y="4644"/>
                    <a:pt x="1715" y="3311"/>
                    <a:pt x="2501" y="2549"/>
                  </a:cubicBezTo>
                  <a:cubicBezTo>
                    <a:pt x="2757" y="2293"/>
                    <a:pt x="3071" y="2178"/>
                    <a:pt x="3379" y="2178"/>
                  </a:cubicBezTo>
                  <a:close/>
                  <a:moveTo>
                    <a:pt x="2977" y="1"/>
                  </a:moveTo>
                  <a:cubicBezTo>
                    <a:pt x="2810" y="1"/>
                    <a:pt x="2667" y="143"/>
                    <a:pt x="2667" y="310"/>
                  </a:cubicBezTo>
                  <a:lnTo>
                    <a:pt x="2667" y="525"/>
                  </a:lnTo>
                  <a:cubicBezTo>
                    <a:pt x="2382" y="596"/>
                    <a:pt x="2096" y="691"/>
                    <a:pt x="1858" y="858"/>
                  </a:cubicBezTo>
                  <a:lnTo>
                    <a:pt x="1715" y="715"/>
                  </a:lnTo>
                  <a:cubicBezTo>
                    <a:pt x="1655" y="656"/>
                    <a:pt x="1578" y="626"/>
                    <a:pt x="1501" y="626"/>
                  </a:cubicBezTo>
                  <a:cubicBezTo>
                    <a:pt x="1423" y="626"/>
                    <a:pt x="1346" y="656"/>
                    <a:pt x="1286" y="715"/>
                  </a:cubicBezTo>
                  <a:lnTo>
                    <a:pt x="691" y="1310"/>
                  </a:lnTo>
                  <a:cubicBezTo>
                    <a:pt x="548" y="1429"/>
                    <a:pt x="548" y="1644"/>
                    <a:pt x="691" y="1763"/>
                  </a:cubicBezTo>
                  <a:lnTo>
                    <a:pt x="810" y="1882"/>
                  </a:lnTo>
                  <a:cubicBezTo>
                    <a:pt x="667" y="2144"/>
                    <a:pt x="548" y="2430"/>
                    <a:pt x="477" y="2715"/>
                  </a:cubicBezTo>
                  <a:lnTo>
                    <a:pt x="286" y="2715"/>
                  </a:lnTo>
                  <a:cubicBezTo>
                    <a:pt x="119" y="2715"/>
                    <a:pt x="0" y="2835"/>
                    <a:pt x="0" y="3001"/>
                  </a:cubicBezTo>
                  <a:lnTo>
                    <a:pt x="0" y="3835"/>
                  </a:lnTo>
                  <a:cubicBezTo>
                    <a:pt x="0" y="4001"/>
                    <a:pt x="119" y="4120"/>
                    <a:pt x="286" y="4120"/>
                  </a:cubicBezTo>
                  <a:lnTo>
                    <a:pt x="477" y="4120"/>
                  </a:lnTo>
                  <a:cubicBezTo>
                    <a:pt x="548" y="4406"/>
                    <a:pt x="667" y="4692"/>
                    <a:pt x="810" y="4954"/>
                  </a:cubicBezTo>
                  <a:lnTo>
                    <a:pt x="691" y="5073"/>
                  </a:lnTo>
                  <a:cubicBezTo>
                    <a:pt x="548" y="5192"/>
                    <a:pt x="548" y="5406"/>
                    <a:pt x="691" y="5526"/>
                  </a:cubicBezTo>
                  <a:lnTo>
                    <a:pt x="1286" y="6121"/>
                  </a:lnTo>
                  <a:cubicBezTo>
                    <a:pt x="1346" y="6180"/>
                    <a:pt x="1423" y="6210"/>
                    <a:pt x="1501" y="6210"/>
                  </a:cubicBezTo>
                  <a:cubicBezTo>
                    <a:pt x="1578" y="6210"/>
                    <a:pt x="1655" y="6180"/>
                    <a:pt x="1715" y="6121"/>
                  </a:cubicBezTo>
                  <a:lnTo>
                    <a:pt x="1858" y="5978"/>
                  </a:lnTo>
                  <a:cubicBezTo>
                    <a:pt x="2096" y="6145"/>
                    <a:pt x="2382" y="6240"/>
                    <a:pt x="2667" y="6335"/>
                  </a:cubicBezTo>
                  <a:lnTo>
                    <a:pt x="2667" y="6526"/>
                  </a:lnTo>
                  <a:cubicBezTo>
                    <a:pt x="2667" y="6669"/>
                    <a:pt x="2810" y="6812"/>
                    <a:pt x="2977" y="6812"/>
                  </a:cubicBezTo>
                  <a:lnTo>
                    <a:pt x="3787" y="6812"/>
                  </a:lnTo>
                  <a:cubicBezTo>
                    <a:pt x="3953" y="6812"/>
                    <a:pt x="4096" y="6669"/>
                    <a:pt x="4096" y="6526"/>
                  </a:cubicBezTo>
                  <a:lnTo>
                    <a:pt x="4096" y="6335"/>
                  </a:lnTo>
                  <a:cubicBezTo>
                    <a:pt x="4382" y="6240"/>
                    <a:pt x="4668" y="6145"/>
                    <a:pt x="4906" y="5978"/>
                  </a:cubicBezTo>
                  <a:lnTo>
                    <a:pt x="5049" y="6121"/>
                  </a:lnTo>
                  <a:cubicBezTo>
                    <a:pt x="5108" y="6180"/>
                    <a:pt x="5186" y="6210"/>
                    <a:pt x="5263" y="6210"/>
                  </a:cubicBezTo>
                  <a:cubicBezTo>
                    <a:pt x="5341" y="6210"/>
                    <a:pt x="5418" y="6180"/>
                    <a:pt x="5478" y="6121"/>
                  </a:cubicBezTo>
                  <a:lnTo>
                    <a:pt x="6073" y="5526"/>
                  </a:lnTo>
                  <a:cubicBezTo>
                    <a:pt x="6216" y="5406"/>
                    <a:pt x="6216" y="5192"/>
                    <a:pt x="6073" y="5073"/>
                  </a:cubicBezTo>
                  <a:lnTo>
                    <a:pt x="5954" y="4954"/>
                  </a:lnTo>
                  <a:cubicBezTo>
                    <a:pt x="6097" y="4692"/>
                    <a:pt x="6216" y="4406"/>
                    <a:pt x="6287" y="4120"/>
                  </a:cubicBezTo>
                  <a:lnTo>
                    <a:pt x="6478" y="4120"/>
                  </a:lnTo>
                  <a:cubicBezTo>
                    <a:pt x="6645" y="4120"/>
                    <a:pt x="6787" y="4001"/>
                    <a:pt x="6787" y="3835"/>
                  </a:cubicBezTo>
                  <a:lnTo>
                    <a:pt x="6787" y="3001"/>
                  </a:lnTo>
                  <a:cubicBezTo>
                    <a:pt x="6787" y="2835"/>
                    <a:pt x="6645" y="2715"/>
                    <a:pt x="6478" y="2715"/>
                  </a:cubicBezTo>
                  <a:lnTo>
                    <a:pt x="6478" y="2692"/>
                  </a:lnTo>
                  <a:lnTo>
                    <a:pt x="6287" y="2692"/>
                  </a:lnTo>
                  <a:cubicBezTo>
                    <a:pt x="6216" y="2406"/>
                    <a:pt x="6097" y="2120"/>
                    <a:pt x="5954" y="1882"/>
                  </a:cubicBezTo>
                  <a:lnTo>
                    <a:pt x="6073" y="1739"/>
                  </a:lnTo>
                  <a:cubicBezTo>
                    <a:pt x="6216" y="1620"/>
                    <a:pt x="6216" y="1406"/>
                    <a:pt x="6073" y="1310"/>
                  </a:cubicBezTo>
                  <a:lnTo>
                    <a:pt x="5478" y="715"/>
                  </a:lnTo>
                  <a:cubicBezTo>
                    <a:pt x="5418" y="644"/>
                    <a:pt x="5341" y="608"/>
                    <a:pt x="5263" y="608"/>
                  </a:cubicBezTo>
                  <a:cubicBezTo>
                    <a:pt x="5186" y="608"/>
                    <a:pt x="5108" y="644"/>
                    <a:pt x="5049" y="715"/>
                  </a:cubicBezTo>
                  <a:lnTo>
                    <a:pt x="4906" y="834"/>
                  </a:lnTo>
                  <a:cubicBezTo>
                    <a:pt x="4668" y="691"/>
                    <a:pt x="4382" y="572"/>
                    <a:pt x="4096" y="501"/>
                  </a:cubicBezTo>
                  <a:lnTo>
                    <a:pt x="4096" y="310"/>
                  </a:lnTo>
                  <a:cubicBezTo>
                    <a:pt x="4096" y="143"/>
                    <a:pt x="3953" y="1"/>
                    <a:pt x="3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4" name="Google Shape;1644;p30"/>
          <p:cNvGrpSpPr/>
          <p:nvPr/>
        </p:nvGrpSpPr>
        <p:grpSpPr>
          <a:xfrm>
            <a:off x="7532907" y="4000154"/>
            <a:ext cx="375489" cy="320978"/>
            <a:chOff x="7955057" y="4071563"/>
            <a:chExt cx="375489" cy="320978"/>
          </a:xfrm>
        </p:grpSpPr>
        <p:sp>
          <p:nvSpPr>
            <p:cNvPr id="1645" name="Google Shape;1645;p30"/>
            <p:cNvSpPr/>
            <p:nvPr/>
          </p:nvSpPr>
          <p:spPr>
            <a:xfrm>
              <a:off x="7955057" y="4071563"/>
              <a:ext cx="375489" cy="109432"/>
            </a:xfrm>
            <a:custGeom>
              <a:avLst/>
              <a:gdLst/>
              <a:ahLst/>
              <a:cxnLst/>
              <a:rect l="l" t="t" r="r" b="b"/>
              <a:pathLst>
                <a:path w="10980" h="3200" extrusionOk="0">
                  <a:moveTo>
                    <a:pt x="5478" y="1"/>
                  </a:moveTo>
                  <a:cubicBezTo>
                    <a:pt x="3758" y="1"/>
                    <a:pt x="2037" y="501"/>
                    <a:pt x="549" y="1501"/>
                  </a:cubicBezTo>
                  <a:cubicBezTo>
                    <a:pt x="96" y="1811"/>
                    <a:pt x="1" y="2430"/>
                    <a:pt x="358" y="2859"/>
                  </a:cubicBezTo>
                  <a:cubicBezTo>
                    <a:pt x="554" y="3083"/>
                    <a:pt x="825" y="3200"/>
                    <a:pt x="1097" y="3200"/>
                  </a:cubicBezTo>
                  <a:cubicBezTo>
                    <a:pt x="1287" y="3200"/>
                    <a:pt x="1477" y="3143"/>
                    <a:pt x="1644" y="3025"/>
                  </a:cubicBezTo>
                  <a:cubicBezTo>
                    <a:pt x="2787" y="2263"/>
                    <a:pt x="4121" y="1858"/>
                    <a:pt x="5502" y="1858"/>
                  </a:cubicBezTo>
                  <a:cubicBezTo>
                    <a:pt x="6859" y="1858"/>
                    <a:pt x="8193" y="2263"/>
                    <a:pt x="9336" y="3025"/>
                  </a:cubicBezTo>
                  <a:cubicBezTo>
                    <a:pt x="9503" y="3143"/>
                    <a:pt x="9693" y="3200"/>
                    <a:pt x="9883" y="3200"/>
                  </a:cubicBezTo>
                  <a:cubicBezTo>
                    <a:pt x="10155" y="3200"/>
                    <a:pt x="10426" y="3083"/>
                    <a:pt x="10622" y="2859"/>
                  </a:cubicBezTo>
                  <a:cubicBezTo>
                    <a:pt x="10979" y="2430"/>
                    <a:pt x="10884" y="1787"/>
                    <a:pt x="10432" y="1501"/>
                  </a:cubicBezTo>
                  <a:lnTo>
                    <a:pt x="10408" y="1501"/>
                  </a:lnTo>
                  <a:cubicBezTo>
                    <a:pt x="8919" y="501"/>
                    <a:pt x="7199" y="1"/>
                    <a:pt x="5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0"/>
            <p:cNvSpPr/>
            <p:nvPr/>
          </p:nvSpPr>
          <p:spPr>
            <a:xfrm>
              <a:off x="8018596" y="4157056"/>
              <a:ext cx="246803" cy="90452"/>
            </a:xfrm>
            <a:custGeom>
              <a:avLst/>
              <a:gdLst/>
              <a:ahLst/>
              <a:cxnLst/>
              <a:rect l="l" t="t" r="r" b="b"/>
              <a:pathLst>
                <a:path w="7217" h="2645" extrusionOk="0">
                  <a:moveTo>
                    <a:pt x="3508" y="0"/>
                  </a:moveTo>
                  <a:cubicBezTo>
                    <a:pt x="2429" y="0"/>
                    <a:pt x="1399" y="332"/>
                    <a:pt x="524" y="930"/>
                  </a:cubicBezTo>
                  <a:cubicBezTo>
                    <a:pt x="72" y="1240"/>
                    <a:pt x="0" y="1859"/>
                    <a:pt x="334" y="2288"/>
                  </a:cubicBezTo>
                  <a:cubicBezTo>
                    <a:pt x="507" y="2518"/>
                    <a:pt x="776" y="2644"/>
                    <a:pt x="1051" y="2644"/>
                  </a:cubicBezTo>
                  <a:cubicBezTo>
                    <a:pt x="1230" y="2644"/>
                    <a:pt x="1412" y="2591"/>
                    <a:pt x="1572" y="2478"/>
                  </a:cubicBezTo>
                  <a:cubicBezTo>
                    <a:pt x="2191" y="2085"/>
                    <a:pt x="2900" y="1889"/>
                    <a:pt x="3611" y="1889"/>
                  </a:cubicBezTo>
                  <a:cubicBezTo>
                    <a:pt x="4323" y="1889"/>
                    <a:pt x="5037" y="2085"/>
                    <a:pt x="5668" y="2478"/>
                  </a:cubicBezTo>
                  <a:cubicBezTo>
                    <a:pt x="5820" y="2582"/>
                    <a:pt x="5998" y="2634"/>
                    <a:pt x="6176" y="2634"/>
                  </a:cubicBezTo>
                  <a:cubicBezTo>
                    <a:pt x="6444" y="2634"/>
                    <a:pt x="6711" y="2517"/>
                    <a:pt x="6883" y="2288"/>
                  </a:cubicBezTo>
                  <a:cubicBezTo>
                    <a:pt x="7216" y="1859"/>
                    <a:pt x="7121" y="1240"/>
                    <a:pt x="6692" y="930"/>
                  </a:cubicBezTo>
                  <a:lnTo>
                    <a:pt x="6668" y="930"/>
                  </a:lnTo>
                  <a:cubicBezTo>
                    <a:pt x="5794" y="332"/>
                    <a:pt x="4763" y="0"/>
                    <a:pt x="3728" y="0"/>
                  </a:cubicBezTo>
                  <a:cubicBezTo>
                    <a:pt x="3692" y="0"/>
                    <a:pt x="3656" y="1"/>
                    <a:pt x="3620" y="1"/>
                  </a:cubicBezTo>
                  <a:cubicBezTo>
                    <a:pt x="3583" y="1"/>
                    <a:pt x="3545" y="0"/>
                    <a:pt x="3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0"/>
            <p:cNvSpPr/>
            <p:nvPr/>
          </p:nvSpPr>
          <p:spPr>
            <a:xfrm>
              <a:off x="8058847" y="4242379"/>
              <a:ext cx="156043" cy="72601"/>
            </a:xfrm>
            <a:custGeom>
              <a:avLst/>
              <a:gdLst/>
              <a:ahLst/>
              <a:cxnLst/>
              <a:rect l="l" t="t" r="r" b="b"/>
              <a:pathLst>
                <a:path w="4563" h="2123" extrusionOk="0">
                  <a:moveTo>
                    <a:pt x="2416" y="1"/>
                  </a:moveTo>
                  <a:cubicBezTo>
                    <a:pt x="1907" y="1"/>
                    <a:pt x="1395" y="114"/>
                    <a:pt x="919" y="340"/>
                  </a:cubicBezTo>
                  <a:cubicBezTo>
                    <a:pt x="0" y="842"/>
                    <a:pt x="473" y="2112"/>
                    <a:pt x="1342" y="2112"/>
                  </a:cubicBezTo>
                  <a:cubicBezTo>
                    <a:pt x="1464" y="2112"/>
                    <a:pt x="1594" y="2087"/>
                    <a:pt x="1729" y="2031"/>
                  </a:cubicBezTo>
                  <a:cubicBezTo>
                    <a:pt x="1943" y="1924"/>
                    <a:pt x="2175" y="1870"/>
                    <a:pt x="2407" y="1870"/>
                  </a:cubicBezTo>
                  <a:cubicBezTo>
                    <a:pt x="2640" y="1870"/>
                    <a:pt x="2872" y="1924"/>
                    <a:pt x="3086" y="2031"/>
                  </a:cubicBezTo>
                  <a:cubicBezTo>
                    <a:pt x="3209" y="2093"/>
                    <a:pt x="3340" y="2122"/>
                    <a:pt x="3470" y="2122"/>
                  </a:cubicBezTo>
                  <a:cubicBezTo>
                    <a:pt x="3740" y="2122"/>
                    <a:pt x="4004" y="1995"/>
                    <a:pt x="4182" y="1769"/>
                  </a:cubicBezTo>
                  <a:cubicBezTo>
                    <a:pt x="4563" y="1317"/>
                    <a:pt x="4420" y="602"/>
                    <a:pt x="3896" y="340"/>
                  </a:cubicBezTo>
                  <a:cubicBezTo>
                    <a:pt x="3431" y="114"/>
                    <a:pt x="2925" y="1"/>
                    <a:pt x="2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0"/>
            <p:cNvSpPr/>
            <p:nvPr/>
          </p:nvSpPr>
          <p:spPr>
            <a:xfrm>
              <a:off x="8097558" y="4328044"/>
              <a:ext cx="84776" cy="64496"/>
            </a:xfrm>
            <a:custGeom>
              <a:avLst/>
              <a:gdLst/>
              <a:ahLst/>
              <a:cxnLst/>
              <a:rect l="l" t="t" r="r" b="b"/>
              <a:pathLst>
                <a:path w="2479" h="1886" extrusionOk="0">
                  <a:moveTo>
                    <a:pt x="1243" y="1"/>
                  </a:moveTo>
                  <a:cubicBezTo>
                    <a:pt x="0" y="1"/>
                    <a:pt x="0" y="1886"/>
                    <a:pt x="1243" y="1886"/>
                  </a:cubicBezTo>
                  <a:cubicBezTo>
                    <a:pt x="1265" y="1886"/>
                    <a:pt x="1288" y="1885"/>
                    <a:pt x="1311" y="1884"/>
                  </a:cubicBezTo>
                  <a:cubicBezTo>
                    <a:pt x="2478" y="1812"/>
                    <a:pt x="2478" y="74"/>
                    <a:pt x="1311" y="2"/>
                  </a:cubicBezTo>
                  <a:cubicBezTo>
                    <a:pt x="1288" y="1"/>
                    <a:pt x="1265" y="1"/>
                    <a:pt x="1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73332" y="2493676"/>
            <a:ext cx="1468672" cy="792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2-100 </a:t>
            </a:r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млрд руб.</a:t>
            </a:r>
          </a:p>
          <a:p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30% от ключевой </a:t>
            </a:r>
          </a:p>
          <a:p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ставки ЦБ РФ + 3%*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5400" y="2450875"/>
            <a:ext cx="4572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 smtClean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Не </a:t>
            </a:r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более</a:t>
            </a:r>
          </a:p>
          <a:p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50% стоимости</a:t>
            </a:r>
          </a:p>
          <a:p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стартовой партии.</a:t>
            </a:r>
          </a:p>
          <a:p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Не более</a:t>
            </a:r>
          </a:p>
          <a:p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150 млн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08177" y="2450875"/>
            <a:ext cx="185499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Налоговый </a:t>
            </a:r>
          </a:p>
          <a:p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мониторинг.</a:t>
            </a:r>
          </a:p>
          <a:p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Возможность </a:t>
            </a:r>
          </a:p>
          <a:p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применения всеми </a:t>
            </a:r>
          </a:p>
          <a:p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участниками</a:t>
            </a:r>
          </a:p>
          <a:p>
            <a:r>
              <a:rPr lang="ru-RU" sz="1050" dirty="0">
                <a:solidFill>
                  <a:srgbClr val="1B337B"/>
                </a:solidFill>
                <a:latin typeface="Roboto"/>
                <a:ea typeface="Roboto"/>
                <a:cs typeface="Roboto"/>
              </a:rPr>
              <a:t>промышленного кластера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t="21551" r="12673" b="19026"/>
          <a:stretch/>
        </p:blipFill>
        <p:spPr>
          <a:xfrm>
            <a:off x="101700" y="65529"/>
            <a:ext cx="832646" cy="58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"/>
          <p:cNvSpPr txBox="1">
            <a:spLocks noGrp="1"/>
          </p:cNvSpPr>
          <p:nvPr>
            <p:ph type="title"/>
          </p:nvPr>
        </p:nvSpPr>
        <p:spPr>
          <a:xfrm>
            <a:off x="875290" y="17786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1B337B"/>
                </a:solidFill>
              </a:rPr>
              <a:t>НПА РЕГУЛИРУЮЩИЕ МЕРЫ ПОДДЕРЖКИ</a:t>
            </a:r>
            <a:endParaRPr dirty="0">
              <a:solidFill>
                <a:srgbClr val="1B337B"/>
              </a:solidFill>
            </a:endParaRPr>
          </a:p>
        </p:txBody>
      </p:sp>
      <p:grpSp>
        <p:nvGrpSpPr>
          <p:cNvPr id="526" name="Google Shape;526;p20"/>
          <p:cNvGrpSpPr/>
          <p:nvPr/>
        </p:nvGrpSpPr>
        <p:grpSpPr>
          <a:xfrm>
            <a:off x="457188" y="1657626"/>
            <a:ext cx="3202576" cy="3074450"/>
            <a:chOff x="2970713" y="1657626"/>
            <a:chExt cx="3202576" cy="3074450"/>
          </a:xfrm>
        </p:grpSpPr>
        <p:sp>
          <p:nvSpPr>
            <p:cNvPr id="527" name="Google Shape;527;p20"/>
            <p:cNvSpPr/>
            <p:nvPr/>
          </p:nvSpPr>
          <p:spPr>
            <a:xfrm>
              <a:off x="4600529" y="3343562"/>
              <a:ext cx="615987" cy="518664"/>
            </a:xfrm>
            <a:custGeom>
              <a:avLst/>
              <a:gdLst/>
              <a:ahLst/>
              <a:cxnLst/>
              <a:rect l="l" t="t" r="r" b="b"/>
              <a:pathLst>
                <a:path w="11570" h="9742" extrusionOk="0">
                  <a:moveTo>
                    <a:pt x="9689" y="0"/>
                  </a:moveTo>
                  <a:lnTo>
                    <a:pt x="9540" y="9"/>
                  </a:lnTo>
                  <a:lnTo>
                    <a:pt x="9382" y="27"/>
                  </a:lnTo>
                  <a:lnTo>
                    <a:pt x="9233" y="62"/>
                  </a:lnTo>
                  <a:lnTo>
                    <a:pt x="9083" y="114"/>
                  </a:lnTo>
                  <a:lnTo>
                    <a:pt x="8951" y="185"/>
                  </a:lnTo>
                  <a:lnTo>
                    <a:pt x="8820" y="272"/>
                  </a:lnTo>
                  <a:lnTo>
                    <a:pt x="545" y="6535"/>
                  </a:lnTo>
                  <a:lnTo>
                    <a:pt x="431" y="6641"/>
                  </a:lnTo>
                  <a:lnTo>
                    <a:pt x="326" y="6755"/>
                  </a:lnTo>
                  <a:lnTo>
                    <a:pt x="229" y="6878"/>
                  </a:lnTo>
                  <a:lnTo>
                    <a:pt x="159" y="7010"/>
                  </a:lnTo>
                  <a:lnTo>
                    <a:pt x="97" y="7159"/>
                  </a:lnTo>
                  <a:lnTo>
                    <a:pt x="53" y="7308"/>
                  </a:lnTo>
                  <a:lnTo>
                    <a:pt x="18" y="7467"/>
                  </a:lnTo>
                  <a:lnTo>
                    <a:pt x="1" y="7625"/>
                  </a:lnTo>
                  <a:lnTo>
                    <a:pt x="1" y="7792"/>
                  </a:lnTo>
                  <a:lnTo>
                    <a:pt x="18" y="7958"/>
                  </a:lnTo>
                  <a:lnTo>
                    <a:pt x="45" y="8125"/>
                  </a:lnTo>
                  <a:lnTo>
                    <a:pt x="88" y="8292"/>
                  </a:lnTo>
                  <a:lnTo>
                    <a:pt x="150" y="8459"/>
                  </a:lnTo>
                  <a:lnTo>
                    <a:pt x="229" y="8617"/>
                  </a:lnTo>
                  <a:lnTo>
                    <a:pt x="317" y="8784"/>
                  </a:lnTo>
                  <a:lnTo>
                    <a:pt x="422" y="8933"/>
                  </a:lnTo>
                  <a:lnTo>
                    <a:pt x="545" y="9083"/>
                  </a:lnTo>
                  <a:lnTo>
                    <a:pt x="668" y="9215"/>
                  </a:lnTo>
                  <a:lnTo>
                    <a:pt x="809" y="9329"/>
                  </a:lnTo>
                  <a:lnTo>
                    <a:pt x="949" y="9434"/>
                  </a:lnTo>
                  <a:lnTo>
                    <a:pt x="1099" y="9522"/>
                  </a:lnTo>
                  <a:lnTo>
                    <a:pt x="1248" y="9601"/>
                  </a:lnTo>
                  <a:lnTo>
                    <a:pt x="1406" y="9654"/>
                  </a:lnTo>
                  <a:lnTo>
                    <a:pt x="1564" y="9706"/>
                  </a:lnTo>
                  <a:lnTo>
                    <a:pt x="1722" y="9733"/>
                  </a:lnTo>
                  <a:lnTo>
                    <a:pt x="1880" y="9742"/>
                  </a:lnTo>
                  <a:lnTo>
                    <a:pt x="2039" y="9742"/>
                  </a:lnTo>
                  <a:lnTo>
                    <a:pt x="2197" y="9724"/>
                  </a:lnTo>
                  <a:lnTo>
                    <a:pt x="2346" y="9689"/>
                  </a:lnTo>
                  <a:lnTo>
                    <a:pt x="2486" y="9636"/>
                  </a:lnTo>
                  <a:lnTo>
                    <a:pt x="2627" y="9566"/>
                  </a:lnTo>
                  <a:lnTo>
                    <a:pt x="2759" y="9478"/>
                  </a:lnTo>
                  <a:lnTo>
                    <a:pt x="11024" y="3215"/>
                  </a:lnTo>
                  <a:lnTo>
                    <a:pt x="11147" y="3110"/>
                  </a:lnTo>
                  <a:lnTo>
                    <a:pt x="11253" y="2996"/>
                  </a:lnTo>
                  <a:lnTo>
                    <a:pt x="11341" y="2873"/>
                  </a:lnTo>
                  <a:lnTo>
                    <a:pt x="11420" y="2732"/>
                  </a:lnTo>
                  <a:lnTo>
                    <a:pt x="11481" y="2591"/>
                  </a:lnTo>
                  <a:lnTo>
                    <a:pt x="11525" y="2442"/>
                  </a:lnTo>
                  <a:lnTo>
                    <a:pt x="11552" y="2284"/>
                  </a:lnTo>
                  <a:lnTo>
                    <a:pt x="11569" y="2126"/>
                  </a:lnTo>
                  <a:lnTo>
                    <a:pt x="11569" y="1959"/>
                  </a:lnTo>
                  <a:lnTo>
                    <a:pt x="11560" y="1792"/>
                  </a:lnTo>
                  <a:lnTo>
                    <a:pt x="11525" y="1625"/>
                  </a:lnTo>
                  <a:lnTo>
                    <a:pt x="11481" y="1458"/>
                  </a:lnTo>
                  <a:lnTo>
                    <a:pt x="11420" y="1291"/>
                  </a:lnTo>
                  <a:lnTo>
                    <a:pt x="11349" y="1125"/>
                  </a:lnTo>
                  <a:lnTo>
                    <a:pt x="11253" y="966"/>
                  </a:lnTo>
                  <a:lnTo>
                    <a:pt x="11147" y="808"/>
                  </a:lnTo>
                  <a:lnTo>
                    <a:pt x="11033" y="668"/>
                  </a:lnTo>
                  <a:lnTo>
                    <a:pt x="10902" y="536"/>
                  </a:lnTo>
                  <a:lnTo>
                    <a:pt x="10770" y="413"/>
                  </a:lnTo>
                  <a:lnTo>
                    <a:pt x="10620" y="316"/>
                  </a:lnTo>
                  <a:lnTo>
                    <a:pt x="10480" y="220"/>
                  </a:lnTo>
                  <a:lnTo>
                    <a:pt x="10322" y="150"/>
                  </a:lnTo>
                  <a:lnTo>
                    <a:pt x="10164" y="88"/>
                  </a:lnTo>
                  <a:lnTo>
                    <a:pt x="10006" y="44"/>
                  </a:lnTo>
                  <a:lnTo>
                    <a:pt x="9847" y="18"/>
                  </a:lnTo>
                  <a:lnTo>
                    <a:pt x="968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4610805" y="3690109"/>
              <a:ext cx="23000" cy="24331"/>
            </a:xfrm>
            <a:custGeom>
              <a:avLst/>
              <a:gdLst/>
              <a:ahLst/>
              <a:cxnLst/>
              <a:rect l="l" t="t" r="r" b="b"/>
              <a:pathLst>
                <a:path w="432" h="457" extrusionOk="0">
                  <a:moveTo>
                    <a:pt x="71" y="35"/>
                  </a:moveTo>
                  <a:lnTo>
                    <a:pt x="71" y="35"/>
                  </a:lnTo>
                  <a:lnTo>
                    <a:pt x="106" y="9"/>
                  </a:lnTo>
                  <a:lnTo>
                    <a:pt x="141" y="0"/>
                  </a:lnTo>
                  <a:lnTo>
                    <a:pt x="185" y="0"/>
                  </a:lnTo>
                  <a:lnTo>
                    <a:pt x="229" y="0"/>
                  </a:lnTo>
                  <a:lnTo>
                    <a:pt x="264" y="18"/>
                  </a:lnTo>
                  <a:lnTo>
                    <a:pt x="308" y="35"/>
                  </a:lnTo>
                  <a:lnTo>
                    <a:pt x="343" y="70"/>
                  </a:lnTo>
                  <a:lnTo>
                    <a:pt x="379" y="106"/>
                  </a:lnTo>
                  <a:lnTo>
                    <a:pt x="379" y="106"/>
                  </a:lnTo>
                  <a:lnTo>
                    <a:pt x="405" y="149"/>
                  </a:lnTo>
                  <a:lnTo>
                    <a:pt x="423" y="185"/>
                  </a:lnTo>
                  <a:lnTo>
                    <a:pt x="431" y="228"/>
                  </a:lnTo>
                  <a:lnTo>
                    <a:pt x="431" y="272"/>
                  </a:lnTo>
                  <a:lnTo>
                    <a:pt x="423" y="316"/>
                  </a:lnTo>
                  <a:lnTo>
                    <a:pt x="414" y="360"/>
                  </a:lnTo>
                  <a:lnTo>
                    <a:pt x="387" y="387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39"/>
                  </a:lnTo>
                  <a:lnTo>
                    <a:pt x="282" y="448"/>
                  </a:lnTo>
                  <a:lnTo>
                    <a:pt x="247" y="457"/>
                  </a:lnTo>
                  <a:lnTo>
                    <a:pt x="203" y="448"/>
                  </a:lnTo>
                  <a:lnTo>
                    <a:pt x="159" y="439"/>
                  </a:lnTo>
                  <a:lnTo>
                    <a:pt x="124" y="413"/>
                  </a:lnTo>
                  <a:lnTo>
                    <a:pt x="89" y="387"/>
                  </a:lnTo>
                  <a:lnTo>
                    <a:pt x="54" y="351"/>
                  </a:lnTo>
                  <a:lnTo>
                    <a:pt x="54" y="351"/>
                  </a:lnTo>
                  <a:lnTo>
                    <a:pt x="27" y="308"/>
                  </a:lnTo>
                  <a:lnTo>
                    <a:pt x="10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1" y="132"/>
                  </a:lnTo>
                  <a:lnTo>
                    <a:pt x="18" y="97"/>
                  </a:lnTo>
                  <a:lnTo>
                    <a:pt x="45" y="62"/>
                  </a:lnTo>
                  <a:lnTo>
                    <a:pt x="71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4596323" y="3730785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35"/>
                  </a:moveTo>
                  <a:lnTo>
                    <a:pt x="71" y="35"/>
                  </a:lnTo>
                  <a:lnTo>
                    <a:pt x="106" y="18"/>
                  </a:lnTo>
                  <a:lnTo>
                    <a:pt x="141" y="9"/>
                  </a:lnTo>
                  <a:lnTo>
                    <a:pt x="185" y="0"/>
                  </a:lnTo>
                  <a:lnTo>
                    <a:pt x="229" y="9"/>
                  </a:lnTo>
                  <a:lnTo>
                    <a:pt x="264" y="27"/>
                  </a:lnTo>
                  <a:lnTo>
                    <a:pt x="308" y="44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7"/>
                  </a:lnTo>
                  <a:lnTo>
                    <a:pt x="431" y="281"/>
                  </a:lnTo>
                  <a:lnTo>
                    <a:pt x="422" y="325"/>
                  </a:lnTo>
                  <a:lnTo>
                    <a:pt x="413" y="360"/>
                  </a:lnTo>
                  <a:lnTo>
                    <a:pt x="387" y="396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48"/>
                  </a:lnTo>
                  <a:lnTo>
                    <a:pt x="282" y="457"/>
                  </a:lnTo>
                  <a:lnTo>
                    <a:pt x="247" y="457"/>
                  </a:lnTo>
                  <a:lnTo>
                    <a:pt x="203" y="457"/>
                  </a:lnTo>
                  <a:lnTo>
                    <a:pt x="159" y="439"/>
                  </a:lnTo>
                  <a:lnTo>
                    <a:pt x="124" y="422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17"/>
                  </a:lnTo>
                  <a:lnTo>
                    <a:pt x="9" y="273"/>
                  </a:lnTo>
                  <a:lnTo>
                    <a:pt x="1" y="229"/>
                  </a:lnTo>
                  <a:lnTo>
                    <a:pt x="1" y="185"/>
                  </a:lnTo>
                  <a:lnTo>
                    <a:pt x="1" y="141"/>
                  </a:lnTo>
                  <a:lnTo>
                    <a:pt x="18" y="97"/>
                  </a:lnTo>
                  <a:lnTo>
                    <a:pt x="36" y="71"/>
                  </a:lnTo>
                  <a:lnTo>
                    <a:pt x="71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5191665" y="3459521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1" y="422"/>
                  </a:moveTo>
                  <a:lnTo>
                    <a:pt x="361" y="422"/>
                  </a:lnTo>
                  <a:lnTo>
                    <a:pt x="326" y="449"/>
                  </a:lnTo>
                  <a:lnTo>
                    <a:pt x="290" y="457"/>
                  </a:lnTo>
                  <a:lnTo>
                    <a:pt x="246" y="457"/>
                  </a:lnTo>
                  <a:lnTo>
                    <a:pt x="203" y="457"/>
                  </a:lnTo>
                  <a:lnTo>
                    <a:pt x="167" y="440"/>
                  </a:lnTo>
                  <a:lnTo>
                    <a:pt x="124" y="422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9" y="273"/>
                  </a:lnTo>
                  <a:lnTo>
                    <a:pt x="1" y="229"/>
                  </a:lnTo>
                  <a:lnTo>
                    <a:pt x="1" y="185"/>
                  </a:lnTo>
                  <a:lnTo>
                    <a:pt x="9" y="141"/>
                  </a:lnTo>
                  <a:lnTo>
                    <a:pt x="18" y="97"/>
                  </a:lnTo>
                  <a:lnTo>
                    <a:pt x="44" y="71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8"/>
                  </a:lnTo>
                  <a:lnTo>
                    <a:pt x="150" y="9"/>
                  </a:lnTo>
                  <a:lnTo>
                    <a:pt x="185" y="1"/>
                  </a:lnTo>
                  <a:lnTo>
                    <a:pt x="229" y="9"/>
                  </a:lnTo>
                  <a:lnTo>
                    <a:pt x="273" y="18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31" y="326"/>
                  </a:lnTo>
                  <a:lnTo>
                    <a:pt x="413" y="361"/>
                  </a:lnTo>
                  <a:lnTo>
                    <a:pt x="396" y="396"/>
                  </a:lnTo>
                  <a:lnTo>
                    <a:pt x="361" y="422"/>
                  </a:lnTo>
                  <a:lnTo>
                    <a:pt x="36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4601914" y="3777531"/>
              <a:ext cx="23479" cy="24384"/>
            </a:xfrm>
            <a:custGeom>
              <a:avLst/>
              <a:gdLst/>
              <a:ahLst/>
              <a:cxnLst/>
              <a:rect l="l" t="t" r="r" b="b"/>
              <a:pathLst>
                <a:path w="441" h="458" extrusionOk="0">
                  <a:moveTo>
                    <a:pt x="80" y="36"/>
                  </a:moveTo>
                  <a:lnTo>
                    <a:pt x="80" y="36"/>
                  </a:lnTo>
                  <a:lnTo>
                    <a:pt x="115" y="18"/>
                  </a:lnTo>
                  <a:lnTo>
                    <a:pt x="150" y="1"/>
                  </a:lnTo>
                  <a:lnTo>
                    <a:pt x="194" y="1"/>
                  </a:lnTo>
                  <a:lnTo>
                    <a:pt x="229" y="9"/>
                  </a:lnTo>
                  <a:lnTo>
                    <a:pt x="273" y="18"/>
                  </a:lnTo>
                  <a:lnTo>
                    <a:pt x="317" y="45"/>
                  </a:lnTo>
                  <a:lnTo>
                    <a:pt x="352" y="71"/>
                  </a:lnTo>
                  <a:lnTo>
                    <a:pt x="379" y="106"/>
                  </a:lnTo>
                  <a:lnTo>
                    <a:pt x="379" y="106"/>
                  </a:lnTo>
                  <a:lnTo>
                    <a:pt x="405" y="150"/>
                  </a:lnTo>
                  <a:lnTo>
                    <a:pt x="423" y="194"/>
                  </a:lnTo>
                  <a:lnTo>
                    <a:pt x="440" y="238"/>
                  </a:lnTo>
                  <a:lnTo>
                    <a:pt x="440" y="282"/>
                  </a:lnTo>
                  <a:lnTo>
                    <a:pt x="431" y="317"/>
                  </a:lnTo>
                  <a:lnTo>
                    <a:pt x="414" y="361"/>
                  </a:lnTo>
                  <a:lnTo>
                    <a:pt x="396" y="396"/>
                  </a:lnTo>
                  <a:lnTo>
                    <a:pt x="370" y="422"/>
                  </a:lnTo>
                  <a:lnTo>
                    <a:pt x="370" y="422"/>
                  </a:lnTo>
                  <a:lnTo>
                    <a:pt x="335" y="440"/>
                  </a:lnTo>
                  <a:lnTo>
                    <a:pt x="291" y="457"/>
                  </a:lnTo>
                  <a:lnTo>
                    <a:pt x="247" y="457"/>
                  </a:lnTo>
                  <a:lnTo>
                    <a:pt x="212" y="449"/>
                  </a:lnTo>
                  <a:lnTo>
                    <a:pt x="168" y="440"/>
                  </a:lnTo>
                  <a:lnTo>
                    <a:pt x="133" y="414"/>
                  </a:lnTo>
                  <a:lnTo>
                    <a:pt x="89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6" y="308"/>
                  </a:lnTo>
                  <a:lnTo>
                    <a:pt x="19" y="264"/>
                  </a:lnTo>
                  <a:lnTo>
                    <a:pt x="10" y="220"/>
                  </a:lnTo>
                  <a:lnTo>
                    <a:pt x="1" y="176"/>
                  </a:lnTo>
                  <a:lnTo>
                    <a:pt x="10" y="132"/>
                  </a:lnTo>
                  <a:lnTo>
                    <a:pt x="27" y="97"/>
                  </a:lnTo>
                  <a:lnTo>
                    <a:pt x="45" y="62"/>
                  </a:lnTo>
                  <a:lnTo>
                    <a:pt x="80" y="36"/>
                  </a:lnTo>
                  <a:lnTo>
                    <a:pt x="80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5185596" y="3413201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0" y="423"/>
                  </a:moveTo>
                  <a:lnTo>
                    <a:pt x="360" y="423"/>
                  </a:lnTo>
                  <a:lnTo>
                    <a:pt x="325" y="440"/>
                  </a:lnTo>
                  <a:lnTo>
                    <a:pt x="290" y="449"/>
                  </a:lnTo>
                  <a:lnTo>
                    <a:pt x="246" y="458"/>
                  </a:lnTo>
                  <a:lnTo>
                    <a:pt x="211" y="449"/>
                  </a:lnTo>
                  <a:lnTo>
                    <a:pt x="167" y="440"/>
                  </a:lnTo>
                  <a:lnTo>
                    <a:pt x="123" y="414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9" y="265"/>
                  </a:lnTo>
                  <a:lnTo>
                    <a:pt x="0" y="221"/>
                  </a:lnTo>
                  <a:lnTo>
                    <a:pt x="0" y="177"/>
                  </a:lnTo>
                  <a:lnTo>
                    <a:pt x="9" y="133"/>
                  </a:lnTo>
                  <a:lnTo>
                    <a:pt x="18" y="98"/>
                  </a:lnTo>
                  <a:lnTo>
                    <a:pt x="44" y="62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0"/>
                  </a:lnTo>
                  <a:lnTo>
                    <a:pt x="150" y="1"/>
                  </a:lnTo>
                  <a:lnTo>
                    <a:pt x="185" y="1"/>
                  </a:lnTo>
                  <a:lnTo>
                    <a:pt x="229" y="1"/>
                  </a:lnTo>
                  <a:lnTo>
                    <a:pt x="273" y="19"/>
                  </a:lnTo>
                  <a:lnTo>
                    <a:pt x="308" y="36"/>
                  </a:lnTo>
                  <a:lnTo>
                    <a:pt x="352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85"/>
                  </a:lnTo>
                  <a:lnTo>
                    <a:pt x="431" y="238"/>
                  </a:lnTo>
                  <a:lnTo>
                    <a:pt x="431" y="273"/>
                  </a:lnTo>
                  <a:lnTo>
                    <a:pt x="431" y="317"/>
                  </a:lnTo>
                  <a:lnTo>
                    <a:pt x="413" y="361"/>
                  </a:lnTo>
                  <a:lnTo>
                    <a:pt x="396" y="396"/>
                  </a:lnTo>
                  <a:lnTo>
                    <a:pt x="360" y="423"/>
                  </a:lnTo>
                  <a:lnTo>
                    <a:pt x="360" y="4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4628108" y="3819645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35"/>
                  </a:moveTo>
                  <a:lnTo>
                    <a:pt x="71" y="35"/>
                  </a:lnTo>
                  <a:lnTo>
                    <a:pt x="106" y="18"/>
                  </a:lnTo>
                  <a:lnTo>
                    <a:pt x="141" y="0"/>
                  </a:lnTo>
                  <a:lnTo>
                    <a:pt x="185" y="0"/>
                  </a:lnTo>
                  <a:lnTo>
                    <a:pt x="229" y="9"/>
                  </a:lnTo>
                  <a:lnTo>
                    <a:pt x="264" y="18"/>
                  </a:lnTo>
                  <a:lnTo>
                    <a:pt x="308" y="44"/>
                  </a:lnTo>
                  <a:lnTo>
                    <a:pt x="343" y="71"/>
                  </a:lnTo>
                  <a:lnTo>
                    <a:pt x="379" y="106"/>
                  </a:lnTo>
                  <a:lnTo>
                    <a:pt x="379" y="106"/>
                  </a:lnTo>
                  <a:lnTo>
                    <a:pt x="405" y="150"/>
                  </a:lnTo>
                  <a:lnTo>
                    <a:pt x="423" y="193"/>
                  </a:lnTo>
                  <a:lnTo>
                    <a:pt x="431" y="237"/>
                  </a:lnTo>
                  <a:lnTo>
                    <a:pt x="431" y="281"/>
                  </a:lnTo>
                  <a:lnTo>
                    <a:pt x="423" y="316"/>
                  </a:lnTo>
                  <a:lnTo>
                    <a:pt x="414" y="360"/>
                  </a:lnTo>
                  <a:lnTo>
                    <a:pt x="387" y="396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39"/>
                  </a:lnTo>
                  <a:lnTo>
                    <a:pt x="282" y="457"/>
                  </a:lnTo>
                  <a:lnTo>
                    <a:pt x="247" y="457"/>
                  </a:lnTo>
                  <a:lnTo>
                    <a:pt x="203" y="448"/>
                  </a:lnTo>
                  <a:lnTo>
                    <a:pt x="159" y="439"/>
                  </a:lnTo>
                  <a:lnTo>
                    <a:pt x="124" y="413"/>
                  </a:lnTo>
                  <a:lnTo>
                    <a:pt x="89" y="387"/>
                  </a:lnTo>
                  <a:lnTo>
                    <a:pt x="54" y="352"/>
                  </a:lnTo>
                  <a:lnTo>
                    <a:pt x="54" y="352"/>
                  </a:lnTo>
                  <a:lnTo>
                    <a:pt x="27" y="308"/>
                  </a:lnTo>
                  <a:lnTo>
                    <a:pt x="10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1" y="132"/>
                  </a:lnTo>
                  <a:lnTo>
                    <a:pt x="18" y="97"/>
                  </a:lnTo>
                  <a:lnTo>
                    <a:pt x="36" y="62"/>
                  </a:lnTo>
                  <a:lnTo>
                    <a:pt x="71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5159881" y="3371141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0" y="422"/>
                  </a:moveTo>
                  <a:lnTo>
                    <a:pt x="360" y="422"/>
                  </a:lnTo>
                  <a:lnTo>
                    <a:pt x="325" y="440"/>
                  </a:lnTo>
                  <a:lnTo>
                    <a:pt x="290" y="448"/>
                  </a:lnTo>
                  <a:lnTo>
                    <a:pt x="246" y="457"/>
                  </a:lnTo>
                  <a:lnTo>
                    <a:pt x="202" y="448"/>
                  </a:lnTo>
                  <a:lnTo>
                    <a:pt x="167" y="440"/>
                  </a:lnTo>
                  <a:lnTo>
                    <a:pt x="123" y="413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9" y="264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9" y="132"/>
                  </a:lnTo>
                  <a:lnTo>
                    <a:pt x="18" y="97"/>
                  </a:lnTo>
                  <a:lnTo>
                    <a:pt x="44" y="62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106" y="9"/>
                  </a:lnTo>
                  <a:lnTo>
                    <a:pt x="150" y="0"/>
                  </a:lnTo>
                  <a:lnTo>
                    <a:pt x="185" y="0"/>
                  </a:lnTo>
                  <a:lnTo>
                    <a:pt x="229" y="0"/>
                  </a:lnTo>
                  <a:lnTo>
                    <a:pt x="273" y="18"/>
                  </a:lnTo>
                  <a:lnTo>
                    <a:pt x="308" y="36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73"/>
                  </a:lnTo>
                  <a:lnTo>
                    <a:pt x="431" y="317"/>
                  </a:lnTo>
                  <a:lnTo>
                    <a:pt x="413" y="361"/>
                  </a:lnTo>
                  <a:lnTo>
                    <a:pt x="396" y="387"/>
                  </a:lnTo>
                  <a:lnTo>
                    <a:pt x="360" y="422"/>
                  </a:lnTo>
                  <a:lnTo>
                    <a:pt x="36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4672085" y="3842059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8"/>
                  </a:lnTo>
                  <a:lnTo>
                    <a:pt x="150" y="10"/>
                  </a:lnTo>
                  <a:lnTo>
                    <a:pt x="194" y="1"/>
                  </a:lnTo>
                  <a:lnTo>
                    <a:pt x="229" y="10"/>
                  </a:lnTo>
                  <a:lnTo>
                    <a:pt x="273" y="18"/>
                  </a:lnTo>
                  <a:lnTo>
                    <a:pt x="308" y="45"/>
                  </a:lnTo>
                  <a:lnTo>
                    <a:pt x="352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40" y="282"/>
                  </a:lnTo>
                  <a:lnTo>
                    <a:pt x="431" y="326"/>
                  </a:lnTo>
                  <a:lnTo>
                    <a:pt x="413" y="361"/>
                  </a:lnTo>
                  <a:lnTo>
                    <a:pt x="396" y="396"/>
                  </a:lnTo>
                  <a:lnTo>
                    <a:pt x="361" y="423"/>
                  </a:lnTo>
                  <a:lnTo>
                    <a:pt x="361" y="423"/>
                  </a:lnTo>
                  <a:lnTo>
                    <a:pt x="326" y="449"/>
                  </a:lnTo>
                  <a:lnTo>
                    <a:pt x="290" y="458"/>
                  </a:lnTo>
                  <a:lnTo>
                    <a:pt x="247" y="458"/>
                  </a:lnTo>
                  <a:lnTo>
                    <a:pt x="211" y="458"/>
                  </a:lnTo>
                  <a:lnTo>
                    <a:pt x="167" y="440"/>
                  </a:lnTo>
                  <a:lnTo>
                    <a:pt x="124" y="423"/>
                  </a:lnTo>
                  <a:lnTo>
                    <a:pt x="88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6" y="308"/>
                  </a:lnTo>
                  <a:lnTo>
                    <a:pt x="18" y="273"/>
                  </a:lnTo>
                  <a:lnTo>
                    <a:pt x="1" y="220"/>
                  </a:lnTo>
                  <a:lnTo>
                    <a:pt x="1" y="185"/>
                  </a:lnTo>
                  <a:lnTo>
                    <a:pt x="9" y="141"/>
                  </a:lnTo>
                  <a:lnTo>
                    <a:pt x="27" y="98"/>
                  </a:lnTo>
                  <a:lnTo>
                    <a:pt x="45" y="71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5115424" y="3348247"/>
              <a:ext cx="23426" cy="24331"/>
            </a:xfrm>
            <a:custGeom>
              <a:avLst/>
              <a:gdLst/>
              <a:ahLst/>
              <a:cxnLst/>
              <a:rect l="l" t="t" r="r" b="b"/>
              <a:pathLst>
                <a:path w="440" h="457" extrusionOk="0">
                  <a:moveTo>
                    <a:pt x="370" y="422"/>
                  </a:moveTo>
                  <a:lnTo>
                    <a:pt x="370" y="422"/>
                  </a:lnTo>
                  <a:lnTo>
                    <a:pt x="335" y="448"/>
                  </a:lnTo>
                  <a:lnTo>
                    <a:pt x="291" y="457"/>
                  </a:lnTo>
                  <a:lnTo>
                    <a:pt x="247" y="457"/>
                  </a:lnTo>
                  <a:lnTo>
                    <a:pt x="212" y="457"/>
                  </a:lnTo>
                  <a:lnTo>
                    <a:pt x="168" y="439"/>
                  </a:lnTo>
                  <a:lnTo>
                    <a:pt x="133" y="422"/>
                  </a:lnTo>
                  <a:lnTo>
                    <a:pt x="89" y="387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36" y="316"/>
                  </a:lnTo>
                  <a:lnTo>
                    <a:pt x="18" y="272"/>
                  </a:lnTo>
                  <a:lnTo>
                    <a:pt x="10" y="228"/>
                  </a:lnTo>
                  <a:lnTo>
                    <a:pt x="1" y="184"/>
                  </a:lnTo>
                  <a:lnTo>
                    <a:pt x="10" y="141"/>
                  </a:lnTo>
                  <a:lnTo>
                    <a:pt x="27" y="105"/>
                  </a:lnTo>
                  <a:lnTo>
                    <a:pt x="45" y="70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115" y="18"/>
                  </a:lnTo>
                  <a:lnTo>
                    <a:pt x="150" y="9"/>
                  </a:lnTo>
                  <a:lnTo>
                    <a:pt x="194" y="0"/>
                  </a:lnTo>
                  <a:lnTo>
                    <a:pt x="229" y="9"/>
                  </a:lnTo>
                  <a:lnTo>
                    <a:pt x="273" y="26"/>
                  </a:lnTo>
                  <a:lnTo>
                    <a:pt x="308" y="44"/>
                  </a:lnTo>
                  <a:lnTo>
                    <a:pt x="352" y="70"/>
                  </a:lnTo>
                  <a:lnTo>
                    <a:pt x="378" y="114"/>
                  </a:lnTo>
                  <a:lnTo>
                    <a:pt x="378" y="114"/>
                  </a:lnTo>
                  <a:lnTo>
                    <a:pt x="405" y="149"/>
                  </a:lnTo>
                  <a:lnTo>
                    <a:pt x="422" y="193"/>
                  </a:lnTo>
                  <a:lnTo>
                    <a:pt x="431" y="237"/>
                  </a:lnTo>
                  <a:lnTo>
                    <a:pt x="440" y="281"/>
                  </a:lnTo>
                  <a:lnTo>
                    <a:pt x="431" y="325"/>
                  </a:lnTo>
                  <a:lnTo>
                    <a:pt x="414" y="360"/>
                  </a:lnTo>
                  <a:lnTo>
                    <a:pt x="396" y="395"/>
                  </a:lnTo>
                  <a:lnTo>
                    <a:pt x="370" y="422"/>
                  </a:lnTo>
                  <a:lnTo>
                    <a:pt x="37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4715104" y="3841633"/>
              <a:ext cx="23000" cy="24331"/>
            </a:xfrm>
            <a:custGeom>
              <a:avLst/>
              <a:gdLst/>
              <a:ahLst/>
              <a:cxnLst/>
              <a:rect l="l" t="t" r="r" b="b"/>
              <a:pathLst>
                <a:path w="432" h="457" extrusionOk="0">
                  <a:moveTo>
                    <a:pt x="71" y="35"/>
                  </a:moveTo>
                  <a:lnTo>
                    <a:pt x="71" y="35"/>
                  </a:lnTo>
                  <a:lnTo>
                    <a:pt x="106" y="18"/>
                  </a:lnTo>
                  <a:lnTo>
                    <a:pt x="150" y="9"/>
                  </a:lnTo>
                  <a:lnTo>
                    <a:pt x="185" y="0"/>
                  </a:lnTo>
                  <a:lnTo>
                    <a:pt x="229" y="9"/>
                  </a:lnTo>
                  <a:lnTo>
                    <a:pt x="273" y="26"/>
                  </a:lnTo>
                  <a:lnTo>
                    <a:pt x="308" y="44"/>
                  </a:lnTo>
                  <a:lnTo>
                    <a:pt x="343" y="70"/>
                  </a:lnTo>
                  <a:lnTo>
                    <a:pt x="378" y="114"/>
                  </a:lnTo>
                  <a:lnTo>
                    <a:pt x="378" y="114"/>
                  </a:lnTo>
                  <a:lnTo>
                    <a:pt x="405" y="149"/>
                  </a:lnTo>
                  <a:lnTo>
                    <a:pt x="422" y="193"/>
                  </a:lnTo>
                  <a:lnTo>
                    <a:pt x="431" y="237"/>
                  </a:lnTo>
                  <a:lnTo>
                    <a:pt x="431" y="281"/>
                  </a:lnTo>
                  <a:lnTo>
                    <a:pt x="431" y="325"/>
                  </a:lnTo>
                  <a:lnTo>
                    <a:pt x="414" y="360"/>
                  </a:lnTo>
                  <a:lnTo>
                    <a:pt x="387" y="395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48"/>
                  </a:lnTo>
                  <a:lnTo>
                    <a:pt x="291" y="457"/>
                  </a:lnTo>
                  <a:lnTo>
                    <a:pt x="247" y="457"/>
                  </a:lnTo>
                  <a:lnTo>
                    <a:pt x="203" y="457"/>
                  </a:lnTo>
                  <a:lnTo>
                    <a:pt x="168" y="439"/>
                  </a:lnTo>
                  <a:lnTo>
                    <a:pt x="124" y="422"/>
                  </a:lnTo>
                  <a:lnTo>
                    <a:pt x="89" y="387"/>
                  </a:lnTo>
                  <a:lnTo>
                    <a:pt x="53" y="351"/>
                  </a:lnTo>
                  <a:lnTo>
                    <a:pt x="53" y="351"/>
                  </a:lnTo>
                  <a:lnTo>
                    <a:pt x="27" y="316"/>
                  </a:lnTo>
                  <a:lnTo>
                    <a:pt x="9" y="272"/>
                  </a:lnTo>
                  <a:lnTo>
                    <a:pt x="1" y="228"/>
                  </a:lnTo>
                  <a:lnTo>
                    <a:pt x="1" y="185"/>
                  </a:lnTo>
                  <a:lnTo>
                    <a:pt x="9" y="141"/>
                  </a:lnTo>
                  <a:lnTo>
                    <a:pt x="18" y="106"/>
                  </a:lnTo>
                  <a:lnTo>
                    <a:pt x="45" y="70"/>
                  </a:lnTo>
                  <a:lnTo>
                    <a:pt x="71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4644027" y="3664819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0"/>
                  </a:lnTo>
                  <a:lnTo>
                    <a:pt x="141" y="1"/>
                  </a:lnTo>
                  <a:lnTo>
                    <a:pt x="185" y="1"/>
                  </a:lnTo>
                  <a:lnTo>
                    <a:pt x="229" y="1"/>
                  </a:lnTo>
                  <a:lnTo>
                    <a:pt x="264" y="18"/>
                  </a:lnTo>
                  <a:lnTo>
                    <a:pt x="308" y="36"/>
                  </a:lnTo>
                  <a:lnTo>
                    <a:pt x="343" y="62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41"/>
                  </a:lnTo>
                  <a:lnTo>
                    <a:pt x="422" y="185"/>
                  </a:lnTo>
                  <a:lnTo>
                    <a:pt x="431" y="229"/>
                  </a:lnTo>
                  <a:lnTo>
                    <a:pt x="431" y="273"/>
                  </a:lnTo>
                  <a:lnTo>
                    <a:pt x="422" y="317"/>
                  </a:lnTo>
                  <a:lnTo>
                    <a:pt x="413" y="352"/>
                  </a:lnTo>
                  <a:lnTo>
                    <a:pt x="387" y="387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40"/>
                  </a:lnTo>
                  <a:lnTo>
                    <a:pt x="282" y="449"/>
                  </a:lnTo>
                  <a:lnTo>
                    <a:pt x="247" y="458"/>
                  </a:lnTo>
                  <a:lnTo>
                    <a:pt x="203" y="449"/>
                  </a:lnTo>
                  <a:lnTo>
                    <a:pt x="159" y="431"/>
                  </a:lnTo>
                  <a:lnTo>
                    <a:pt x="124" y="414"/>
                  </a:lnTo>
                  <a:lnTo>
                    <a:pt x="88" y="387"/>
                  </a:lnTo>
                  <a:lnTo>
                    <a:pt x="53" y="343"/>
                  </a:lnTo>
                  <a:lnTo>
                    <a:pt x="53" y="343"/>
                  </a:lnTo>
                  <a:lnTo>
                    <a:pt x="27" y="308"/>
                  </a:lnTo>
                  <a:lnTo>
                    <a:pt x="9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1" y="133"/>
                  </a:lnTo>
                  <a:lnTo>
                    <a:pt x="18" y="97"/>
                  </a:lnTo>
                  <a:lnTo>
                    <a:pt x="36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4773084" y="3569411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0"/>
                  </a:lnTo>
                  <a:lnTo>
                    <a:pt x="150" y="1"/>
                  </a:lnTo>
                  <a:lnTo>
                    <a:pt x="185" y="1"/>
                  </a:lnTo>
                  <a:lnTo>
                    <a:pt x="229" y="1"/>
                  </a:lnTo>
                  <a:lnTo>
                    <a:pt x="273" y="18"/>
                  </a:lnTo>
                  <a:lnTo>
                    <a:pt x="308" y="36"/>
                  </a:lnTo>
                  <a:lnTo>
                    <a:pt x="343" y="71"/>
                  </a:lnTo>
                  <a:lnTo>
                    <a:pt x="379" y="106"/>
                  </a:lnTo>
                  <a:lnTo>
                    <a:pt x="379" y="106"/>
                  </a:lnTo>
                  <a:lnTo>
                    <a:pt x="405" y="141"/>
                  </a:lnTo>
                  <a:lnTo>
                    <a:pt x="423" y="185"/>
                  </a:lnTo>
                  <a:lnTo>
                    <a:pt x="431" y="229"/>
                  </a:lnTo>
                  <a:lnTo>
                    <a:pt x="431" y="273"/>
                  </a:lnTo>
                  <a:lnTo>
                    <a:pt x="431" y="317"/>
                  </a:lnTo>
                  <a:lnTo>
                    <a:pt x="414" y="361"/>
                  </a:lnTo>
                  <a:lnTo>
                    <a:pt x="387" y="387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40"/>
                  </a:lnTo>
                  <a:lnTo>
                    <a:pt x="291" y="449"/>
                  </a:lnTo>
                  <a:lnTo>
                    <a:pt x="247" y="458"/>
                  </a:lnTo>
                  <a:lnTo>
                    <a:pt x="203" y="449"/>
                  </a:lnTo>
                  <a:lnTo>
                    <a:pt x="168" y="440"/>
                  </a:lnTo>
                  <a:lnTo>
                    <a:pt x="124" y="414"/>
                  </a:lnTo>
                  <a:lnTo>
                    <a:pt x="89" y="387"/>
                  </a:lnTo>
                  <a:lnTo>
                    <a:pt x="54" y="352"/>
                  </a:lnTo>
                  <a:lnTo>
                    <a:pt x="54" y="352"/>
                  </a:lnTo>
                  <a:lnTo>
                    <a:pt x="27" y="308"/>
                  </a:lnTo>
                  <a:lnTo>
                    <a:pt x="10" y="264"/>
                  </a:lnTo>
                  <a:lnTo>
                    <a:pt x="1" y="220"/>
                  </a:lnTo>
                  <a:lnTo>
                    <a:pt x="1" y="177"/>
                  </a:lnTo>
                  <a:lnTo>
                    <a:pt x="10" y="133"/>
                  </a:lnTo>
                  <a:lnTo>
                    <a:pt x="18" y="97"/>
                  </a:lnTo>
                  <a:lnTo>
                    <a:pt x="45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4901235" y="3472139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8"/>
                  </a:lnTo>
                  <a:lnTo>
                    <a:pt x="141" y="10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64" y="18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22" y="326"/>
                  </a:lnTo>
                  <a:lnTo>
                    <a:pt x="414" y="361"/>
                  </a:lnTo>
                  <a:lnTo>
                    <a:pt x="387" y="396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49"/>
                  </a:lnTo>
                  <a:lnTo>
                    <a:pt x="282" y="458"/>
                  </a:lnTo>
                  <a:lnTo>
                    <a:pt x="247" y="458"/>
                  </a:lnTo>
                  <a:lnTo>
                    <a:pt x="203" y="458"/>
                  </a:lnTo>
                  <a:lnTo>
                    <a:pt x="159" y="440"/>
                  </a:lnTo>
                  <a:lnTo>
                    <a:pt x="124" y="422"/>
                  </a:lnTo>
                  <a:lnTo>
                    <a:pt x="89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17"/>
                  </a:lnTo>
                  <a:lnTo>
                    <a:pt x="9" y="273"/>
                  </a:lnTo>
                  <a:lnTo>
                    <a:pt x="1" y="229"/>
                  </a:lnTo>
                  <a:lnTo>
                    <a:pt x="1" y="185"/>
                  </a:lnTo>
                  <a:lnTo>
                    <a:pt x="1" y="141"/>
                  </a:lnTo>
                  <a:lnTo>
                    <a:pt x="18" y="97"/>
                  </a:lnTo>
                  <a:lnTo>
                    <a:pt x="36" y="71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5028907" y="3375347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80" y="36"/>
                  </a:moveTo>
                  <a:lnTo>
                    <a:pt x="80" y="36"/>
                  </a:lnTo>
                  <a:lnTo>
                    <a:pt x="115" y="18"/>
                  </a:lnTo>
                  <a:lnTo>
                    <a:pt x="150" y="0"/>
                  </a:lnTo>
                  <a:lnTo>
                    <a:pt x="194" y="0"/>
                  </a:lnTo>
                  <a:lnTo>
                    <a:pt x="229" y="9"/>
                  </a:lnTo>
                  <a:lnTo>
                    <a:pt x="273" y="18"/>
                  </a:lnTo>
                  <a:lnTo>
                    <a:pt x="317" y="44"/>
                  </a:lnTo>
                  <a:lnTo>
                    <a:pt x="352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40" y="238"/>
                  </a:lnTo>
                  <a:lnTo>
                    <a:pt x="440" y="282"/>
                  </a:lnTo>
                  <a:lnTo>
                    <a:pt x="431" y="317"/>
                  </a:lnTo>
                  <a:lnTo>
                    <a:pt x="414" y="361"/>
                  </a:lnTo>
                  <a:lnTo>
                    <a:pt x="396" y="396"/>
                  </a:lnTo>
                  <a:lnTo>
                    <a:pt x="370" y="422"/>
                  </a:lnTo>
                  <a:lnTo>
                    <a:pt x="370" y="422"/>
                  </a:lnTo>
                  <a:lnTo>
                    <a:pt x="335" y="440"/>
                  </a:lnTo>
                  <a:lnTo>
                    <a:pt x="291" y="457"/>
                  </a:lnTo>
                  <a:lnTo>
                    <a:pt x="247" y="457"/>
                  </a:lnTo>
                  <a:lnTo>
                    <a:pt x="212" y="448"/>
                  </a:lnTo>
                  <a:lnTo>
                    <a:pt x="168" y="440"/>
                  </a:lnTo>
                  <a:lnTo>
                    <a:pt x="132" y="413"/>
                  </a:lnTo>
                  <a:lnTo>
                    <a:pt x="89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6" y="308"/>
                  </a:lnTo>
                  <a:lnTo>
                    <a:pt x="18" y="264"/>
                  </a:lnTo>
                  <a:lnTo>
                    <a:pt x="10" y="220"/>
                  </a:lnTo>
                  <a:lnTo>
                    <a:pt x="1" y="176"/>
                  </a:lnTo>
                  <a:lnTo>
                    <a:pt x="10" y="132"/>
                  </a:lnTo>
                  <a:lnTo>
                    <a:pt x="27" y="97"/>
                  </a:lnTo>
                  <a:lnTo>
                    <a:pt x="45" y="62"/>
                  </a:lnTo>
                  <a:lnTo>
                    <a:pt x="80" y="36"/>
                  </a:lnTo>
                  <a:lnTo>
                    <a:pt x="80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5166855" y="3502061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423"/>
                  </a:moveTo>
                  <a:lnTo>
                    <a:pt x="361" y="423"/>
                  </a:lnTo>
                  <a:lnTo>
                    <a:pt x="326" y="449"/>
                  </a:lnTo>
                  <a:lnTo>
                    <a:pt x="291" y="458"/>
                  </a:lnTo>
                  <a:lnTo>
                    <a:pt x="247" y="458"/>
                  </a:lnTo>
                  <a:lnTo>
                    <a:pt x="203" y="458"/>
                  </a:lnTo>
                  <a:lnTo>
                    <a:pt x="168" y="440"/>
                  </a:lnTo>
                  <a:lnTo>
                    <a:pt x="124" y="423"/>
                  </a:lnTo>
                  <a:lnTo>
                    <a:pt x="89" y="396"/>
                  </a:lnTo>
                  <a:lnTo>
                    <a:pt x="54" y="352"/>
                  </a:lnTo>
                  <a:lnTo>
                    <a:pt x="54" y="352"/>
                  </a:lnTo>
                  <a:lnTo>
                    <a:pt x="27" y="317"/>
                  </a:lnTo>
                  <a:lnTo>
                    <a:pt x="10" y="273"/>
                  </a:lnTo>
                  <a:lnTo>
                    <a:pt x="1" y="229"/>
                  </a:lnTo>
                  <a:lnTo>
                    <a:pt x="1" y="185"/>
                  </a:lnTo>
                  <a:lnTo>
                    <a:pt x="10" y="141"/>
                  </a:lnTo>
                  <a:lnTo>
                    <a:pt x="19" y="106"/>
                  </a:lnTo>
                  <a:lnTo>
                    <a:pt x="45" y="71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9"/>
                  </a:lnTo>
                  <a:lnTo>
                    <a:pt x="150" y="10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73" y="27"/>
                  </a:lnTo>
                  <a:lnTo>
                    <a:pt x="308" y="45"/>
                  </a:lnTo>
                  <a:lnTo>
                    <a:pt x="344" y="71"/>
                  </a:lnTo>
                  <a:lnTo>
                    <a:pt x="379" y="115"/>
                  </a:lnTo>
                  <a:lnTo>
                    <a:pt x="379" y="115"/>
                  </a:lnTo>
                  <a:lnTo>
                    <a:pt x="405" y="150"/>
                  </a:lnTo>
                  <a:lnTo>
                    <a:pt x="423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31" y="326"/>
                  </a:lnTo>
                  <a:lnTo>
                    <a:pt x="414" y="361"/>
                  </a:lnTo>
                  <a:lnTo>
                    <a:pt x="396" y="396"/>
                  </a:lnTo>
                  <a:lnTo>
                    <a:pt x="361" y="423"/>
                  </a:lnTo>
                  <a:lnTo>
                    <a:pt x="361" y="4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5038757" y="3599386"/>
              <a:ext cx="23426" cy="24331"/>
            </a:xfrm>
            <a:custGeom>
              <a:avLst/>
              <a:gdLst/>
              <a:ahLst/>
              <a:cxnLst/>
              <a:rect l="l" t="t" r="r" b="b"/>
              <a:pathLst>
                <a:path w="440" h="457" extrusionOk="0">
                  <a:moveTo>
                    <a:pt x="360" y="422"/>
                  </a:moveTo>
                  <a:lnTo>
                    <a:pt x="360" y="422"/>
                  </a:lnTo>
                  <a:lnTo>
                    <a:pt x="325" y="439"/>
                  </a:lnTo>
                  <a:lnTo>
                    <a:pt x="290" y="448"/>
                  </a:lnTo>
                  <a:lnTo>
                    <a:pt x="246" y="457"/>
                  </a:lnTo>
                  <a:lnTo>
                    <a:pt x="211" y="448"/>
                  </a:lnTo>
                  <a:lnTo>
                    <a:pt x="167" y="439"/>
                  </a:lnTo>
                  <a:lnTo>
                    <a:pt x="123" y="413"/>
                  </a:lnTo>
                  <a:lnTo>
                    <a:pt x="88" y="387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35" y="307"/>
                  </a:lnTo>
                  <a:lnTo>
                    <a:pt x="18" y="264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9" y="132"/>
                  </a:lnTo>
                  <a:lnTo>
                    <a:pt x="27" y="97"/>
                  </a:lnTo>
                  <a:lnTo>
                    <a:pt x="44" y="61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106" y="9"/>
                  </a:lnTo>
                  <a:lnTo>
                    <a:pt x="150" y="0"/>
                  </a:lnTo>
                  <a:lnTo>
                    <a:pt x="185" y="0"/>
                  </a:lnTo>
                  <a:lnTo>
                    <a:pt x="229" y="0"/>
                  </a:lnTo>
                  <a:lnTo>
                    <a:pt x="272" y="18"/>
                  </a:lnTo>
                  <a:lnTo>
                    <a:pt x="308" y="35"/>
                  </a:lnTo>
                  <a:lnTo>
                    <a:pt x="352" y="70"/>
                  </a:lnTo>
                  <a:lnTo>
                    <a:pt x="378" y="105"/>
                  </a:lnTo>
                  <a:lnTo>
                    <a:pt x="378" y="105"/>
                  </a:lnTo>
                  <a:lnTo>
                    <a:pt x="404" y="149"/>
                  </a:lnTo>
                  <a:lnTo>
                    <a:pt x="422" y="193"/>
                  </a:lnTo>
                  <a:lnTo>
                    <a:pt x="431" y="237"/>
                  </a:lnTo>
                  <a:lnTo>
                    <a:pt x="439" y="281"/>
                  </a:lnTo>
                  <a:lnTo>
                    <a:pt x="431" y="316"/>
                  </a:lnTo>
                  <a:lnTo>
                    <a:pt x="413" y="360"/>
                  </a:lnTo>
                  <a:lnTo>
                    <a:pt x="395" y="395"/>
                  </a:lnTo>
                  <a:lnTo>
                    <a:pt x="360" y="422"/>
                  </a:lnTo>
                  <a:lnTo>
                    <a:pt x="36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4910606" y="3696178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9" y="422"/>
                  </a:moveTo>
                  <a:lnTo>
                    <a:pt x="369" y="422"/>
                  </a:lnTo>
                  <a:lnTo>
                    <a:pt x="334" y="448"/>
                  </a:lnTo>
                  <a:lnTo>
                    <a:pt x="290" y="457"/>
                  </a:lnTo>
                  <a:lnTo>
                    <a:pt x="255" y="457"/>
                  </a:lnTo>
                  <a:lnTo>
                    <a:pt x="211" y="457"/>
                  </a:lnTo>
                  <a:lnTo>
                    <a:pt x="167" y="439"/>
                  </a:lnTo>
                  <a:lnTo>
                    <a:pt x="132" y="422"/>
                  </a:lnTo>
                  <a:lnTo>
                    <a:pt x="88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6" y="308"/>
                  </a:lnTo>
                  <a:lnTo>
                    <a:pt x="18" y="264"/>
                  </a:lnTo>
                  <a:lnTo>
                    <a:pt x="9" y="220"/>
                  </a:lnTo>
                  <a:lnTo>
                    <a:pt x="0" y="176"/>
                  </a:lnTo>
                  <a:lnTo>
                    <a:pt x="9" y="141"/>
                  </a:lnTo>
                  <a:lnTo>
                    <a:pt x="27" y="97"/>
                  </a:lnTo>
                  <a:lnTo>
                    <a:pt x="44" y="62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115" y="18"/>
                  </a:lnTo>
                  <a:lnTo>
                    <a:pt x="150" y="0"/>
                  </a:lnTo>
                  <a:lnTo>
                    <a:pt x="194" y="0"/>
                  </a:lnTo>
                  <a:lnTo>
                    <a:pt x="229" y="9"/>
                  </a:lnTo>
                  <a:lnTo>
                    <a:pt x="273" y="18"/>
                  </a:lnTo>
                  <a:lnTo>
                    <a:pt x="317" y="44"/>
                  </a:lnTo>
                  <a:lnTo>
                    <a:pt x="352" y="71"/>
                  </a:lnTo>
                  <a:lnTo>
                    <a:pt x="387" y="106"/>
                  </a:lnTo>
                  <a:lnTo>
                    <a:pt x="387" y="106"/>
                  </a:lnTo>
                  <a:lnTo>
                    <a:pt x="404" y="150"/>
                  </a:lnTo>
                  <a:lnTo>
                    <a:pt x="431" y="194"/>
                  </a:lnTo>
                  <a:lnTo>
                    <a:pt x="440" y="237"/>
                  </a:lnTo>
                  <a:lnTo>
                    <a:pt x="440" y="281"/>
                  </a:lnTo>
                  <a:lnTo>
                    <a:pt x="431" y="325"/>
                  </a:lnTo>
                  <a:lnTo>
                    <a:pt x="422" y="360"/>
                  </a:lnTo>
                  <a:lnTo>
                    <a:pt x="396" y="396"/>
                  </a:lnTo>
                  <a:lnTo>
                    <a:pt x="369" y="422"/>
                  </a:lnTo>
                  <a:lnTo>
                    <a:pt x="369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4782933" y="3792971"/>
              <a:ext cx="22946" cy="24863"/>
            </a:xfrm>
            <a:custGeom>
              <a:avLst/>
              <a:gdLst/>
              <a:ahLst/>
              <a:cxnLst/>
              <a:rect l="l" t="t" r="r" b="b"/>
              <a:pathLst>
                <a:path w="431" h="467" extrusionOk="0">
                  <a:moveTo>
                    <a:pt x="361" y="422"/>
                  </a:moveTo>
                  <a:lnTo>
                    <a:pt x="361" y="422"/>
                  </a:lnTo>
                  <a:lnTo>
                    <a:pt x="325" y="449"/>
                  </a:lnTo>
                  <a:lnTo>
                    <a:pt x="281" y="457"/>
                  </a:lnTo>
                  <a:lnTo>
                    <a:pt x="246" y="466"/>
                  </a:lnTo>
                  <a:lnTo>
                    <a:pt x="202" y="457"/>
                  </a:lnTo>
                  <a:lnTo>
                    <a:pt x="158" y="440"/>
                  </a:lnTo>
                  <a:lnTo>
                    <a:pt x="123" y="422"/>
                  </a:lnTo>
                  <a:lnTo>
                    <a:pt x="88" y="396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17"/>
                  </a:lnTo>
                  <a:lnTo>
                    <a:pt x="9" y="273"/>
                  </a:lnTo>
                  <a:lnTo>
                    <a:pt x="0" y="229"/>
                  </a:lnTo>
                  <a:lnTo>
                    <a:pt x="0" y="185"/>
                  </a:lnTo>
                  <a:lnTo>
                    <a:pt x="0" y="141"/>
                  </a:lnTo>
                  <a:lnTo>
                    <a:pt x="18" y="106"/>
                  </a:lnTo>
                  <a:lnTo>
                    <a:pt x="44" y="71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8"/>
                  </a:lnTo>
                  <a:lnTo>
                    <a:pt x="141" y="9"/>
                  </a:lnTo>
                  <a:lnTo>
                    <a:pt x="185" y="1"/>
                  </a:lnTo>
                  <a:lnTo>
                    <a:pt x="229" y="9"/>
                  </a:lnTo>
                  <a:lnTo>
                    <a:pt x="264" y="27"/>
                  </a:lnTo>
                  <a:lnTo>
                    <a:pt x="308" y="44"/>
                  </a:lnTo>
                  <a:lnTo>
                    <a:pt x="343" y="71"/>
                  </a:lnTo>
                  <a:lnTo>
                    <a:pt x="378" y="115"/>
                  </a:lnTo>
                  <a:lnTo>
                    <a:pt x="378" y="115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22" y="326"/>
                  </a:lnTo>
                  <a:lnTo>
                    <a:pt x="413" y="361"/>
                  </a:lnTo>
                  <a:lnTo>
                    <a:pt x="387" y="396"/>
                  </a:lnTo>
                  <a:lnTo>
                    <a:pt x="361" y="422"/>
                  </a:lnTo>
                  <a:lnTo>
                    <a:pt x="36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4676771" y="3642405"/>
              <a:ext cx="22946" cy="24331"/>
            </a:xfrm>
            <a:custGeom>
              <a:avLst/>
              <a:gdLst/>
              <a:ahLst/>
              <a:cxnLst/>
              <a:rect l="l" t="t" r="r" b="b"/>
              <a:pathLst>
                <a:path w="431" h="457" extrusionOk="0">
                  <a:moveTo>
                    <a:pt x="71" y="35"/>
                  </a:moveTo>
                  <a:lnTo>
                    <a:pt x="71" y="35"/>
                  </a:lnTo>
                  <a:lnTo>
                    <a:pt x="106" y="18"/>
                  </a:lnTo>
                  <a:lnTo>
                    <a:pt x="141" y="0"/>
                  </a:lnTo>
                  <a:lnTo>
                    <a:pt x="185" y="0"/>
                  </a:lnTo>
                  <a:lnTo>
                    <a:pt x="229" y="9"/>
                  </a:lnTo>
                  <a:lnTo>
                    <a:pt x="264" y="18"/>
                  </a:lnTo>
                  <a:lnTo>
                    <a:pt x="308" y="44"/>
                  </a:lnTo>
                  <a:lnTo>
                    <a:pt x="343" y="70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49"/>
                  </a:lnTo>
                  <a:lnTo>
                    <a:pt x="422" y="193"/>
                  </a:lnTo>
                  <a:lnTo>
                    <a:pt x="431" y="237"/>
                  </a:lnTo>
                  <a:lnTo>
                    <a:pt x="431" y="281"/>
                  </a:lnTo>
                  <a:lnTo>
                    <a:pt x="422" y="316"/>
                  </a:lnTo>
                  <a:lnTo>
                    <a:pt x="413" y="360"/>
                  </a:lnTo>
                  <a:lnTo>
                    <a:pt x="387" y="395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5" y="439"/>
                  </a:lnTo>
                  <a:lnTo>
                    <a:pt x="282" y="457"/>
                  </a:lnTo>
                  <a:lnTo>
                    <a:pt x="246" y="457"/>
                  </a:lnTo>
                  <a:lnTo>
                    <a:pt x="202" y="448"/>
                  </a:lnTo>
                  <a:lnTo>
                    <a:pt x="159" y="439"/>
                  </a:lnTo>
                  <a:lnTo>
                    <a:pt x="123" y="413"/>
                  </a:lnTo>
                  <a:lnTo>
                    <a:pt x="88" y="387"/>
                  </a:lnTo>
                  <a:lnTo>
                    <a:pt x="53" y="351"/>
                  </a:lnTo>
                  <a:lnTo>
                    <a:pt x="53" y="351"/>
                  </a:lnTo>
                  <a:lnTo>
                    <a:pt x="27" y="308"/>
                  </a:lnTo>
                  <a:lnTo>
                    <a:pt x="9" y="264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0" y="132"/>
                  </a:lnTo>
                  <a:lnTo>
                    <a:pt x="18" y="97"/>
                  </a:lnTo>
                  <a:lnTo>
                    <a:pt x="36" y="62"/>
                  </a:lnTo>
                  <a:lnTo>
                    <a:pt x="71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4804443" y="3545559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0"/>
                  </a:lnTo>
                  <a:lnTo>
                    <a:pt x="150" y="1"/>
                  </a:lnTo>
                  <a:lnTo>
                    <a:pt x="194" y="1"/>
                  </a:lnTo>
                  <a:lnTo>
                    <a:pt x="229" y="1"/>
                  </a:lnTo>
                  <a:lnTo>
                    <a:pt x="273" y="18"/>
                  </a:lnTo>
                  <a:lnTo>
                    <a:pt x="308" y="36"/>
                  </a:lnTo>
                  <a:lnTo>
                    <a:pt x="352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41"/>
                  </a:lnTo>
                  <a:lnTo>
                    <a:pt x="422" y="185"/>
                  </a:lnTo>
                  <a:lnTo>
                    <a:pt x="431" y="229"/>
                  </a:lnTo>
                  <a:lnTo>
                    <a:pt x="440" y="273"/>
                  </a:lnTo>
                  <a:lnTo>
                    <a:pt x="431" y="317"/>
                  </a:lnTo>
                  <a:lnTo>
                    <a:pt x="413" y="352"/>
                  </a:lnTo>
                  <a:lnTo>
                    <a:pt x="396" y="387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5" y="440"/>
                  </a:lnTo>
                  <a:lnTo>
                    <a:pt x="290" y="449"/>
                  </a:lnTo>
                  <a:lnTo>
                    <a:pt x="246" y="458"/>
                  </a:lnTo>
                  <a:lnTo>
                    <a:pt x="211" y="449"/>
                  </a:lnTo>
                  <a:lnTo>
                    <a:pt x="167" y="431"/>
                  </a:lnTo>
                  <a:lnTo>
                    <a:pt x="123" y="414"/>
                  </a:lnTo>
                  <a:lnTo>
                    <a:pt x="88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6" y="308"/>
                  </a:lnTo>
                  <a:lnTo>
                    <a:pt x="18" y="264"/>
                  </a:lnTo>
                  <a:lnTo>
                    <a:pt x="0" y="220"/>
                  </a:lnTo>
                  <a:lnTo>
                    <a:pt x="0" y="177"/>
                  </a:lnTo>
                  <a:lnTo>
                    <a:pt x="9" y="133"/>
                  </a:lnTo>
                  <a:lnTo>
                    <a:pt x="27" y="97"/>
                  </a:lnTo>
                  <a:lnTo>
                    <a:pt x="44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4932594" y="3448287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8"/>
                  </a:lnTo>
                  <a:lnTo>
                    <a:pt x="150" y="10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73" y="18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31" y="326"/>
                  </a:lnTo>
                  <a:lnTo>
                    <a:pt x="413" y="361"/>
                  </a:lnTo>
                  <a:lnTo>
                    <a:pt x="396" y="396"/>
                  </a:lnTo>
                  <a:lnTo>
                    <a:pt x="360" y="422"/>
                  </a:lnTo>
                  <a:lnTo>
                    <a:pt x="360" y="422"/>
                  </a:lnTo>
                  <a:lnTo>
                    <a:pt x="325" y="449"/>
                  </a:lnTo>
                  <a:lnTo>
                    <a:pt x="290" y="458"/>
                  </a:lnTo>
                  <a:lnTo>
                    <a:pt x="246" y="458"/>
                  </a:lnTo>
                  <a:lnTo>
                    <a:pt x="202" y="458"/>
                  </a:lnTo>
                  <a:lnTo>
                    <a:pt x="167" y="440"/>
                  </a:lnTo>
                  <a:lnTo>
                    <a:pt x="123" y="422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9" y="273"/>
                  </a:lnTo>
                  <a:lnTo>
                    <a:pt x="0" y="229"/>
                  </a:lnTo>
                  <a:lnTo>
                    <a:pt x="0" y="185"/>
                  </a:lnTo>
                  <a:lnTo>
                    <a:pt x="9" y="141"/>
                  </a:lnTo>
                  <a:lnTo>
                    <a:pt x="18" y="97"/>
                  </a:lnTo>
                  <a:lnTo>
                    <a:pt x="44" y="71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5135549" y="3525913"/>
              <a:ext cx="22946" cy="24863"/>
            </a:xfrm>
            <a:custGeom>
              <a:avLst/>
              <a:gdLst/>
              <a:ahLst/>
              <a:cxnLst/>
              <a:rect l="l" t="t" r="r" b="b"/>
              <a:pathLst>
                <a:path w="431" h="467" extrusionOk="0">
                  <a:moveTo>
                    <a:pt x="361" y="431"/>
                  </a:moveTo>
                  <a:lnTo>
                    <a:pt x="361" y="431"/>
                  </a:lnTo>
                  <a:lnTo>
                    <a:pt x="325" y="449"/>
                  </a:lnTo>
                  <a:lnTo>
                    <a:pt x="282" y="458"/>
                  </a:lnTo>
                  <a:lnTo>
                    <a:pt x="246" y="466"/>
                  </a:lnTo>
                  <a:lnTo>
                    <a:pt x="202" y="458"/>
                  </a:lnTo>
                  <a:lnTo>
                    <a:pt x="159" y="440"/>
                  </a:lnTo>
                  <a:lnTo>
                    <a:pt x="123" y="423"/>
                  </a:lnTo>
                  <a:lnTo>
                    <a:pt x="88" y="396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17"/>
                  </a:lnTo>
                  <a:lnTo>
                    <a:pt x="9" y="273"/>
                  </a:lnTo>
                  <a:lnTo>
                    <a:pt x="0" y="229"/>
                  </a:lnTo>
                  <a:lnTo>
                    <a:pt x="0" y="185"/>
                  </a:lnTo>
                  <a:lnTo>
                    <a:pt x="0" y="141"/>
                  </a:lnTo>
                  <a:lnTo>
                    <a:pt x="18" y="106"/>
                  </a:lnTo>
                  <a:lnTo>
                    <a:pt x="36" y="71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8"/>
                  </a:lnTo>
                  <a:lnTo>
                    <a:pt x="141" y="10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64" y="27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8" y="115"/>
                  </a:lnTo>
                  <a:lnTo>
                    <a:pt x="378" y="115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22" y="326"/>
                  </a:lnTo>
                  <a:lnTo>
                    <a:pt x="413" y="361"/>
                  </a:lnTo>
                  <a:lnTo>
                    <a:pt x="387" y="396"/>
                  </a:lnTo>
                  <a:lnTo>
                    <a:pt x="361" y="431"/>
                  </a:lnTo>
                  <a:lnTo>
                    <a:pt x="361" y="4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5007398" y="3623185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423"/>
                  </a:moveTo>
                  <a:lnTo>
                    <a:pt x="361" y="423"/>
                  </a:lnTo>
                  <a:lnTo>
                    <a:pt x="326" y="440"/>
                  </a:lnTo>
                  <a:lnTo>
                    <a:pt x="291" y="458"/>
                  </a:lnTo>
                  <a:lnTo>
                    <a:pt x="247" y="458"/>
                  </a:lnTo>
                  <a:lnTo>
                    <a:pt x="203" y="449"/>
                  </a:lnTo>
                  <a:lnTo>
                    <a:pt x="168" y="440"/>
                  </a:lnTo>
                  <a:lnTo>
                    <a:pt x="124" y="414"/>
                  </a:lnTo>
                  <a:lnTo>
                    <a:pt x="89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9" y="265"/>
                  </a:lnTo>
                  <a:lnTo>
                    <a:pt x="1" y="221"/>
                  </a:lnTo>
                  <a:lnTo>
                    <a:pt x="1" y="177"/>
                  </a:lnTo>
                  <a:lnTo>
                    <a:pt x="9" y="133"/>
                  </a:lnTo>
                  <a:lnTo>
                    <a:pt x="18" y="98"/>
                  </a:lnTo>
                  <a:lnTo>
                    <a:pt x="45" y="62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0"/>
                  </a:lnTo>
                  <a:lnTo>
                    <a:pt x="141" y="1"/>
                  </a:lnTo>
                  <a:lnTo>
                    <a:pt x="185" y="1"/>
                  </a:lnTo>
                  <a:lnTo>
                    <a:pt x="229" y="1"/>
                  </a:lnTo>
                  <a:lnTo>
                    <a:pt x="273" y="19"/>
                  </a:lnTo>
                  <a:lnTo>
                    <a:pt x="308" y="36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22" y="317"/>
                  </a:lnTo>
                  <a:lnTo>
                    <a:pt x="414" y="361"/>
                  </a:lnTo>
                  <a:lnTo>
                    <a:pt x="387" y="396"/>
                  </a:lnTo>
                  <a:lnTo>
                    <a:pt x="361" y="423"/>
                  </a:lnTo>
                  <a:lnTo>
                    <a:pt x="361" y="4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879247" y="3720030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422"/>
                  </a:moveTo>
                  <a:lnTo>
                    <a:pt x="361" y="422"/>
                  </a:lnTo>
                  <a:lnTo>
                    <a:pt x="326" y="448"/>
                  </a:lnTo>
                  <a:lnTo>
                    <a:pt x="291" y="457"/>
                  </a:lnTo>
                  <a:lnTo>
                    <a:pt x="247" y="457"/>
                  </a:lnTo>
                  <a:lnTo>
                    <a:pt x="203" y="457"/>
                  </a:lnTo>
                  <a:lnTo>
                    <a:pt x="168" y="439"/>
                  </a:lnTo>
                  <a:lnTo>
                    <a:pt x="124" y="422"/>
                  </a:lnTo>
                  <a:lnTo>
                    <a:pt x="89" y="387"/>
                  </a:lnTo>
                  <a:lnTo>
                    <a:pt x="54" y="352"/>
                  </a:lnTo>
                  <a:lnTo>
                    <a:pt x="54" y="352"/>
                  </a:lnTo>
                  <a:lnTo>
                    <a:pt x="27" y="308"/>
                  </a:lnTo>
                  <a:lnTo>
                    <a:pt x="10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10" y="141"/>
                  </a:lnTo>
                  <a:lnTo>
                    <a:pt x="18" y="97"/>
                  </a:lnTo>
                  <a:lnTo>
                    <a:pt x="45" y="62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106" y="18"/>
                  </a:lnTo>
                  <a:lnTo>
                    <a:pt x="150" y="0"/>
                  </a:lnTo>
                  <a:lnTo>
                    <a:pt x="185" y="0"/>
                  </a:lnTo>
                  <a:lnTo>
                    <a:pt x="229" y="9"/>
                  </a:lnTo>
                  <a:lnTo>
                    <a:pt x="273" y="18"/>
                  </a:lnTo>
                  <a:lnTo>
                    <a:pt x="308" y="44"/>
                  </a:lnTo>
                  <a:lnTo>
                    <a:pt x="343" y="71"/>
                  </a:lnTo>
                  <a:lnTo>
                    <a:pt x="379" y="106"/>
                  </a:lnTo>
                  <a:lnTo>
                    <a:pt x="379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7"/>
                  </a:lnTo>
                  <a:lnTo>
                    <a:pt x="431" y="281"/>
                  </a:lnTo>
                  <a:lnTo>
                    <a:pt x="431" y="325"/>
                  </a:lnTo>
                  <a:lnTo>
                    <a:pt x="414" y="360"/>
                  </a:lnTo>
                  <a:lnTo>
                    <a:pt x="396" y="396"/>
                  </a:lnTo>
                  <a:lnTo>
                    <a:pt x="361" y="422"/>
                  </a:lnTo>
                  <a:lnTo>
                    <a:pt x="36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749711" y="3818207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1" y="423"/>
                  </a:moveTo>
                  <a:lnTo>
                    <a:pt x="361" y="423"/>
                  </a:lnTo>
                  <a:lnTo>
                    <a:pt x="326" y="440"/>
                  </a:lnTo>
                  <a:lnTo>
                    <a:pt x="291" y="458"/>
                  </a:lnTo>
                  <a:lnTo>
                    <a:pt x="247" y="458"/>
                  </a:lnTo>
                  <a:lnTo>
                    <a:pt x="212" y="449"/>
                  </a:lnTo>
                  <a:lnTo>
                    <a:pt x="168" y="440"/>
                  </a:lnTo>
                  <a:lnTo>
                    <a:pt x="124" y="414"/>
                  </a:lnTo>
                  <a:lnTo>
                    <a:pt x="89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36" y="308"/>
                  </a:lnTo>
                  <a:lnTo>
                    <a:pt x="18" y="264"/>
                  </a:lnTo>
                  <a:lnTo>
                    <a:pt x="1" y="220"/>
                  </a:lnTo>
                  <a:lnTo>
                    <a:pt x="1" y="177"/>
                  </a:lnTo>
                  <a:lnTo>
                    <a:pt x="10" y="133"/>
                  </a:lnTo>
                  <a:lnTo>
                    <a:pt x="18" y="98"/>
                  </a:lnTo>
                  <a:lnTo>
                    <a:pt x="45" y="62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8"/>
                  </a:lnTo>
                  <a:lnTo>
                    <a:pt x="150" y="1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73" y="18"/>
                  </a:lnTo>
                  <a:lnTo>
                    <a:pt x="308" y="45"/>
                  </a:lnTo>
                  <a:lnTo>
                    <a:pt x="352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40" y="282"/>
                  </a:lnTo>
                  <a:lnTo>
                    <a:pt x="431" y="317"/>
                  </a:lnTo>
                  <a:lnTo>
                    <a:pt x="414" y="361"/>
                  </a:lnTo>
                  <a:lnTo>
                    <a:pt x="396" y="396"/>
                  </a:lnTo>
                  <a:lnTo>
                    <a:pt x="361" y="423"/>
                  </a:lnTo>
                  <a:lnTo>
                    <a:pt x="361" y="4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708076" y="3618553"/>
              <a:ext cx="23000" cy="24331"/>
            </a:xfrm>
            <a:custGeom>
              <a:avLst/>
              <a:gdLst/>
              <a:ahLst/>
              <a:cxnLst/>
              <a:rect l="l" t="t" r="r" b="b"/>
              <a:pathLst>
                <a:path w="432" h="457" extrusionOk="0">
                  <a:moveTo>
                    <a:pt x="71" y="35"/>
                  </a:moveTo>
                  <a:lnTo>
                    <a:pt x="71" y="35"/>
                  </a:lnTo>
                  <a:lnTo>
                    <a:pt x="106" y="18"/>
                  </a:lnTo>
                  <a:lnTo>
                    <a:pt x="150" y="0"/>
                  </a:lnTo>
                  <a:lnTo>
                    <a:pt x="185" y="0"/>
                  </a:lnTo>
                  <a:lnTo>
                    <a:pt x="229" y="9"/>
                  </a:lnTo>
                  <a:lnTo>
                    <a:pt x="273" y="18"/>
                  </a:lnTo>
                  <a:lnTo>
                    <a:pt x="308" y="44"/>
                  </a:lnTo>
                  <a:lnTo>
                    <a:pt x="344" y="70"/>
                  </a:lnTo>
                  <a:lnTo>
                    <a:pt x="379" y="106"/>
                  </a:lnTo>
                  <a:lnTo>
                    <a:pt x="379" y="106"/>
                  </a:lnTo>
                  <a:lnTo>
                    <a:pt x="405" y="149"/>
                  </a:lnTo>
                  <a:lnTo>
                    <a:pt x="423" y="193"/>
                  </a:lnTo>
                  <a:lnTo>
                    <a:pt x="431" y="237"/>
                  </a:lnTo>
                  <a:lnTo>
                    <a:pt x="431" y="281"/>
                  </a:lnTo>
                  <a:lnTo>
                    <a:pt x="431" y="316"/>
                  </a:lnTo>
                  <a:lnTo>
                    <a:pt x="414" y="360"/>
                  </a:lnTo>
                  <a:lnTo>
                    <a:pt x="387" y="395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39"/>
                  </a:lnTo>
                  <a:lnTo>
                    <a:pt x="291" y="457"/>
                  </a:lnTo>
                  <a:lnTo>
                    <a:pt x="247" y="457"/>
                  </a:lnTo>
                  <a:lnTo>
                    <a:pt x="203" y="448"/>
                  </a:lnTo>
                  <a:lnTo>
                    <a:pt x="168" y="439"/>
                  </a:lnTo>
                  <a:lnTo>
                    <a:pt x="124" y="413"/>
                  </a:lnTo>
                  <a:lnTo>
                    <a:pt x="89" y="387"/>
                  </a:lnTo>
                  <a:lnTo>
                    <a:pt x="54" y="352"/>
                  </a:lnTo>
                  <a:lnTo>
                    <a:pt x="54" y="352"/>
                  </a:lnTo>
                  <a:lnTo>
                    <a:pt x="27" y="308"/>
                  </a:lnTo>
                  <a:lnTo>
                    <a:pt x="10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10" y="132"/>
                  </a:lnTo>
                  <a:lnTo>
                    <a:pt x="19" y="97"/>
                  </a:lnTo>
                  <a:lnTo>
                    <a:pt x="45" y="62"/>
                  </a:lnTo>
                  <a:lnTo>
                    <a:pt x="71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836228" y="3521707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0"/>
                  </a:lnTo>
                  <a:lnTo>
                    <a:pt x="141" y="1"/>
                  </a:lnTo>
                  <a:lnTo>
                    <a:pt x="185" y="1"/>
                  </a:lnTo>
                  <a:lnTo>
                    <a:pt x="229" y="1"/>
                  </a:lnTo>
                  <a:lnTo>
                    <a:pt x="264" y="18"/>
                  </a:lnTo>
                  <a:lnTo>
                    <a:pt x="308" y="36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41"/>
                  </a:lnTo>
                  <a:lnTo>
                    <a:pt x="422" y="185"/>
                  </a:lnTo>
                  <a:lnTo>
                    <a:pt x="431" y="229"/>
                  </a:lnTo>
                  <a:lnTo>
                    <a:pt x="431" y="273"/>
                  </a:lnTo>
                  <a:lnTo>
                    <a:pt x="422" y="317"/>
                  </a:lnTo>
                  <a:lnTo>
                    <a:pt x="414" y="352"/>
                  </a:lnTo>
                  <a:lnTo>
                    <a:pt x="387" y="387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40"/>
                  </a:lnTo>
                  <a:lnTo>
                    <a:pt x="282" y="449"/>
                  </a:lnTo>
                  <a:lnTo>
                    <a:pt x="247" y="458"/>
                  </a:lnTo>
                  <a:lnTo>
                    <a:pt x="203" y="449"/>
                  </a:lnTo>
                  <a:lnTo>
                    <a:pt x="159" y="431"/>
                  </a:lnTo>
                  <a:lnTo>
                    <a:pt x="124" y="414"/>
                  </a:lnTo>
                  <a:lnTo>
                    <a:pt x="89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10" y="264"/>
                  </a:lnTo>
                  <a:lnTo>
                    <a:pt x="1" y="220"/>
                  </a:lnTo>
                  <a:lnTo>
                    <a:pt x="1" y="177"/>
                  </a:lnTo>
                  <a:lnTo>
                    <a:pt x="1" y="133"/>
                  </a:lnTo>
                  <a:lnTo>
                    <a:pt x="18" y="97"/>
                  </a:lnTo>
                  <a:lnTo>
                    <a:pt x="36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963900" y="3424435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80" y="36"/>
                  </a:moveTo>
                  <a:lnTo>
                    <a:pt x="80" y="36"/>
                  </a:lnTo>
                  <a:lnTo>
                    <a:pt x="115" y="18"/>
                  </a:lnTo>
                  <a:lnTo>
                    <a:pt x="150" y="10"/>
                  </a:lnTo>
                  <a:lnTo>
                    <a:pt x="194" y="1"/>
                  </a:lnTo>
                  <a:lnTo>
                    <a:pt x="229" y="10"/>
                  </a:lnTo>
                  <a:lnTo>
                    <a:pt x="273" y="18"/>
                  </a:lnTo>
                  <a:lnTo>
                    <a:pt x="317" y="45"/>
                  </a:lnTo>
                  <a:lnTo>
                    <a:pt x="352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40" y="238"/>
                  </a:lnTo>
                  <a:lnTo>
                    <a:pt x="440" y="282"/>
                  </a:lnTo>
                  <a:lnTo>
                    <a:pt x="431" y="326"/>
                  </a:lnTo>
                  <a:lnTo>
                    <a:pt x="414" y="361"/>
                  </a:lnTo>
                  <a:lnTo>
                    <a:pt x="396" y="396"/>
                  </a:lnTo>
                  <a:lnTo>
                    <a:pt x="370" y="422"/>
                  </a:lnTo>
                  <a:lnTo>
                    <a:pt x="370" y="422"/>
                  </a:lnTo>
                  <a:lnTo>
                    <a:pt x="335" y="449"/>
                  </a:lnTo>
                  <a:lnTo>
                    <a:pt x="291" y="458"/>
                  </a:lnTo>
                  <a:lnTo>
                    <a:pt x="247" y="458"/>
                  </a:lnTo>
                  <a:lnTo>
                    <a:pt x="212" y="458"/>
                  </a:lnTo>
                  <a:lnTo>
                    <a:pt x="168" y="440"/>
                  </a:lnTo>
                  <a:lnTo>
                    <a:pt x="133" y="422"/>
                  </a:lnTo>
                  <a:lnTo>
                    <a:pt x="89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6" y="308"/>
                  </a:lnTo>
                  <a:lnTo>
                    <a:pt x="18" y="264"/>
                  </a:lnTo>
                  <a:lnTo>
                    <a:pt x="10" y="220"/>
                  </a:lnTo>
                  <a:lnTo>
                    <a:pt x="1" y="185"/>
                  </a:lnTo>
                  <a:lnTo>
                    <a:pt x="10" y="141"/>
                  </a:lnTo>
                  <a:lnTo>
                    <a:pt x="27" y="97"/>
                  </a:lnTo>
                  <a:lnTo>
                    <a:pt x="45" y="62"/>
                  </a:lnTo>
                  <a:lnTo>
                    <a:pt x="80" y="36"/>
                  </a:lnTo>
                  <a:lnTo>
                    <a:pt x="80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103764" y="3549765"/>
              <a:ext cx="23426" cy="24863"/>
            </a:xfrm>
            <a:custGeom>
              <a:avLst/>
              <a:gdLst/>
              <a:ahLst/>
              <a:cxnLst/>
              <a:rect l="l" t="t" r="r" b="b"/>
              <a:pathLst>
                <a:path w="440" h="467" extrusionOk="0">
                  <a:moveTo>
                    <a:pt x="360" y="431"/>
                  </a:moveTo>
                  <a:lnTo>
                    <a:pt x="360" y="431"/>
                  </a:lnTo>
                  <a:lnTo>
                    <a:pt x="325" y="449"/>
                  </a:lnTo>
                  <a:lnTo>
                    <a:pt x="290" y="458"/>
                  </a:lnTo>
                  <a:lnTo>
                    <a:pt x="246" y="466"/>
                  </a:lnTo>
                  <a:lnTo>
                    <a:pt x="211" y="458"/>
                  </a:lnTo>
                  <a:lnTo>
                    <a:pt x="167" y="440"/>
                  </a:lnTo>
                  <a:lnTo>
                    <a:pt x="123" y="423"/>
                  </a:lnTo>
                  <a:lnTo>
                    <a:pt x="88" y="396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5" y="317"/>
                  </a:lnTo>
                  <a:lnTo>
                    <a:pt x="18" y="273"/>
                  </a:lnTo>
                  <a:lnTo>
                    <a:pt x="0" y="229"/>
                  </a:lnTo>
                  <a:lnTo>
                    <a:pt x="0" y="185"/>
                  </a:lnTo>
                  <a:lnTo>
                    <a:pt x="9" y="141"/>
                  </a:lnTo>
                  <a:lnTo>
                    <a:pt x="27" y="106"/>
                  </a:lnTo>
                  <a:lnTo>
                    <a:pt x="44" y="71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106" y="18"/>
                  </a:lnTo>
                  <a:lnTo>
                    <a:pt x="149" y="10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72" y="27"/>
                  </a:lnTo>
                  <a:lnTo>
                    <a:pt x="308" y="45"/>
                  </a:lnTo>
                  <a:lnTo>
                    <a:pt x="352" y="71"/>
                  </a:lnTo>
                  <a:lnTo>
                    <a:pt x="378" y="115"/>
                  </a:lnTo>
                  <a:lnTo>
                    <a:pt x="378" y="115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9" y="282"/>
                  </a:lnTo>
                  <a:lnTo>
                    <a:pt x="431" y="326"/>
                  </a:lnTo>
                  <a:lnTo>
                    <a:pt x="413" y="361"/>
                  </a:lnTo>
                  <a:lnTo>
                    <a:pt x="395" y="396"/>
                  </a:lnTo>
                  <a:lnTo>
                    <a:pt x="360" y="431"/>
                  </a:lnTo>
                  <a:lnTo>
                    <a:pt x="360" y="4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976092" y="3647037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0" y="423"/>
                  </a:moveTo>
                  <a:lnTo>
                    <a:pt x="360" y="423"/>
                  </a:lnTo>
                  <a:lnTo>
                    <a:pt x="325" y="440"/>
                  </a:lnTo>
                  <a:lnTo>
                    <a:pt x="281" y="458"/>
                  </a:lnTo>
                  <a:lnTo>
                    <a:pt x="246" y="458"/>
                  </a:lnTo>
                  <a:lnTo>
                    <a:pt x="202" y="449"/>
                  </a:lnTo>
                  <a:lnTo>
                    <a:pt x="158" y="440"/>
                  </a:lnTo>
                  <a:lnTo>
                    <a:pt x="123" y="414"/>
                  </a:lnTo>
                  <a:lnTo>
                    <a:pt x="79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6" y="308"/>
                  </a:lnTo>
                  <a:lnTo>
                    <a:pt x="9" y="264"/>
                  </a:lnTo>
                  <a:lnTo>
                    <a:pt x="0" y="221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18" y="98"/>
                  </a:lnTo>
                  <a:lnTo>
                    <a:pt x="35" y="62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106" y="19"/>
                  </a:lnTo>
                  <a:lnTo>
                    <a:pt x="141" y="1"/>
                  </a:lnTo>
                  <a:lnTo>
                    <a:pt x="185" y="1"/>
                  </a:lnTo>
                  <a:lnTo>
                    <a:pt x="220" y="1"/>
                  </a:lnTo>
                  <a:lnTo>
                    <a:pt x="264" y="19"/>
                  </a:lnTo>
                  <a:lnTo>
                    <a:pt x="308" y="36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39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22" y="317"/>
                  </a:lnTo>
                  <a:lnTo>
                    <a:pt x="413" y="361"/>
                  </a:lnTo>
                  <a:lnTo>
                    <a:pt x="387" y="396"/>
                  </a:lnTo>
                  <a:lnTo>
                    <a:pt x="360" y="423"/>
                  </a:lnTo>
                  <a:lnTo>
                    <a:pt x="360" y="4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4847941" y="3743883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0" y="422"/>
                  </a:moveTo>
                  <a:lnTo>
                    <a:pt x="360" y="422"/>
                  </a:lnTo>
                  <a:lnTo>
                    <a:pt x="325" y="448"/>
                  </a:lnTo>
                  <a:lnTo>
                    <a:pt x="281" y="457"/>
                  </a:lnTo>
                  <a:lnTo>
                    <a:pt x="246" y="457"/>
                  </a:lnTo>
                  <a:lnTo>
                    <a:pt x="202" y="457"/>
                  </a:lnTo>
                  <a:lnTo>
                    <a:pt x="158" y="439"/>
                  </a:lnTo>
                  <a:lnTo>
                    <a:pt x="123" y="422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9" y="264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0" y="141"/>
                  </a:lnTo>
                  <a:lnTo>
                    <a:pt x="18" y="97"/>
                  </a:lnTo>
                  <a:lnTo>
                    <a:pt x="44" y="62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106" y="18"/>
                  </a:lnTo>
                  <a:lnTo>
                    <a:pt x="141" y="9"/>
                  </a:lnTo>
                  <a:lnTo>
                    <a:pt x="185" y="0"/>
                  </a:lnTo>
                  <a:lnTo>
                    <a:pt x="229" y="9"/>
                  </a:lnTo>
                  <a:lnTo>
                    <a:pt x="264" y="18"/>
                  </a:lnTo>
                  <a:lnTo>
                    <a:pt x="308" y="44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93"/>
                  </a:lnTo>
                  <a:lnTo>
                    <a:pt x="431" y="237"/>
                  </a:lnTo>
                  <a:lnTo>
                    <a:pt x="431" y="281"/>
                  </a:lnTo>
                  <a:lnTo>
                    <a:pt x="422" y="325"/>
                  </a:lnTo>
                  <a:lnTo>
                    <a:pt x="413" y="360"/>
                  </a:lnTo>
                  <a:lnTo>
                    <a:pt x="387" y="396"/>
                  </a:lnTo>
                  <a:lnTo>
                    <a:pt x="360" y="422"/>
                  </a:lnTo>
                  <a:lnTo>
                    <a:pt x="36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5067294" y="3349152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0" y="36"/>
                  </a:moveTo>
                  <a:lnTo>
                    <a:pt x="70" y="36"/>
                  </a:lnTo>
                  <a:lnTo>
                    <a:pt x="105" y="18"/>
                  </a:lnTo>
                  <a:lnTo>
                    <a:pt x="141" y="1"/>
                  </a:lnTo>
                  <a:lnTo>
                    <a:pt x="184" y="1"/>
                  </a:lnTo>
                  <a:lnTo>
                    <a:pt x="228" y="9"/>
                  </a:lnTo>
                  <a:lnTo>
                    <a:pt x="264" y="18"/>
                  </a:lnTo>
                  <a:lnTo>
                    <a:pt x="307" y="45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30" y="238"/>
                  </a:lnTo>
                  <a:lnTo>
                    <a:pt x="430" y="282"/>
                  </a:lnTo>
                  <a:lnTo>
                    <a:pt x="422" y="317"/>
                  </a:lnTo>
                  <a:lnTo>
                    <a:pt x="413" y="361"/>
                  </a:lnTo>
                  <a:lnTo>
                    <a:pt x="387" y="396"/>
                  </a:lnTo>
                  <a:lnTo>
                    <a:pt x="360" y="422"/>
                  </a:lnTo>
                  <a:lnTo>
                    <a:pt x="360" y="422"/>
                  </a:lnTo>
                  <a:lnTo>
                    <a:pt x="325" y="440"/>
                  </a:lnTo>
                  <a:lnTo>
                    <a:pt x="290" y="457"/>
                  </a:lnTo>
                  <a:lnTo>
                    <a:pt x="246" y="457"/>
                  </a:lnTo>
                  <a:lnTo>
                    <a:pt x="202" y="449"/>
                  </a:lnTo>
                  <a:lnTo>
                    <a:pt x="158" y="440"/>
                  </a:lnTo>
                  <a:lnTo>
                    <a:pt x="123" y="413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6" y="308"/>
                  </a:lnTo>
                  <a:lnTo>
                    <a:pt x="9" y="264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9" y="132"/>
                  </a:lnTo>
                  <a:lnTo>
                    <a:pt x="18" y="97"/>
                  </a:lnTo>
                  <a:lnTo>
                    <a:pt x="44" y="62"/>
                  </a:lnTo>
                  <a:lnTo>
                    <a:pt x="70" y="36"/>
                  </a:lnTo>
                  <a:lnTo>
                    <a:pt x="70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4739435" y="3594701"/>
              <a:ext cx="23426" cy="24331"/>
            </a:xfrm>
            <a:custGeom>
              <a:avLst/>
              <a:gdLst/>
              <a:ahLst/>
              <a:cxnLst/>
              <a:rect l="l" t="t" r="r" b="b"/>
              <a:pathLst>
                <a:path w="440" h="457" extrusionOk="0">
                  <a:moveTo>
                    <a:pt x="71" y="35"/>
                  </a:moveTo>
                  <a:lnTo>
                    <a:pt x="71" y="35"/>
                  </a:lnTo>
                  <a:lnTo>
                    <a:pt x="106" y="18"/>
                  </a:lnTo>
                  <a:lnTo>
                    <a:pt x="150" y="0"/>
                  </a:lnTo>
                  <a:lnTo>
                    <a:pt x="194" y="0"/>
                  </a:lnTo>
                  <a:lnTo>
                    <a:pt x="229" y="9"/>
                  </a:lnTo>
                  <a:lnTo>
                    <a:pt x="273" y="18"/>
                  </a:lnTo>
                  <a:lnTo>
                    <a:pt x="308" y="44"/>
                  </a:lnTo>
                  <a:lnTo>
                    <a:pt x="352" y="70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49"/>
                  </a:lnTo>
                  <a:lnTo>
                    <a:pt x="422" y="193"/>
                  </a:lnTo>
                  <a:lnTo>
                    <a:pt x="431" y="237"/>
                  </a:lnTo>
                  <a:lnTo>
                    <a:pt x="440" y="281"/>
                  </a:lnTo>
                  <a:lnTo>
                    <a:pt x="431" y="316"/>
                  </a:lnTo>
                  <a:lnTo>
                    <a:pt x="413" y="360"/>
                  </a:lnTo>
                  <a:lnTo>
                    <a:pt x="396" y="395"/>
                  </a:lnTo>
                  <a:lnTo>
                    <a:pt x="369" y="422"/>
                  </a:lnTo>
                  <a:lnTo>
                    <a:pt x="369" y="422"/>
                  </a:lnTo>
                  <a:lnTo>
                    <a:pt x="325" y="439"/>
                  </a:lnTo>
                  <a:lnTo>
                    <a:pt x="290" y="457"/>
                  </a:lnTo>
                  <a:lnTo>
                    <a:pt x="246" y="457"/>
                  </a:lnTo>
                  <a:lnTo>
                    <a:pt x="211" y="448"/>
                  </a:lnTo>
                  <a:lnTo>
                    <a:pt x="167" y="439"/>
                  </a:lnTo>
                  <a:lnTo>
                    <a:pt x="123" y="413"/>
                  </a:lnTo>
                  <a:lnTo>
                    <a:pt x="88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6" y="308"/>
                  </a:lnTo>
                  <a:lnTo>
                    <a:pt x="18" y="264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9" y="132"/>
                  </a:lnTo>
                  <a:lnTo>
                    <a:pt x="27" y="97"/>
                  </a:lnTo>
                  <a:lnTo>
                    <a:pt x="44" y="62"/>
                  </a:lnTo>
                  <a:lnTo>
                    <a:pt x="71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4867587" y="3497855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0"/>
                  </a:lnTo>
                  <a:lnTo>
                    <a:pt x="150" y="1"/>
                  </a:lnTo>
                  <a:lnTo>
                    <a:pt x="185" y="1"/>
                  </a:lnTo>
                  <a:lnTo>
                    <a:pt x="229" y="1"/>
                  </a:lnTo>
                  <a:lnTo>
                    <a:pt x="273" y="18"/>
                  </a:lnTo>
                  <a:lnTo>
                    <a:pt x="308" y="36"/>
                  </a:lnTo>
                  <a:lnTo>
                    <a:pt x="343" y="62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41"/>
                  </a:lnTo>
                  <a:lnTo>
                    <a:pt x="422" y="185"/>
                  </a:lnTo>
                  <a:lnTo>
                    <a:pt x="431" y="229"/>
                  </a:lnTo>
                  <a:lnTo>
                    <a:pt x="431" y="273"/>
                  </a:lnTo>
                  <a:lnTo>
                    <a:pt x="431" y="317"/>
                  </a:lnTo>
                  <a:lnTo>
                    <a:pt x="413" y="352"/>
                  </a:lnTo>
                  <a:lnTo>
                    <a:pt x="396" y="387"/>
                  </a:lnTo>
                  <a:lnTo>
                    <a:pt x="360" y="423"/>
                  </a:lnTo>
                  <a:lnTo>
                    <a:pt x="360" y="423"/>
                  </a:lnTo>
                  <a:lnTo>
                    <a:pt x="325" y="440"/>
                  </a:lnTo>
                  <a:lnTo>
                    <a:pt x="290" y="449"/>
                  </a:lnTo>
                  <a:lnTo>
                    <a:pt x="246" y="458"/>
                  </a:lnTo>
                  <a:lnTo>
                    <a:pt x="202" y="449"/>
                  </a:lnTo>
                  <a:lnTo>
                    <a:pt x="167" y="431"/>
                  </a:lnTo>
                  <a:lnTo>
                    <a:pt x="123" y="414"/>
                  </a:lnTo>
                  <a:lnTo>
                    <a:pt x="88" y="387"/>
                  </a:lnTo>
                  <a:lnTo>
                    <a:pt x="53" y="343"/>
                  </a:lnTo>
                  <a:lnTo>
                    <a:pt x="53" y="343"/>
                  </a:lnTo>
                  <a:lnTo>
                    <a:pt x="27" y="308"/>
                  </a:lnTo>
                  <a:lnTo>
                    <a:pt x="9" y="264"/>
                  </a:lnTo>
                  <a:lnTo>
                    <a:pt x="0" y="220"/>
                  </a:lnTo>
                  <a:lnTo>
                    <a:pt x="0" y="177"/>
                  </a:lnTo>
                  <a:lnTo>
                    <a:pt x="9" y="133"/>
                  </a:lnTo>
                  <a:lnTo>
                    <a:pt x="18" y="98"/>
                  </a:lnTo>
                  <a:lnTo>
                    <a:pt x="44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4995738" y="3400583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0" y="36"/>
                  </a:moveTo>
                  <a:lnTo>
                    <a:pt x="70" y="36"/>
                  </a:lnTo>
                  <a:lnTo>
                    <a:pt x="105" y="18"/>
                  </a:lnTo>
                  <a:lnTo>
                    <a:pt x="141" y="10"/>
                  </a:lnTo>
                  <a:lnTo>
                    <a:pt x="185" y="1"/>
                  </a:lnTo>
                  <a:lnTo>
                    <a:pt x="228" y="10"/>
                  </a:lnTo>
                  <a:lnTo>
                    <a:pt x="264" y="18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30" y="238"/>
                  </a:lnTo>
                  <a:lnTo>
                    <a:pt x="430" y="282"/>
                  </a:lnTo>
                  <a:lnTo>
                    <a:pt x="422" y="326"/>
                  </a:lnTo>
                  <a:lnTo>
                    <a:pt x="413" y="361"/>
                  </a:lnTo>
                  <a:lnTo>
                    <a:pt x="387" y="396"/>
                  </a:lnTo>
                  <a:lnTo>
                    <a:pt x="360" y="422"/>
                  </a:lnTo>
                  <a:lnTo>
                    <a:pt x="360" y="422"/>
                  </a:lnTo>
                  <a:lnTo>
                    <a:pt x="325" y="449"/>
                  </a:lnTo>
                  <a:lnTo>
                    <a:pt x="290" y="458"/>
                  </a:lnTo>
                  <a:lnTo>
                    <a:pt x="246" y="458"/>
                  </a:lnTo>
                  <a:lnTo>
                    <a:pt x="202" y="458"/>
                  </a:lnTo>
                  <a:lnTo>
                    <a:pt x="158" y="440"/>
                  </a:lnTo>
                  <a:lnTo>
                    <a:pt x="123" y="422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6" y="308"/>
                  </a:lnTo>
                  <a:lnTo>
                    <a:pt x="9" y="264"/>
                  </a:lnTo>
                  <a:lnTo>
                    <a:pt x="0" y="220"/>
                  </a:lnTo>
                  <a:lnTo>
                    <a:pt x="0" y="177"/>
                  </a:lnTo>
                  <a:lnTo>
                    <a:pt x="0" y="141"/>
                  </a:lnTo>
                  <a:lnTo>
                    <a:pt x="18" y="97"/>
                  </a:lnTo>
                  <a:lnTo>
                    <a:pt x="44" y="62"/>
                  </a:lnTo>
                  <a:lnTo>
                    <a:pt x="70" y="36"/>
                  </a:lnTo>
                  <a:lnTo>
                    <a:pt x="70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072405" y="3574096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422"/>
                  </a:moveTo>
                  <a:lnTo>
                    <a:pt x="361" y="422"/>
                  </a:lnTo>
                  <a:lnTo>
                    <a:pt x="326" y="440"/>
                  </a:lnTo>
                  <a:lnTo>
                    <a:pt x="291" y="449"/>
                  </a:lnTo>
                  <a:lnTo>
                    <a:pt x="247" y="457"/>
                  </a:lnTo>
                  <a:lnTo>
                    <a:pt x="203" y="449"/>
                  </a:lnTo>
                  <a:lnTo>
                    <a:pt x="168" y="431"/>
                  </a:lnTo>
                  <a:lnTo>
                    <a:pt x="124" y="414"/>
                  </a:lnTo>
                  <a:lnTo>
                    <a:pt x="88" y="387"/>
                  </a:lnTo>
                  <a:lnTo>
                    <a:pt x="53" y="343"/>
                  </a:lnTo>
                  <a:lnTo>
                    <a:pt x="53" y="343"/>
                  </a:lnTo>
                  <a:lnTo>
                    <a:pt x="27" y="308"/>
                  </a:lnTo>
                  <a:lnTo>
                    <a:pt x="9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9" y="132"/>
                  </a:lnTo>
                  <a:lnTo>
                    <a:pt x="18" y="97"/>
                  </a:lnTo>
                  <a:lnTo>
                    <a:pt x="45" y="62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9"/>
                  </a:lnTo>
                  <a:lnTo>
                    <a:pt x="141" y="1"/>
                  </a:lnTo>
                  <a:lnTo>
                    <a:pt x="185" y="1"/>
                  </a:lnTo>
                  <a:lnTo>
                    <a:pt x="229" y="1"/>
                  </a:lnTo>
                  <a:lnTo>
                    <a:pt x="273" y="18"/>
                  </a:lnTo>
                  <a:lnTo>
                    <a:pt x="308" y="36"/>
                  </a:lnTo>
                  <a:lnTo>
                    <a:pt x="343" y="62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41"/>
                  </a:lnTo>
                  <a:lnTo>
                    <a:pt x="422" y="185"/>
                  </a:lnTo>
                  <a:lnTo>
                    <a:pt x="431" y="229"/>
                  </a:lnTo>
                  <a:lnTo>
                    <a:pt x="431" y="273"/>
                  </a:lnTo>
                  <a:lnTo>
                    <a:pt x="422" y="317"/>
                  </a:lnTo>
                  <a:lnTo>
                    <a:pt x="413" y="352"/>
                  </a:lnTo>
                  <a:lnTo>
                    <a:pt x="387" y="387"/>
                  </a:lnTo>
                  <a:lnTo>
                    <a:pt x="361" y="422"/>
                  </a:lnTo>
                  <a:lnTo>
                    <a:pt x="36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4944254" y="3670889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423"/>
                  </a:moveTo>
                  <a:lnTo>
                    <a:pt x="361" y="423"/>
                  </a:lnTo>
                  <a:lnTo>
                    <a:pt x="326" y="440"/>
                  </a:lnTo>
                  <a:lnTo>
                    <a:pt x="291" y="458"/>
                  </a:lnTo>
                  <a:lnTo>
                    <a:pt x="247" y="458"/>
                  </a:lnTo>
                  <a:lnTo>
                    <a:pt x="203" y="449"/>
                  </a:lnTo>
                  <a:lnTo>
                    <a:pt x="168" y="440"/>
                  </a:lnTo>
                  <a:lnTo>
                    <a:pt x="124" y="414"/>
                  </a:lnTo>
                  <a:lnTo>
                    <a:pt x="89" y="387"/>
                  </a:lnTo>
                  <a:lnTo>
                    <a:pt x="54" y="352"/>
                  </a:lnTo>
                  <a:lnTo>
                    <a:pt x="54" y="352"/>
                  </a:lnTo>
                  <a:lnTo>
                    <a:pt x="27" y="308"/>
                  </a:lnTo>
                  <a:lnTo>
                    <a:pt x="10" y="264"/>
                  </a:lnTo>
                  <a:lnTo>
                    <a:pt x="1" y="221"/>
                  </a:lnTo>
                  <a:lnTo>
                    <a:pt x="1" y="177"/>
                  </a:lnTo>
                  <a:lnTo>
                    <a:pt x="10" y="133"/>
                  </a:lnTo>
                  <a:lnTo>
                    <a:pt x="18" y="98"/>
                  </a:lnTo>
                  <a:lnTo>
                    <a:pt x="45" y="62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9"/>
                  </a:lnTo>
                  <a:lnTo>
                    <a:pt x="150" y="1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73" y="19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9" y="106"/>
                  </a:lnTo>
                  <a:lnTo>
                    <a:pt x="379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31" y="317"/>
                  </a:lnTo>
                  <a:lnTo>
                    <a:pt x="414" y="361"/>
                  </a:lnTo>
                  <a:lnTo>
                    <a:pt x="396" y="396"/>
                  </a:lnTo>
                  <a:lnTo>
                    <a:pt x="361" y="423"/>
                  </a:lnTo>
                  <a:lnTo>
                    <a:pt x="361" y="4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4816156" y="3767735"/>
              <a:ext cx="23426" cy="24331"/>
            </a:xfrm>
            <a:custGeom>
              <a:avLst/>
              <a:gdLst/>
              <a:ahLst/>
              <a:cxnLst/>
              <a:rect l="l" t="t" r="r" b="b"/>
              <a:pathLst>
                <a:path w="440" h="457" extrusionOk="0">
                  <a:moveTo>
                    <a:pt x="369" y="422"/>
                  </a:moveTo>
                  <a:lnTo>
                    <a:pt x="369" y="422"/>
                  </a:lnTo>
                  <a:lnTo>
                    <a:pt x="325" y="448"/>
                  </a:lnTo>
                  <a:lnTo>
                    <a:pt x="290" y="457"/>
                  </a:lnTo>
                  <a:lnTo>
                    <a:pt x="246" y="457"/>
                  </a:lnTo>
                  <a:lnTo>
                    <a:pt x="211" y="457"/>
                  </a:lnTo>
                  <a:lnTo>
                    <a:pt x="167" y="439"/>
                  </a:lnTo>
                  <a:lnTo>
                    <a:pt x="132" y="422"/>
                  </a:lnTo>
                  <a:lnTo>
                    <a:pt x="88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5" y="308"/>
                  </a:lnTo>
                  <a:lnTo>
                    <a:pt x="18" y="264"/>
                  </a:lnTo>
                  <a:lnTo>
                    <a:pt x="9" y="220"/>
                  </a:lnTo>
                  <a:lnTo>
                    <a:pt x="0" y="185"/>
                  </a:lnTo>
                  <a:lnTo>
                    <a:pt x="9" y="141"/>
                  </a:lnTo>
                  <a:lnTo>
                    <a:pt x="26" y="97"/>
                  </a:lnTo>
                  <a:lnTo>
                    <a:pt x="44" y="71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114" y="18"/>
                  </a:lnTo>
                  <a:lnTo>
                    <a:pt x="149" y="9"/>
                  </a:lnTo>
                  <a:lnTo>
                    <a:pt x="193" y="0"/>
                  </a:lnTo>
                  <a:lnTo>
                    <a:pt x="228" y="9"/>
                  </a:lnTo>
                  <a:lnTo>
                    <a:pt x="272" y="18"/>
                  </a:lnTo>
                  <a:lnTo>
                    <a:pt x="316" y="44"/>
                  </a:lnTo>
                  <a:lnTo>
                    <a:pt x="351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93"/>
                  </a:lnTo>
                  <a:lnTo>
                    <a:pt x="430" y="237"/>
                  </a:lnTo>
                  <a:lnTo>
                    <a:pt x="439" y="281"/>
                  </a:lnTo>
                  <a:lnTo>
                    <a:pt x="430" y="325"/>
                  </a:lnTo>
                  <a:lnTo>
                    <a:pt x="413" y="360"/>
                  </a:lnTo>
                  <a:lnTo>
                    <a:pt x="395" y="396"/>
                  </a:lnTo>
                  <a:lnTo>
                    <a:pt x="369" y="422"/>
                  </a:lnTo>
                  <a:lnTo>
                    <a:pt x="369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4584184" y="3334671"/>
              <a:ext cx="637443" cy="545337"/>
            </a:xfrm>
            <a:custGeom>
              <a:avLst/>
              <a:gdLst/>
              <a:ahLst/>
              <a:cxnLst/>
              <a:rect l="l" t="t" r="r" b="b"/>
              <a:pathLst>
                <a:path w="11973" h="10243" extrusionOk="0">
                  <a:moveTo>
                    <a:pt x="9786" y="334"/>
                  </a:moveTo>
                  <a:lnTo>
                    <a:pt x="9944" y="343"/>
                  </a:lnTo>
                  <a:lnTo>
                    <a:pt x="10102" y="369"/>
                  </a:lnTo>
                  <a:lnTo>
                    <a:pt x="10260" y="422"/>
                  </a:lnTo>
                  <a:lnTo>
                    <a:pt x="10418" y="475"/>
                  </a:lnTo>
                  <a:lnTo>
                    <a:pt x="10567" y="554"/>
                  </a:lnTo>
                  <a:lnTo>
                    <a:pt x="10717" y="642"/>
                  </a:lnTo>
                  <a:lnTo>
                    <a:pt x="10866" y="747"/>
                  </a:lnTo>
                  <a:lnTo>
                    <a:pt x="10998" y="861"/>
                  </a:lnTo>
                  <a:lnTo>
                    <a:pt x="11129" y="993"/>
                  </a:lnTo>
                  <a:lnTo>
                    <a:pt x="11244" y="1142"/>
                  </a:lnTo>
                  <a:lnTo>
                    <a:pt x="11349" y="1292"/>
                  </a:lnTo>
                  <a:lnTo>
                    <a:pt x="11446" y="1450"/>
                  </a:lnTo>
                  <a:lnTo>
                    <a:pt x="11516" y="1617"/>
                  </a:lnTo>
                  <a:lnTo>
                    <a:pt x="11577" y="1783"/>
                  </a:lnTo>
                  <a:lnTo>
                    <a:pt x="11621" y="1950"/>
                  </a:lnTo>
                  <a:lnTo>
                    <a:pt x="11648" y="2117"/>
                  </a:lnTo>
                  <a:lnTo>
                    <a:pt x="11665" y="2284"/>
                  </a:lnTo>
                  <a:lnTo>
                    <a:pt x="11665" y="2451"/>
                  </a:lnTo>
                  <a:lnTo>
                    <a:pt x="11648" y="2609"/>
                  </a:lnTo>
                  <a:lnTo>
                    <a:pt x="11621" y="2767"/>
                  </a:lnTo>
                  <a:lnTo>
                    <a:pt x="11569" y="2917"/>
                  </a:lnTo>
                  <a:lnTo>
                    <a:pt x="11507" y="3066"/>
                  </a:lnTo>
                  <a:lnTo>
                    <a:pt x="11437" y="3198"/>
                  </a:lnTo>
                  <a:lnTo>
                    <a:pt x="11349" y="3321"/>
                  </a:lnTo>
                  <a:lnTo>
                    <a:pt x="11244" y="3435"/>
                  </a:lnTo>
                  <a:lnTo>
                    <a:pt x="11121" y="3540"/>
                  </a:lnTo>
                  <a:lnTo>
                    <a:pt x="3066" y="9645"/>
                  </a:lnTo>
                  <a:lnTo>
                    <a:pt x="2934" y="9733"/>
                  </a:lnTo>
                  <a:lnTo>
                    <a:pt x="2793" y="9803"/>
                  </a:lnTo>
                  <a:lnTo>
                    <a:pt x="2653" y="9856"/>
                  </a:lnTo>
                  <a:lnTo>
                    <a:pt x="2504" y="9891"/>
                  </a:lnTo>
                  <a:lnTo>
                    <a:pt x="2346" y="9909"/>
                  </a:lnTo>
                  <a:lnTo>
                    <a:pt x="2187" y="9909"/>
                  </a:lnTo>
                  <a:lnTo>
                    <a:pt x="2029" y="9900"/>
                  </a:lnTo>
                  <a:lnTo>
                    <a:pt x="1871" y="9873"/>
                  </a:lnTo>
                  <a:lnTo>
                    <a:pt x="1713" y="9821"/>
                  </a:lnTo>
                  <a:lnTo>
                    <a:pt x="1555" y="9768"/>
                  </a:lnTo>
                  <a:lnTo>
                    <a:pt x="1406" y="9689"/>
                  </a:lnTo>
                  <a:lnTo>
                    <a:pt x="1256" y="9601"/>
                  </a:lnTo>
                  <a:lnTo>
                    <a:pt x="1116" y="9496"/>
                  </a:lnTo>
                  <a:lnTo>
                    <a:pt x="975" y="9382"/>
                  </a:lnTo>
                  <a:lnTo>
                    <a:pt x="852" y="9250"/>
                  </a:lnTo>
                  <a:lnTo>
                    <a:pt x="729" y="9100"/>
                  </a:lnTo>
                  <a:lnTo>
                    <a:pt x="624" y="8951"/>
                  </a:lnTo>
                  <a:lnTo>
                    <a:pt x="536" y="8784"/>
                  </a:lnTo>
                  <a:lnTo>
                    <a:pt x="457" y="8626"/>
                  </a:lnTo>
                  <a:lnTo>
                    <a:pt x="395" y="8459"/>
                  </a:lnTo>
                  <a:lnTo>
                    <a:pt x="352" y="8292"/>
                  </a:lnTo>
                  <a:lnTo>
                    <a:pt x="325" y="8125"/>
                  </a:lnTo>
                  <a:lnTo>
                    <a:pt x="308" y="7959"/>
                  </a:lnTo>
                  <a:lnTo>
                    <a:pt x="308" y="7792"/>
                  </a:lnTo>
                  <a:lnTo>
                    <a:pt x="325" y="7634"/>
                  </a:lnTo>
                  <a:lnTo>
                    <a:pt x="360" y="7475"/>
                  </a:lnTo>
                  <a:lnTo>
                    <a:pt x="404" y="7326"/>
                  </a:lnTo>
                  <a:lnTo>
                    <a:pt x="466" y="7177"/>
                  </a:lnTo>
                  <a:lnTo>
                    <a:pt x="536" y="7045"/>
                  </a:lnTo>
                  <a:lnTo>
                    <a:pt x="633" y="6922"/>
                  </a:lnTo>
                  <a:lnTo>
                    <a:pt x="738" y="6808"/>
                  </a:lnTo>
                  <a:lnTo>
                    <a:pt x="852" y="6702"/>
                  </a:lnTo>
                  <a:lnTo>
                    <a:pt x="8916" y="598"/>
                  </a:lnTo>
                  <a:lnTo>
                    <a:pt x="9039" y="510"/>
                  </a:lnTo>
                  <a:lnTo>
                    <a:pt x="9179" y="439"/>
                  </a:lnTo>
                  <a:lnTo>
                    <a:pt x="9329" y="387"/>
                  </a:lnTo>
                  <a:lnTo>
                    <a:pt x="9478" y="352"/>
                  </a:lnTo>
                  <a:lnTo>
                    <a:pt x="9627" y="334"/>
                  </a:lnTo>
                  <a:close/>
                  <a:moveTo>
                    <a:pt x="9742" y="0"/>
                  </a:moveTo>
                  <a:lnTo>
                    <a:pt x="9557" y="9"/>
                  </a:lnTo>
                  <a:lnTo>
                    <a:pt x="9373" y="27"/>
                  </a:lnTo>
                  <a:lnTo>
                    <a:pt x="9197" y="71"/>
                  </a:lnTo>
                  <a:lnTo>
                    <a:pt x="9109" y="97"/>
                  </a:lnTo>
                  <a:lnTo>
                    <a:pt x="9021" y="132"/>
                  </a:lnTo>
                  <a:lnTo>
                    <a:pt x="8942" y="176"/>
                  </a:lnTo>
                  <a:lnTo>
                    <a:pt x="8863" y="220"/>
                  </a:lnTo>
                  <a:lnTo>
                    <a:pt x="8784" y="264"/>
                  </a:lnTo>
                  <a:lnTo>
                    <a:pt x="8705" y="317"/>
                  </a:lnTo>
                  <a:lnTo>
                    <a:pt x="650" y="6421"/>
                  </a:lnTo>
                  <a:lnTo>
                    <a:pt x="571" y="6483"/>
                  </a:lnTo>
                  <a:lnTo>
                    <a:pt x="501" y="6544"/>
                  </a:lnTo>
                  <a:lnTo>
                    <a:pt x="439" y="6615"/>
                  </a:lnTo>
                  <a:lnTo>
                    <a:pt x="378" y="6685"/>
                  </a:lnTo>
                  <a:lnTo>
                    <a:pt x="325" y="6755"/>
                  </a:lnTo>
                  <a:lnTo>
                    <a:pt x="273" y="6834"/>
                  </a:lnTo>
                  <a:lnTo>
                    <a:pt x="185" y="6992"/>
                  </a:lnTo>
                  <a:lnTo>
                    <a:pt x="114" y="7159"/>
                  </a:lnTo>
                  <a:lnTo>
                    <a:pt x="53" y="7344"/>
                  </a:lnTo>
                  <a:lnTo>
                    <a:pt x="18" y="7528"/>
                  </a:lnTo>
                  <a:lnTo>
                    <a:pt x="0" y="7721"/>
                  </a:lnTo>
                  <a:lnTo>
                    <a:pt x="0" y="7915"/>
                  </a:lnTo>
                  <a:lnTo>
                    <a:pt x="18" y="8117"/>
                  </a:lnTo>
                  <a:lnTo>
                    <a:pt x="53" y="8310"/>
                  </a:lnTo>
                  <a:lnTo>
                    <a:pt x="106" y="8512"/>
                  </a:lnTo>
                  <a:lnTo>
                    <a:pt x="176" y="8714"/>
                  </a:lnTo>
                  <a:lnTo>
                    <a:pt x="264" y="8907"/>
                  </a:lnTo>
                  <a:lnTo>
                    <a:pt x="369" y="9092"/>
                  </a:lnTo>
                  <a:lnTo>
                    <a:pt x="501" y="9276"/>
                  </a:lnTo>
                  <a:lnTo>
                    <a:pt x="641" y="9452"/>
                  </a:lnTo>
                  <a:lnTo>
                    <a:pt x="791" y="9610"/>
                  </a:lnTo>
                  <a:lnTo>
                    <a:pt x="958" y="9750"/>
                  </a:lnTo>
                  <a:lnTo>
                    <a:pt x="1125" y="9873"/>
                  </a:lnTo>
                  <a:lnTo>
                    <a:pt x="1300" y="9979"/>
                  </a:lnTo>
                  <a:lnTo>
                    <a:pt x="1485" y="10067"/>
                  </a:lnTo>
                  <a:lnTo>
                    <a:pt x="1669" y="10137"/>
                  </a:lnTo>
                  <a:lnTo>
                    <a:pt x="1854" y="10190"/>
                  </a:lnTo>
                  <a:lnTo>
                    <a:pt x="2047" y="10225"/>
                  </a:lnTo>
                  <a:lnTo>
                    <a:pt x="2231" y="10242"/>
                  </a:lnTo>
                  <a:lnTo>
                    <a:pt x="2416" y="10234"/>
                  </a:lnTo>
                  <a:lnTo>
                    <a:pt x="2600" y="10216"/>
                  </a:lnTo>
                  <a:lnTo>
                    <a:pt x="2776" y="10172"/>
                  </a:lnTo>
                  <a:lnTo>
                    <a:pt x="2864" y="10146"/>
                  </a:lnTo>
                  <a:lnTo>
                    <a:pt x="2952" y="10111"/>
                  </a:lnTo>
                  <a:lnTo>
                    <a:pt x="3031" y="10067"/>
                  </a:lnTo>
                  <a:lnTo>
                    <a:pt x="3119" y="10023"/>
                  </a:lnTo>
                  <a:lnTo>
                    <a:pt x="3198" y="9979"/>
                  </a:lnTo>
                  <a:lnTo>
                    <a:pt x="3268" y="9926"/>
                  </a:lnTo>
                  <a:lnTo>
                    <a:pt x="11331" y="3821"/>
                  </a:lnTo>
                  <a:lnTo>
                    <a:pt x="11402" y="3760"/>
                  </a:lnTo>
                  <a:lnTo>
                    <a:pt x="11472" y="3698"/>
                  </a:lnTo>
                  <a:lnTo>
                    <a:pt x="11534" y="3628"/>
                  </a:lnTo>
                  <a:lnTo>
                    <a:pt x="11595" y="3558"/>
                  </a:lnTo>
                  <a:lnTo>
                    <a:pt x="11648" y="3488"/>
                  </a:lnTo>
                  <a:lnTo>
                    <a:pt x="11700" y="3408"/>
                  </a:lnTo>
                  <a:lnTo>
                    <a:pt x="11788" y="3250"/>
                  </a:lnTo>
                  <a:lnTo>
                    <a:pt x="11867" y="3083"/>
                  </a:lnTo>
                  <a:lnTo>
                    <a:pt x="11920" y="2899"/>
                  </a:lnTo>
                  <a:lnTo>
                    <a:pt x="11955" y="2715"/>
                  </a:lnTo>
                  <a:lnTo>
                    <a:pt x="11973" y="2521"/>
                  </a:lnTo>
                  <a:lnTo>
                    <a:pt x="11973" y="2328"/>
                  </a:lnTo>
                  <a:lnTo>
                    <a:pt x="11955" y="2126"/>
                  </a:lnTo>
                  <a:lnTo>
                    <a:pt x="11920" y="1933"/>
                  </a:lnTo>
                  <a:lnTo>
                    <a:pt x="11867" y="1731"/>
                  </a:lnTo>
                  <a:lnTo>
                    <a:pt x="11797" y="1529"/>
                  </a:lnTo>
                  <a:lnTo>
                    <a:pt x="11709" y="1335"/>
                  </a:lnTo>
                  <a:lnTo>
                    <a:pt x="11604" y="1151"/>
                  </a:lnTo>
                  <a:lnTo>
                    <a:pt x="11472" y="967"/>
                  </a:lnTo>
                  <a:lnTo>
                    <a:pt x="11331" y="791"/>
                  </a:lnTo>
                  <a:lnTo>
                    <a:pt x="11182" y="633"/>
                  </a:lnTo>
                  <a:lnTo>
                    <a:pt x="11024" y="492"/>
                  </a:lnTo>
                  <a:lnTo>
                    <a:pt x="10848" y="369"/>
                  </a:lnTo>
                  <a:lnTo>
                    <a:pt x="10673" y="264"/>
                  </a:lnTo>
                  <a:lnTo>
                    <a:pt x="10497" y="176"/>
                  </a:lnTo>
                  <a:lnTo>
                    <a:pt x="10313" y="106"/>
                  </a:lnTo>
                  <a:lnTo>
                    <a:pt x="10119" y="53"/>
                  </a:lnTo>
                  <a:lnTo>
                    <a:pt x="9935" y="18"/>
                  </a:lnTo>
                  <a:lnTo>
                    <a:pt x="97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4612722" y="3676532"/>
              <a:ext cx="166535" cy="166056"/>
            </a:xfrm>
            <a:custGeom>
              <a:avLst/>
              <a:gdLst/>
              <a:ahLst/>
              <a:cxnLst/>
              <a:rect l="l" t="t" r="r" b="b"/>
              <a:pathLst>
                <a:path w="3128" h="3119" extrusionOk="0">
                  <a:moveTo>
                    <a:pt x="2767" y="1661"/>
                  </a:moveTo>
                  <a:lnTo>
                    <a:pt x="3074" y="1889"/>
                  </a:lnTo>
                  <a:lnTo>
                    <a:pt x="2934" y="2284"/>
                  </a:lnTo>
                  <a:lnTo>
                    <a:pt x="2583" y="2275"/>
                  </a:lnTo>
                  <a:lnTo>
                    <a:pt x="2723" y="2583"/>
                  </a:lnTo>
                  <a:lnTo>
                    <a:pt x="2398" y="2855"/>
                  </a:lnTo>
                  <a:lnTo>
                    <a:pt x="2073" y="2653"/>
                  </a:lnTo>
                  <a:lnTo>
                    <a:pt x="2029" y="3040"/>
                  </a:lnTo>
                  <a:lnTo>
                    <a:pt x="1616" y="3119"/>
                  </a:lnTo>
                  <a:lnTo>
                    <a:pt x="1441" y="2794"/>
                  </a:lnTo>
                  <a:lnTo>
                    <a:pt x="1239" y="3066"/>
                  </a:lnTo>
                  <a:lnTo>
                    <a:pt x="835" y="2925"/>
                  </a:lnTo>
                  <a:lnTo>
                    <a:pt x="852" y="2565"/>
                  </a:lnTo>
                  <a:lnTo>
                    <a:pt x="501" y="2723"/>
                  </a:lnTo>
                  <a:lnTo>
                    <a:pt x="228" y="2398"/>
                  </a:lnTo>
                  <a:lnTo>
                    <a:pt x="439" y="2056"/>
                  </a:lnTo>
                  <a:lnTo>
                    <a:pt x="79" y="2021"/>
                  </a:lnTo>
                  <a:lnTo>
                    <a:pt x="0" y="1608"/>
                  </a:lnTo>
                  <a:lnTo>
                    <a:pt x="307" y="1441"/>
                  </a:lnTo>
                  <a:lnTo>
                    <a:pt x="18" y="1239"/>
                  </a:lnTo>
                  <a:lnTo>
                    <a:pt x="158" y="835"/>
                  </a:lnTo>
                  <a:lnTo>
                    <a:pt x="562" y="852"/>
                  </a:lnTo>
                  <a:lnTo>
                    <a:pt x="404" y="492"/>
                  </a:lnTo>
                  <a:lnTo>
                    <a:pt x="720" y="220"/>
                  </a:lnTo>
                  <a:lnTo>
                    <a:pt x="1028" y="413"/>
                  </a:lnTo>
                  <a:lnTo>
                    <a:pt x="1063" y="79"/>
                  </a:lnTo>
                  <a:lnTo>
                    <a:pt x="1485" y="0"/>
                  </a:lnTo>
                  <a:lnTo>
                    <a:pt x="1660" y="325"/>
                  </a:lnTo>
                  <a:lnTo>
                    <a:pt x="1889" y="9"/>
                  </a:lnTo>
                  <a:lnTo>
                    <a:pt x="2284" y="150"/>
                  </a:lnTo>
                  <a:lnTo>
                    <a:pt x="2275" y="545"/>
                  </a:lnTo>
                  <a:lnTo>
                    <a:pt x="2591" y="404"/>
                  </a:lnTo>
                  <a:lnTo>
                    <a:pt x="2864" y="721"/>
                  </a:lnTo>
                  <a:lnTo>
                    <a:pt x="2688" y="1019"/>
                  </a:lnTo>
                  <a:lnTo>
                    <a:pt x="3048" y="1054"/>
                  </a:lnTo>
                  <a:lnTo>
                    <a:pt x="3127" y="1476"/>
                  </a:lnTo>
                  <a:lnTo>
                    <a:pt x="2767" y="1661"/>
                  </a:lnTo>
                  <a:lnTo>
                    <a:pt x="2767" y="1661"/>
                  </a:lnTo>
                  <a:close/>
                  <a:moveTo>
                    <a:pt x="1599" y="1415"/>
                  </a:moveTo>
                  <a:lnTo>
                    <a:pt x="1599" y="1415"/>
                  </a:lnTo>
                  <a:lnTo>
                    <a:pt x="1572" y="1406"/>
                  </a:lnTo>
                  <a:lnTo>
                    <a:pt x="1537" y="1406"/>
                  </a:lnTo>
                  <a:lnTo>
                    <a:pt x="1511" y="1406"/>
                  </a:lnTo>
                  <a:lnTo>
                    <a:pt x="1476" y="1415"/>
                  </a:lnTo>
                  <a:lnTo>
                    <a:pt x="1449" y="1432"/>
                  </a:lnTo>
                  <a:lnTo>
                    <a:pt x="1432" y="1458"/>
                  </a:lnTo>
                  <a:lnTo>
                    <a:pt x="1414" y="1476"/>
                  </a:lnTo>
                  <a:lnTo>
                    <a:pt x="1397" y="1511"/>
                  </a:lnTo>
                  <a:lnTo>
                    <a:pt x="1397" y="1511"/>
                  </a:lnTo>
                  <a:lnTo>
                    <a:pt x="1388" y="1538"/>
                  </a:lnTo>
                  <a:lnTo>
                    <a:pt x="1388" y="1573"/>
                  </a:lnTo>
                  <a:lnTo>
                    <a:pt x="1397" y="1599"/>
                  </a:lnTo>
                  <a:lnTo>
                    <a:pt x="1405" y="1625"/>
                  </a:lnTo>
                  <a:lnTo>
                    <a:pt x="1423" y="1652"/>
                  </a:lnTo>
                  <a:lnTo>
                    <a:pt x="1441" y="1678"/>
                  </a:lnTo>
                  <a:lnTo>
                    <a:pt x="1467" y="1696"/>
                  </a:lnTo>
                  <a:lnTo>
                    <a:pt x="1493" y="1704"/>
                  </a:lnTo>
                  <a:lnTo>
                    <a:pt x="1493" y="1704"/>
                  </a:lnTo>
                  <a:lnTo>
                    <a:pt x="1528" y="1713"/>
                  </a:lnTo>
                  <a:lnTo>
                    <a:pt x="1555" y="1713"/>
                  </a:lnTo>
                  <a:lnTo>
                    <a:pt x="1590" y="1713"/>
                  </a:lnTo>
                  <a:lnTo>
                    <a:pt x="1616" y="1704"/>
                  </a:lnTo>
                  <a:lnTo>
                    <a:pt x="1643" y="1687"/>
                  </a:lnTo>
                  <a:lnTo>
                    <a:pt x="1669" y="1669"/>
                  </a:lnTo>
                  <a:lnTo>
                    <a:pt x="1687" y="1643"/>
                  </a:lnTo>
                  <a:lnTo>
                    <a:pt x="1695" y="1617"/>
                  </a:lnTo>
                  <a:lnTo>
                    <a:pt x="1695" y="1617"/>
                  </a:lnTo>
                  <a:lnTo>
                    <a:pt x="1704" y="1581"/>
                  </a:lnTo>
                  <a:lnTo>
                    <a:pt x="1704" y="1546"/>
                  </a:lnTo>
                  <a:lnTo>
                    <a:pt x="1704" y="1520"/>
                  </a:lnTo>
                  <a:lnTo>
                    <a:pt x="1687" y="1494"/>
                  </a:lnTo>
                  <a:lnTo>
                    <a:pt x="1678" y="1467"/>
                  </a:lnTo>
                  <a:lnTo>
                    <a:pt x="1651" y="1441"/>
                  </a:lnTo>
                  <a:lnTo>
                    <a:pt x="1625" y="1423"/>
                  </a:lnTo>
                  <a:lnTo>
                    <a:pt x="1599" y="1415"/>
                  </a:lnTo>
                  <a:lnTo>
                    <a:pt x="1599" y="14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4631888" y="3705496"/>
              <a:ext cx="147368" cy="137093"/>
            </a:xfrm>
            <a:custGeom>
              <a:avLst/>
              <a:gdLst/>
              <a:ahLst/>
              <a:cxnLst/>
              <a:rect l="l" t="t" r="r" b="b"/>
              <a:pathLst>
                <a:path w="2768" h="2575" extrusionOk="0">
                  <a:moveTo>
                    <a:pt x="2407" y="1117"/>
                  </a:moveTo>
                  <a:lnTo>
                    <a:pt x="2714" y="1345"/>
                  </a:lnTo>
                  <a:lnTo>
                    <a:pt x="2574" y="1740"/>
                  </a:lnTo>
                  <a:lnTo>
                    <a:pt x="2223" y="1731"/>
                  </a:lnTo>
                  <a:lnTo>
                    <a:pt x="2363" y="2039"/>
                  </a:lnTo>
                  <a:lnTo>
                    <a:pt x="2038" y="2311"/>
                  </a:lnTo>
                  <a:lnTo>
                    <a:pt x="1713" y="2109"/>
                  </a:lnTo>
                  <a:lnTo>
                    <a:pt x="1669" y="2496"/>
                  </a:lnTo>
                  <a:lnTo>
                    <a:pt x="1256" y="2575"/>
                  </a:lnTo>
                  <a:lnTo>
                    <a:pt x="1081" y="2250"/>
                  </a:lnTo>
                  <a:lnTo>
                    <a:pt x="879" y="2522"/>
                  </a:lnTo>
                  <a:lnTo>
                    <a:pt x="475" y="2381"/>
                  </a:lnTo>
                  <a:lnTo>
                    <a:pt x="492" y="2021"/>
                  </a:lnTo>
                  <a:lnTo>
                    <a:pt x="141" y="2179"/>
                  </a:lnTo>
                  <a:lnTo>
                    <a:pt x="0" y="2012"/>
                  </a:lnTo>
                  <a:lnTo>
                    <a:pt x="1054" y="1108"/>
                  </a:lnTo>
                  <a:lnTo>
                    <a:pt x="1054" y="1108"/>
                  </a:lnTo>
                  <a:lnTo>
                    <a:pt x="1089" y="1143"/>
                  </a:lnTo>
                  <a:lnTo>
                    <a:pt x="1133" y="1160"/>
                  </a:lnTo>
                  <a:lnTo>
                    <a:pt x="1133" y="1160"/>
                  </a:lnTo>
                  <a:lnTo>
                    <a:pt x="1168" y="1169"/>
                  </a:lnTo>
                  <a:lnTo>
                    <a:pt x="1195" y="1169"/>
                  </a:lnTo>
                  <a:lnTo>
                    <a:pt x="1230" y="1169"/>
                  </a:lnTo>
                  <a:lnTo>
                    <a:pt x="1256" y="1160"/>
                  </a:lnTo>
                  <a:lnTo>
                    <a:pt x="1283" y="1143"/>
                  </a:lnTo>
                  <a:lnTo>
                    <a:pt x="1300" y="1125"/>
                  </a:lnTo>
                  <a:lnTo>
                    <a:pt x="1327" y="1099"/>
                  </a:lnTo>
                  <a:lnTo>
                    <a:pt x="1335" y="1073"/>
                  </a:lnTo>
                  <a:lnTo>
                    <a:pt x="1335" y="1073"/>
                  </a:lnTo>
                  <a:lnTo>
                    <a:pt x="1344" y="1020"/>
                  </a:lnTo>
                  <a:lnTo>
                    <a:pt x="1344" y="976"/>
                  </a:lnTo>
                  <a:lnTo>
                    <a:pt x="1327" y="941"/>
                  </a:lnTo>
                  <a:lnTo>
                    <a:pt x="1300" y="906"/>
                  </a:lnTo>
                  <a:lnTo>
                    <a:pt x="2354" y="1"/>
                  </a:lnTo>
                  <a:lnTo>
                    <a:pt x="2504" y="177"/>
                  </a:lnTo>
                  <a:lnTo>
                    <a:pt x="2328" y="475"/>
                  </a:lnTo>
                  <a:lnTo>
                    <a:pt x="2688" y="510"/>
                  </a:lnTo>
                  <a:lnTo>
                    <a:pt x="2767" y="932"/>
                  </a:lnTo>
                  <a:lnTo>
                    <a:pt x="2407" y="11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4659467" y="3727484"/>
              <a:ext cx="68307" cy="68839"/>
            </a:xfrm>
            <a:custGeom>
              <a:avLst/>
              <a:gdLst/>
              <a:ahLst/>
              <a:cxnLst/>
              <a:rect l="l" t="t" r="r" b="b"/>
              <a:pathLst>
                <a:path w="1283" h="1293" extrusionOk="0">
                  <a:moveTo>
                    <a:pt x="519" y="10"/>
                  </a:moveTo>
                  <a:lnTo>
                    <a:pt x="519" y="10"/>
                  </a:lnTo>
                  <a:lnTo>
                    <a:pt x="589" y="1"/>
                  </a:lnTo>
                  <a:lnTo>
                    <a:pt x="650" y="1"/>
                  </a:lnTo>
                  <a:lnTo>
                    <a:pt x="712" y="1"/>
                  </a:lnTo>
                  <a:lnTo>
                    <a:pt x="782" y="10"/>
                  </a:lnTo>
                  <a:lnTo>
                    <a:pt x="835" y="27"/>
                  </a:lnTo>
                  <a:lnTo>
                    <a:pt x="896" y="54"/>
                  </a:lnTo>
                  <a:lnTo>
                    <a:pt x="949" y="80"/>
                  </a:lnTo>
                  <a:lnTo>
                    <a:pt x="1002" y="115"/>
                  </a:lnTo>
                  <a:lnTo>
                    <a:pt x="1054" y="150"/>
                  </a:lnTo>
                  <a:lnTo>
                    <a:pt x="1098" y="194"/>
                  </a:lnTo>
                  <a:lnTo>
                    <a:pt x="1142" y="238"/>
                  </a:lnTo>
                  <a:lnTo>
                    <a:pt x="1177" y="291"/>
                  </a:lnTo>
                  <a:lnTo>
                    <a:pt x="1213" y="343"/>
                  </a:lnTo>
                  <a:lnTo>
                    <a:pt x="1239" y="396"/>
                  </a:lnTo>
                  <a:lnTo>
                    <a:pt x="1257" y="458"/>
                  </a:lnTo>
                  <a:lnTo>
                    <a:pt x="1274" y="528"/>
                  </a:lnTo>
                  <a:lnTo>
                    <a:pt x="1274" y="528"/>
                  </a:lnTo>
                  <a:lnTo>
                    <a:pt x="1283" y="589"/>
                  </a:lnTo>
                  <a:lnTo>
                    <a:pt x="1283" y="651"/>
                  </a:lnTo>
                  <a:lnTo>
                    <a:pt x="1283" y="721"/>
                  </a:lnTo>
                  <a:lnTo>
                    <a:pt x="1274" y="783"/>
                  </a:lnTo>
                  <a:lnTo>
                    <a:pt x="1257" y="844"/>
                  </a:lnTo>
                  <a:lnTo>
                    <a:pt x="1230" y="897"/>
                  </a:lnTo>
                  <a:lnTo>
                    <a:pt x="1204" y="958"/>
                  </a:lnTo>
                  <a:lnTo>
                    <a:pt x="1177" y="1011"/>
                  </a:lnTo>
                  <a:lnTo>
                    <a:pt x="1134" y="1055"/>
                  </a:lnTo>
                  <a:lnTo>
                    <a:pt x="1098" y="1099"/>
                  </a:lnTo>
                  <a:lnTo>
                    <a:pt x="1046" y="1143"/>
                  </a:lnTo>
                  <a:lnTo>
                    <a:pt x="1002" y="1178"/>
                  </a:lnTo>
                  <a:lnTo>
                    <a:pt x="940" y="1213"/>
                  </a:lnTo>
                  <a:lnTo>
                    <a:pt x="888" y="1239"/>
                  </a:lnTo>
                  <a:lnTo>
                    <a:pt x="826" y="1266"/>
                  </a:lnTo>
                  <a:lnTo>
                    <a:pt x="765" y="1274"/>
                  </a:lnTo>
                  <a:lnTo>
                    <a:pt x="765" y="1274"/>
                  </a:lnTo>
                  <a:lnTo>
                    <a:pt x="694" y="1283"/>
                  </a:lnTo>
                  <a:lnTo>
                    <a:pt x="633" y="1292"/>
                  </a:lnTo>
                  <a:lnTo>
                    <a:pt x="571" y="1283"/>
                  </a:lnTo>
                  <a:lnTo>
                    <a:pt x="501" y="1274"/>
                  </a:lnTo>
                  <a:lnTo>
                    <a:pt x="448" y="1257"/>
                  </a:lnTo>
                  <a:lnTo>
                    <a:pt x="387" y="1239"/>
                  </a:lnTo>
                  <a:lnTo>
                    <a:pt x="334" y="1204"/>
                  </a:lnTo>
                  <a:lnTo>
                    <a:pt x="282" y="1178"/>
                  </a:lnTo>
                  <a:lnTo>
                    <a:pt x="229" y="1143"/>
                  </a:lnTo>
                  <a:lnTo>
                    <a:pt x="185" y="1099"/>
                  </a:lnTo>
                  <a:lnTo>
                    <a:pt x="141" y="1055"/>
                  </a:lnTo>
                  <a:lnTo>
                    <a:pt x="106" y="1002"/>
                  </a:lnTo>
                  <a:lnTo>
                    <a:pt x="71" y="949"/>
                  </a:lnTo>
                  <a:lnTo>
                    <a:pt x="44" y="888"/>
                  </a:lnTo>
                  <a:lnTo>
                    <a:pt x="27" y="827"/>
                  </a:lnTo>
                  <a:lnTo>
                    <a:pt x="9" y="765"/>
                  </a:lnTo>
                  <a:lnTo>
                    <a:pt x="9" y="765"/>
                  </a:lnTo>
                  <a:lnTo>
                    <a:pt x="0" y="695"/>
                  </a:lnTo>
                  <a:lnTo>
                    <a:pt x="0" y="633"/>
                  </a:lnTo>
                  <a:lnTo>
                    <a:pt x="0" y="572"/>
                  </a:lnTo>
                  <a:lnTo>
                    <a:pt x="9" y="510"/>
                  </a:lnTo>
                  <a:lnTo>
                    <a:pt x="27" y="449"/>
                  </a:lnTo>
                  <a:lnTo>
                    <a:pt x="53" y="387"/>
                  </a:lnTo>
                  <a:lnTo>
                    <a:pt x="79" y="335"/>
                  </a:lnTo>
                  <a:lnTo>
                    <a:pt x="106" y="282"/>
                  </a:lnTo>
                  <a:lnTo>
                    <a:pt x="150" y="229"/>
                  </a:lnTo>
                  <a:lnTo>
                    <a:pt x="185" y="185"/>
                  </a:lnTo>
                  <a:lnTo>
                    <a:pt x="238" y="141"/>
                  </a:lnTo>
                  <a:lnTo>
                    <a:pt x="282" y="106"/>
                  </a:lnTo>
                  <a:lnTo>
                    <a:pt x="343" y="71"/>
                  </a:lnTo>
                  <a:lnTo>
                    <a:pt x="396" y="45"/>
                  </a:lnTo>
                  <a:lnTo>
                    <a:pt x="457" y="27"/>
                  </a:lnTo>
                  <a:lnTo>
                    <a:pt x="519" y="10"/>
                  </a:lnTo>
                  <a:lnTo>
                    <a:pt x="519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4673470" y="3743403"/>
              <a:ext cx="41208" cy="36043"/>
            </a:xfrm>
            <a:custGeom>
              <a:avLst/>
              <a:gdLst/>
              <a:ahLst/>
              <a:cxnLst/>
              <a:rect l="l" t="t" r="r" b="b"/>
              <a:pathLst>
                <a:path w="774" h="677" extrusionOk="0">
                  <a:moveTo>
                    <a:pt x="150" y="0"/>
                  </a:moveTo>
                  <a:lnTo>
                    <a:pt x="774" y="484"/>
                  </a:lnTo>
                  <a:lnTo>
                    <a:pt x="633" y="677"/>
                  </a:lnTo>
                  <a:lnTo>
                    <a:pt x="1" y="185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030771" y="3359002"/>
              <a:ext cx="166535" cy="166535"/>
            </a:xfrm>
            <a:custGeom>
              <a:avLst/>
              <a:gdLst/>
              <a:ahLst/>
              <a:cxnLst/>
              <a:rect l="l" t="t" r="r" b="b"/>
              <a:pathLst>
                <a:path w="3128" h="3128" extrusionOk="0">
                  <a:moveTo>
                    <a:pt x="2777" y="1678"/>
                  </a:moveTo>
                  <a:lnTo>
                    <a:pt x="3075" y="1897"/>
                  </a:lnTo>
                  <a:lnTo>
                    <a:pt x="2935" y="2301"/>
                  </a:lnTo>
                  <a:lnTo>
                    <a:pt x="2583" y="2284"/>
                  </a:lnTo>
                  <a:lnTo>
                    <a:pt x="2724" y="2591"/>
                  </a:lnTo>
                  <a:lnTo>
                    <a:pt x="2399" y="2864"/>
                  </a:lnTo>
                  <a:lnTo>
                    <a:pt x="2065" y="2662"/>
                  </a:lnTo>
                  <a:lnTo>
                    <a:pt x="2030" y="3048"/>
                  </a:lnTo>
                  <a:lnTo>
                    <a:pt x="1608" y="3127"/>
                  </a:lnTo>
                  <a:lnTo>
                    <a:pt x="1433" y="2793"/>
                  </a:lnTo>
                  <a:lnTo>
                    <a:pt x="1231" y="3066"/>
                  </a:lnTo>
                  <a:lnTo>
                    <a:pt x="835" y="2925"/>
                  </a:lnTo>
                  <a:lnTo>
                    <a:pt x="853" y="2565"/>
                  </a:lnTo>
                  <a:lnTo>
                    <a:pt x="502" y="2714"/>
                  </a:lnTo>
                  <a:lnTo>
                    <a:pt x="229" y="2398"/>
                  </a:lnTo>
                  <a:lnTo>
                    <a:pt x="440" y="2055"/>
                  </a:lnTo>
                  <a:lnTo>
                    <a:pt x="80" y="2012"/>
                  </a:lnTo>
                  <a:lnTo>
                    <a:pt x="1" y="1599"/>
                  </a:lnTo>
                  <a:lnTo>
                    <a:pt x="308" y="1441"/>
                  </a:lnTo>
                  <a:lnTo>
                    <a:pt x="27" y="1230"/>
                  </a:lnTo>
                  <a:lnTo>
                    <a:pt x="168" y="835"/>
                  </a:lnTo>
                  <a:lnTo>
                    <a:pt x="572" y="843"/>
                  </a:lnTo>
                  <a:lnTo>
                    <a:pt x="414" y="492"/>
                  </a:lnTo>
                  <a:lnTo>
                    <a:pt x="739" y="220"/>
                  </a:lnTo>
                  <a:lnTo>
                    <a:pt x="1046" y="413"/>
                  </a:lnTo>
                  <a:lnTo>
                    <a:pt x="1081" y="79"/>
                  </a:lnTo>
                  <a:lnTo>
                    <a:pt x="1494" y="0"/>
                  </a:lnTo>
                  <a:lnTo>
                    <a:pt x="1670" y="334"/>
                  </a:lnTo>
                  <a:lnTo>
                    <a:pt x="1898" y="18"/>
                  </a:lnTo>
                  <a:lnTo>
                    <a:pt x="2302" y="158"/>
                  </a:lnTo>
                  <a:lnTo>
                    <a:pt x="2285" y="553"/>
                  </a:lnTo>
                  <a:lnTo>
                    <a:pt x="2601" y="413"/>
                  </a:lnTo>
                  <a:lnTo>
                    <a:pt x="2882" y="738"/>
                  </a:lnTo>
                  <a:lnTo>
                    <a:pt x="2689" y="1028"/>
                  </a:lnTo>
                  <a:lnTo>
                    <a:pt x="3058" y="1072"/>
                  </a:lnTo>
                  <a:lnTo>
                    <a:pt x="3128" y="1485"/>
                  </a:lnTo>
                  <a:lnTo>
                    <a:pt x="2777" y="1678"/>
                  </a:lnTo>
                  <a:lnTo>
                    <a:pt x="2777" y="1678"/>
                  </a:lnTo>
                  <a:close/>
                  <a:moveTo>
                    <a:pt x="1608" y="1414"/>
                  </a:moveTo>
                  <a:lnTo>
                    <a:pt x="1608" y="1414"/>
                  </a:lnTo>
                  <a:lnTo>
                    <a:pt x="1573" y="1405"/>
                  </a:lnTo>
                  <a:lnTo>
                    <a:pt x="1547" y="1405"/>
                  </a:lnTo>
                  <a:lnTo>
                    <a:pt x="1512" y="1414"/>
                  </a:lnTo>
                  <a:lnTo>
                    <a:pt x="1485" y="1423"/>
                  </a:lnTo>
                  <a:lnTo>
                    <a:pt x="1459" y="1441"/>
                  </a:lnTo>
                  <a:lnTo>
                    <a:pt x="1441" y="1458"/>
                  </a:lnTo>
                  <a:lnTo>
                    <a:pt x="1415" y="1485"/>
                  </a:lnTo>
                  <a:lnTo>
                    <a:pt x="1406" y="1511"/>
                  </a:lnTo>
                  <a:lnTo>
                    <a:pt x="1406" y="1511"/>
                  </a:lnTo>
                  <a:lnTo>
                    <a:pt x="1398" y="1546"/>
                  </a:lnTo>
                  <a:lnTo>
                    <a:pt x="1398" y="1572"/>
                  </a:lnTo>
                  <a:lnTo>
                    <a:pt x="1398" y="1608"/>
                  </a:lnTo>
                  <a:lnTo>
                    <a:pt x="1406" y="1634"/>
                  </a:lnTo>
                  <a:lnTo>
                    <a:pt x="1424" y="1660"/>
                  </a:lnTo>
                  <a:lnTo>
                    <a:pt x="1450" y="1678"/>
                  </a:lnTo>
                  <a:lnTo>
                    <a:pt x="1468" y="1695"/>
                  </a:lnTo>
                  <a:lnTo>
                    <a:pt x="1503" y="1713"/>
                  </a:lnTo>
                  <a:lnTo>
                    <a:pt x="1503" y="1713"/>
                  </a:lnTo>
                  <a:lnTo>
                    <a:pt x="1529" y="1722"/>
                  </a:lnTo>
                  <a:lnTo>
                    <a:pt x="1564" y="1722"/>
                  </a:lnTo>
                  <a:lnTo>
                    <a:pt x="1591" y="1722"/>
                  </a:lnTo>
                  <a:lnTo>
                    <a:pt x="1617" y="1704"/>
                  </a:lnTo>
                  <a:lnTo>
                    <a:pt x="1643" y="1695"/>
                  </a:lnTo>
                  <a:lnTo>
                    <a:pt x="1670" y="1669"/>
                  </a:lnTo>
                  <a:lnTo>
                    <a:pt x="1687" y="1643"/>
                  </a:lnTo>
                  <a:lnTo>
                    <a:pt x="1705" y="1616"/>
                  </a:lnTo>
                  <a:lnTo>
                    <a:pt x="1705" y="1616"/>
                  </a:lnTo>
                  <a:lnTo>
                    <a:pt x="1705" y="1590"/>
                  </a:lnTo>
                  <a:lnTo>
                    <a:pt x="1714" y="1555"/>
                  </a:lnTo>
                  <a:lnTo>
                    <a:pt x="1705" y="1528"/>
                  </a:lnTo>
                  <a:lnTo>
                    <a:pt x="1696" y="1493"/>
                  </a:lnTo>
                  <a:lnTo>
                    <a:pt x="1679" y="1476"/>
                  </a:lnTo>
                  <a:lnTo>
                    <a:pt x="1661" y="1449"/>
                  </a:lnTo>
                  <a:lnTo>
                    <a:pt x="1635" y="1432"/>
                  </a:lnTo>
                  <a:lnTo>
                    <a:pt x="1608" y="1414"/>
                  </a:lnTo>
                  <a:lnTo>
                    <a:pt x="1608" y="14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049991" y="3388444"/>
              <a:ext cx="147315" cy="137093"/>
            </a:xfrm>
            <a:custGeom>
              <a:avLst/>
              <a:gdLst/>
              <a:ahLst/>
              <a:cxnLst/>
              <a:rect l="l" t="t" r="r" b="b"/>
              <a:pathLst>
                <a:path w="2767" h="2575" extrusionOk="0">
                  <a:moveTo>
                    <a:pt x="2416" y="1125"/>
                  </a:moveTo>
                  <a:lnTo>
                    <a:pt x="2714" y="1344"/>
                  </a:lnTo>
                  <a:lnTo>
                    <a:pt x="2574" y="1748"/>
                  </a:lnTo>
                  <a:lnTo>
                    <a:pt x="2222" y="1731"/>
                  </a:lnTo>
                  <a:lnTo>
                    <a:pt x="2363" y="2038"/>
                  </a:lnTo>
                  <a:lnTo>
                    <a:pt x="2038" y="2311"/>
                  </a:lnTo>
                  <a:lnTo>
                    <a:pt x="1704" y="2109"/>
                  </a:lnTo>
                  <a:lnTo>
                    <a:pt x="1669" y="2495"/>
                  </a:lnTo>
                  <a:lnTo>
                    <a:pt x="1247" y="2574"/>
                  </a:lnTo>
                  <a:lnTo>
                    <a:pt x="1072" y="2240"/>
                  </a:lnTo>
                  <a:lnTo>
                    <a:pt x="870" y="2513"/>
                  </a:lnTo>
                  <a:lnTo>
                    <a:pt x="474" y="2372"/>
                  </a:lnTo>
                  <a:lnTo>
                    <a:pt x="492" y="2012"/>
                  </a:lnTo>
                  <a:lnTo>
                    <a:pt x="141" y="2161"/>
                  </a:lnTo>
                  <a:lnTo>
                    <a:pt x="0" y="1994"/>
                  </a:lnTo>
                  <a:lnTo>
                    <a:pt x="1063" y="1098"/>
                  </a:lnTo>
                  <a:lnTo>
                    <a:pt x="1063" y="1098"/>
                  </a:lnTo>
                  <a:lnTo>
                    <a:pt x="1098" y="1134"/>
                  </a:lnTo>
                  <a:lnTo>
                    <a:pt x="1142" y="1160"/>
                  </a:lnTo>
                  <a:lnTo>
                    <a:pt x="1142" y="1160"/>
                  </a:lnTo>
                  <a:lnTo>
                    <a:pt x="1168" y="1169"/>
                  </a:lnTo>
                  <a:lnTo>
                    <a:pt x="1203" y="1169"/>
                  </a:lnTo>
                  <a:lnTo>
                    <a:pt x="1230" y="1169"/>
                  </a:lnTo>
                  <a:lnTo>
                    <a:pt x="1256" y="1151"/>
                  </a:lnTo>
                  <a:lnTo>
                    <a:pt x="1282" y="1142"/>
                  </a:lnTo>
                  <a:lnTo>
                    <a:pt x="1309" y="1116"/>
                  </a:lnTo>
                  <a:lnTo>
                    <a:pt x="1326" y="1090"/>
                  </a:lnTo>
                  <a:lnTo>
                    <a:pt x="1344" y="1063"/>
                  </a:lnTo>
                  <a:lnTo>
                    <a:pt x="1344" y="1063"/>
                  </a:lnTo>
                  <a:lnTo>
                    <a:pt x="1353" y="1019"/>
                  </a:lnTo>
                  <a:lnTo>
                    <a:pt x="1344" y="975"/>
                  </a:lnTo>
                  <a:lnTo>
                    <a:pt x="1326" y="932"/>
                  </a:lnTo>
                  <a:lnTo>
                    <a:pt x="1300" y="896"/>
                  </a:lnTo>
                  <a:lnTo>
                    <a:pt x="2363" y="0"/>
                  </a:lnTo>
                  <a:lnTo>
                    <a:pt x="2521" y="185"/>
                  </a:lnTo>
                  <a:lnTo>
                    <a:pt x="2328" y="475"/>
                  </a:lnTo>
                  <a:lnTo>
                    <a:pt x="2697" y="519"/>
                  </a:lnTo>
                  <a:lnTo>
                    <a:pt x="2767" y="932"/>
                  </a:lnTo>
                  <a:lnTo>
                    <a:pt x="2416" y="1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077570" y="3409954"/>
              <a:ext cx="68786" cy="68786"/>
            </a:xfrm>
            <a:custGeom>
              <a:avLst/>
              <a:gdLst/>
              <a:ahLst/>
              <a:cxnLst/>
              <a:rect l="l" t="t" r="r" b="b"/>
              <a:pathLst>
                <a:path w="1292" h="1292" extrusionOk="0">
                  <a:moveTo>
                    <a:pt x="527" y="18"/>
                  </a:moveTo>
                  <a:lnTo>
                    <a:pt x="527" y="18"/>
                  </a:lnTo>
                  <a:lnTo>
                    <a:pt x="598" y="9"/>
                  </a:lnTo>
                  <a:lnTo>
                    <a:pt x="659" y="1"/>
                  </a:lnTo>
                  <a:lnTo>
                    <a:pt x="721" y="9"/>
                  </a:lnTo>
                  <a:lnTo>
                    <a:pt x="782" y="18"/>
                  </a:lnTo>
                  <a:lnTo>
                    <a:pt x="844" y="36"/>
                  </a:lnTo>
                  <a:lnTo>
                    <a:pt x="905" y="62"/>
                  </a:lnTo>
                  <a:lnTo>
                    <a:pt x="958" y="88"/>
                  </a:lnTo>
                  <a:lnTo>
                    <a:pt x="1010" y="115"/>
                  </a:lnTo>
                  <a:lnTo>
                    <a:pt x="1063" y="159"/>
                  </a:lnTo>
                  <a:lnTo>
                    <a:pt x="1107" y="194"/>
                  </a:lnTo>
                  <a:lnTo>
                    <a:pt x="1151" y="246"/>
                  </a:lnTo>
                  <a:lnTo>
                    <a:pt x="1186" y="299"/>
                  </a:lnTo>
                  <a:lnTo>
                    <a:pt x="1212" y="352"/>
                  </a:lnTo>
                  <a:lnTo>
                    <a:pt x="1248" y="405"/>
                  </a:lnTo>
                  <a:lnTo>
                    <a:pt x="1265" y="466"/>
                  </a:lnTo>
                  <a:lnTo>
                    <a:pt x="1283" y="536"/>
                  </a:lnTo>
                  <a:lnTo>
                    <a:pt x="1283" y="536"/>
                  </a:lnTo>
                  <a:lnTo>
                    <a:pt x="1291" y="598"/>
                  </a:lnTo>
                  <a:lnTo>
                    <a:pt x="1291" y="659"/>
                  </a:lnTo>
                  <a:lnTo>
                    <a:pt x="1283" y="730"/>
                  </a:lnTo>
                  <a:lnTo>
                    <a:pt x="1274" y="791"/>
                  </a:lnTo>
                  <a:lnTo>
                    <a:pt x="1256" y="853"/>
                  </a:lnTo>
                  <a:lnTo>
                    <a:pt x="1239" y="905"/>
                  </a:lnTo>
                  <a:lnTo>
                    <a:pt x="1212" y="967"/>
                  </a:lnTo>
                  <a:lnTo>
                    <a:pt x="1177" y="1011"/>
                  </a:lnTo>
                  <a:lnTo>
                    <a:pt x="1142" y="1063"/>
                  </a:lnTo>
                  <a:lnTo>
                    <a:pt x="1098" y="1107"/>
                  </a:lnTo>
                  <a:lnTo>
                    <a:pt x="1046" y="1151"/>
                  </a:lnTo>
                  <a:lnTo>
                    <a:pt x="1002" y="1186"/>
                  </a:lnTo>
                  <a:lnTo>
                    <a:pt x="940" y="1221"/>
                  </a:lnTo>
                  <a:lnTo>
                    <a:pt x="887" y="1248"/>
                  </a:lnTo>
                  <a:lnTo>
                    <a:pt x="826" y="1265"/>
                  </a:lnTo>
                  <a:lnTo>
                    <a:pt x="764" y="1283"/>
                  </a:lnTo>
                  <a:lnTo>
                    <a:pt x="764" y="1283"/>
                  </a:lnTo>
                  <a:lnTo>
                    <a:pt x="694" y="1292"/>
                  </a:lnTo>
                  <a:lnTo>
                    <a:pt x="633" y="1292"/>
                  </a:lnTo>
                  <a:lnTo>
                    <a:pt x="571" y="1292"/>
                  </a:lnTo>
                  <a:lnTo>
                    <a:pt x="501" y="1274"/>
                  </a:lnTo>
                  <a:lnTo>
                    <a:pt x="448" y="1257"/>
                  </a:lnTo>
                  <a:lnTo>
                    <a:pt x="387" y="1239"/>
                  </a:lnTo>
                  <a:lnTo>
                    <a:pt x="334" y="1213"/>
                  </a:lnTo>
                  <a:lnTo>
                    <a:pt x="281" y="1178"/>
                  </a:lnTo>
                  <a:lnTo>
                    <a:pt x="229" y="1142"/>
                  </a:lnTo>
                  <a:lnTo>
                    <a:pt x="185" y="1098"/>
                  </a:lnTo>
                  <a:lnTo>
                    <a:pt x="141" y="1055"/>
                  </a:lnTo>
                  <a:lnTo>
                    <a:pt x="106" y="1002"/>
                  </a:lnTo>
                  <a:lnTo>
                    <a:pt x="71" y="949"/>
                  </a:lnTo>
                  <a:lnTo>
                    <a:pt x="44" y="888"/>
                  </a:lnTo>
                  <a:lnTo>
                    <a:pt x="27" y="826"/>
                  </a:lnTo>
                  <a:lnTo>
                    <a:pt x="9" y="765"/>
                  </a:lnTo>
                  <a:lnTo>
                    <a:pt x="9" y="765"/>
                  </a:lnTo>
                  <a:lnTo>
                    <a:pt x="0" y="694"/>
                  </a:lnTo>
                  <a:lnTo>
                    <a:pt x="0" y="633"/>
                  </a:lnTo>
                  <a:lnTo>
                    <a:pt x="9" y="571"/>
                  </a:lnTo>
                  <a:lnTo>
                    <a:pt x="18" y="510"/>
                  </a:lnTo>
                  <a:lnTo>
                    <a:pt x="35" y="448"/>
                  </a:lnTo>
                  <a:lnTo>
                    <a:pt x="53" y="387"/>
                  </a:lnTo>
                  <a:lnTo>
                    <a:pt x="79" y="334"/>
                  </a:lnTo>
                  <a:lnTo>
                    <a:pt x="114" y="282"/>
                  </a:lnTo>
                  <a:lnTo>
                    <a:pt x="150" y="229"/>
                  </a:lnTo>
                  <a:lnTo>
                    <a:pt x="194" y="185"/>
                  </a:lnTo>
                  <a:lnTo>
                    <a:pt x="237" y="150"/>
                  </a:lnTo>
                  <a:lnTo>
                    <a:pt x="290" y="106"/>
                  </a:lnTo>
                  <a:lnTo>
                    <a:pt x="343" y="80"/>
                  </a:lnTo>
                  <a:lnTo>
                    <a:pt x="404" y="53"/>
                  </a:lnTo>
                  <a:lnTo>
                    <a:pt x="466" y="27"/>
                  </a:lnTo>
                  <a:lnTo>
                    <a:pt x="527" y="18"/>
                  </a:lnTo>
                  <a:lnTo>
                    <a:pt x="527" y="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092051" y="3425873"/>
              <a:ext cx="41208" cy="36043"/>
            </a:xfrm>
            <a:custGeom>
              <a:avLst/>
              <a:gdLst/>
              <a:ahLst/>
              <a:cxnLst/>
              <a:rect l="l" t="t" r="r" b="b"/>
              <a:pathLst>
                <a:path w="774" h="677" extrusionOk="0">
                  <a:moveTo>
                    <a:pt x="150" y="0"/>
                  </a:moveTo>
                  <a:lnTo>
                    <a:pt x="774" y="492"/>
                  </a:lnTo>
                  <a:lnTo>
                    <a:pt x="624" y="677"/>
                  </a:lnTo>
                  <a:lnTo>
                    <a:pt x="1" y="19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4590733" y="3647516"/>
              <a:ext cx="615934" cy="519143"/>
            </a:xfrm>
            <a:custGeom>
              <a:avLst/>
              <a:gdLst/>
              <a:ahLst/>
              <a:cxnLst/>
              <a:rect l="l" t="t" r="r" b="b"/>
              <a:pathLst>
                <a:path w="11569" h="9751" extrusionOk="0">
                  <a:moveTo>
                    <a:pt x="1880" y="1"/>
                  </a:moveTo>
                  <a:lnTo>
                    <a:pt x="1722" y="18"/>
                  </a:lnTo>
                  <a:lnTo>
                    <a:pt x="1564" y="45"/>
                  </a:lnTo>
                  <a:lnTo>
                    <a:pt x="1406" y="89"/>
                  </a:lnTo>
                  <a:lnTo>
                    <a:pt x="1248" y="150"/>
                  </a:lnTo>
                  <a:lnTo>
                    <a:pt x="1098" y="229"/>
                  </a:lnTo>
                  <a:lnTo>
                    <a:pt x="949" y="317"/>
                  </a:lnTo>
                  <a:lnTo>
                    <a:pt x="800" y="422"/>
                  </a:lnTo>
                  <a:lnTo>
                    <a:pt x="668" y="537"/>
                  </a:lnTo>
                  <a:lnTo>
                    <a:pt x="536" y="668"/>
                  </a:lnTo>
                  <a:lnTo>
                    <a:pt x="422" y="818"/>
                  </a:lnTo>
                  <a:lnTo>
                    <a:pt x="316" y="967"/>
                  </a:lnTo>
                  <a:lnTo>
                    <a:pt x="220" y="1125"/>
                  </a:lnTo>
                  <a:lnTo>
                    <a:pt x="150" y="1292"/>
                  </a:lnTo>
                  <a:lnTo>
                    <a:pt x="88" y="1459"/>
                  </a:lnTo>
                  <a:lnTo>
                    <a:pt x="44" y="1626"/>
                  </a:lnTo>
                  <a:lnTo>
                    <a:pt x="18" y="1793"/>
                  </a:lnTo>
                  <a:lnTo>
                    <a:pt x="0" y="1960"/>
                  </a:lnTo>
                  <a:lnTo>
                    <a:pt x="0" y="2126"/>
                  </a:lnTo>
                  <a:lnTo>
                    <a:pt x="18" y="2285"/>
                  </a:lnTo>
                  <a:lnTo>
                    <a:pt x="44" y="2443"/>
                  </a:lnTo>
                  <a:lnTo>
                    <a:pt x="97" y="2592"/>
                  </a:lnTo>
                  <a:lnTo>
                    <a:pt x="158" y="2741"/>
                  </a:lnTo>
                  <a:lnTo>
                    <a:pt x="229" y="2873"/>
                  </a:lnTo>
                  <a:lnTo>
                    <a:pt x="316" y="2996"/>
                  </a:lnTo>
                  <a:lnTo>
                    <a:pt x="422" y="3110"/>
                  </a:lnTo>
                  <a:lnTo>
                    <a:pt x="545" y="3216"/>
                  </a:lnTo>
                  <a:lnTo>
                    <a:pt x="8819" y="9479"/>
                  </a:lnTo>
                  <a:lnTo>
                    <a:pt x="8942" y="9566"/>
                  </a:lnTo>
                  <a:lnTo>
                    <a:pt x="9083" y="9637"/>
                  </a:lnTo>
                  <a:lnTo>
                    <a:pt x="9232" y="9689"/>
                  </a:lnTo>
                  <a:lnTo>
                    <a:pt x="9381" y="9725"/>
                  </a:lnTo>
                  <a:lnTo>
                    <a:pt x="9531" y="9742"/>
                  </a:lnTo>
                  <a:lnTo>
                    <a:pt x="9689" y="9751"/>
                  </a:lnTo>
                  <a:lnTo>
                    <a:pt x="9847" y="9733"/>
                  </a:lnTo>
                  <a:lnTo>
                    <a:pt x="10005" y="9707"/>
                  </a:lnTo>
                  <a:lnTo>
                    <a:pt x="10163" y="9663"/>
                  </a:lnTo>
                  <a:lnTo>
                    <a:pt x="10321" y="9602"/>
                  </a:lnTo>
                  <a:lnTo>
                    <a:pt x="10471" y="9523"/>
                  </a:lnTo>
                  <a:lnTo>
                    <a:pt x="10620" y="9435"/>
                  </a:lnTo>
                  <a:lnTo>
                    <a:pt x="10760" y="9329"/>
                  </a:lnTo>
                  <a:lnTo>
                    <a:pt x="10901" y="9215"/>
                  </a:lnTo>
                  <a:lnTo>
                    <a:pt x="11033" y="9083"/>
                  </a:lnTo>
                  <a:lnTo>
                    <a:pt x="11147" y="8934"/>
                  </a:lnTo>
                  <a:lnTo>
                    <a:pt x="11252" y="8785"/>
                  </a:lnTo>
                  <a:lnTo>
                    <a:pt x="11340" y="8627"/>
                  </a:lnTo>
                  <a:lnTo>
                    <a:pt x="11419" y="8460"/>
                  </a:lnTo>
                  <a:lnTo>
                    <a:pt x="11481" y="8293"/>
                  </a:lnTo>
                  <a:lnTo>
                    <a:pt x="11525" y="8126"/>
                  </a:lnTo>
                  <a:lnTo>
                    <a:pt x="11551" y="7959"/>
                  </a:lnTo>
                  <a:lnTo>
                    <a:pt x="11569" y="7792"/>
                  </a:lnTo>
                  <a:lnTo>
                    <a:pt x="11569" y="7625"/>
                  </a:lnTo>
                  <a:lnTo>
                    <a:pt x="11551" y="7467"/>
                  </a:lnTo>
                  <a:lnTo>
                    <a:pt x="11516" y="7309"/>
                  </a:lnTo>
                  <a:lnTo>
                    <a:pt x="11472" y="7160"/>
                  </a:lnTo>
                  <a:lnTo>
                    <a:pt x="11411" y="7010"/>
                  </a:lnTo>
                  <a:lnTo>
                    <a:pt x="11340" y="6879"/>
                  </a:lnTo>
                  <a:lnTo>
                    <a:pt x="11244" y="6756"/>
                  </a:lnTo>
                  <a:lnTo>
                    <a:pt x="11147" y="6641"/>
                  </a:lnTo>
                  <a:lnTo>
                    <a:pt x="11024" y="6536"/>
                  </a:lnTo>
                  <a:lnTo>
                    <a:pt x="2750" y="273"/>
                  </a:lnTo>
                  <a:lnTo>
                    <a:pt x="2618" y="185"/>
                  </a:lnTo>
                  <a:lnTo>
                    <a:pt x="2486" y="115"/>
                  </a:lnTo>
                  <a:lnTo>
                    <a:pt x="2337" y="62"/>
                  </a:lnTo>
                  <a:lnTo>
                    <a:pt x="2187" y="27"/>
                  </a:lnTo>
                  <a:lnTo>
                    <a:pt x="2038" y="10"/>
                  </a:lnTo>
                  <a:lnTo>
                    <a:pt x="188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173404" y="3994063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36"/>
                  </a:moveTo>
                  <a:lnTo>
                    <a:pt x="361" y="36"/>
                  </a:lnTo>
                  <a:lnTo>
                    <a:pt x="326" y="9"/>
                  </a:lnTo>
                  <a:lnTo>
                    <a:pt x="291" y="1"/>
                  </a:lnTo>
                  <a:lnTo>
                    <a:pt x="247" y="1"/>
                  </a:lnTo>
                  <a:lnTo>
                    <a:pt x="212" y="1"/>
                  </a:lnTo>
                  <a:lnTo>
                    <a:pt x="168" y="18"/>
                  </a:lnTo>
                  <a:lnTo>
                    <a:pt x="124" y="36"/>
                  </a:lnTo>
                  <a:lnTo>
                    <a:pt x="89" y="71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27" y="150"/>
                  </a:lnTo>
                  <a:lnTo>
                    <a:pt x="10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10" y="317"/>
                  </a:lnTo>
                  <a:lnTo>
                    <a:pt x="19" y="361"/>
                  </a:lnTo>
                  <a:lnTo>
                    <a:pt x="45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0"/>
                  </a:lnTo>
                  <a:lnTo>
                    <a:pt x="150" y="457"/>
                  </a:lnTo>
                  <a:lnTo>
                    <a:pt x="185" y="457"/>
                  </a:lnTo>
                  <a:lnTo>
                    <a:pt x="229" y="449"/>
                  </a:lnTo>
                  <a:lnTo>
                    <a:pt x="273" y="440"/>
                  </a:lnTo>
                  <a:lnTo>
                    <a:pt x="308" y="414"/>
                  </a:lnTo>
                  <a:lnTo>
                    <a:pt x="352" y="387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405" y="308"/>
                  </a:lnTo>
                  <a:lnTo>
                    <a:pt x="423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32"/>
                  </a:lnTo>
                  <a:lnTo>
                    <a:pt x="414" y="97"/>
                  </a:lnTo>
                  <a:lnTo>
                    <a:pt x="396" y="62"/>
                  </a:lnTo>
                  <a:lnTo>
                    <a:pt x="361" y="36"/>
                  </a:lnTo>
                  <a:lnTo>
                    <a:pt x="3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187939" y="4035218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9" y="36"/>
                  </a:moveTo>
                  <a:lnTo>
                    <a:pt x="369" y="36"/>
                  </a:lnTo>
                  <a:lnTo>
                    <a:pt x="334" y="9"/>
                  </a:lnTo>
                  <a:lnTo>
                    <a:pt x="290" y="1"/>
                  </a:lnTo>
                  <a:lnTo>
                    <a:pt x="246" y="1"/>
                  </a:lnTo>
                  <a:lnTo>
                    <a:pt x="211" y="1"/>
                  </a:lnTo>
                  <a:lnTo>
                    <a:pt x="167" y="18"/>
                  </a:lnTo>
                  <a:lnTo>
                    <a:pt x="132" y="36"/>
                  </a:lnTo>
                  <a:lnTo>
                    <a:pt x="88" y="62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5" y="141"/>
                  </a:lnTo>
                  <a:lnTo>
                    <a:pt x="18" y="185"/>
                  </a:lnTo>
                  <a:lnTo>
                    <a:pt x="9" y="229"/>
                  </a:lnTo>
                  <a:lnTo>
                    <a:pt x="0" y="273"/>
                  </a:lnTo>
                  <a:lnTo>
                    <a:pt x="9" y="317"/>
                  </a:lnTo>
                  <a:lnTo>
                    <a:pt x="27" y="352"/>
                  </a:lnTo>
                  <a:lnTo>
                    <a:pt x="44" y="387"/>
                  </a:lnTo>
                  <a:lnTo>
                    <a:pt x="79" y="422"/>
                  </a:lnTo>
                  <a:lnTo>
                    <a:pt x="79" y="422"/>
                  </a:lnTo>
                  <a:lnTo>
                    <a:pt x="114" y="440"/>
                  </a:lnTo>
                  <a:lnTo>
                    <a:pt x="150" y="449"/>
                  </a:lnTo>
                  <a:lnTo>
                    <a:pt x="194" y="457"/>
                  </a:lnTo>
                  <a:lnTo>
                    <a:pt x="229" y="449"/>
                  </a:lnTo>
                  <a:lnTo>
                    <a:pt x="273" y="431"/>
                  </a:lnTo>
                  <a:lnTo>
                    <a:pt x="316" y="413"/>
                  </a:lnTo>
                  <a:lnTo>
                    <a:pt x="352" y="387"/>
                  </a:lnTo>
                  <a:lnTo>
                    <a:pt x="378" y="343"/>
                  </a:lnTo>
                  <a:lnTo>
                    <a:pt x="378" y="343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9" y="220"/>
                  </a:lnTo>
                  <a:lnTo>
                    <a:pt x="439" y="176"/>
                  </a:lnTo>
                  <a:lnTo>
                    <a:pt x="431" y="132"/>
                  </a:lnTo>
                  <a:lnTo>
                    <a:pt x="413" y="97"/>
                  </a:lnTo>
                  <a:lnTo>
                    <a:pt x="396" y="62"/>
                  </a:lnTo>
                  <a:lnTo>
                    <a:pt x="369" y="36"/>
                  </a:lnTo>
                  <a:lnTo>
                    <a:pt x="369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4592596" y="3763529"/>
              <a:ext cx="22946" cy="24331"/>
            </a:xfrm>
            <a:custGeom>
              <a:avLst/>
              <a:gdLst/>
              <a:ahLst/>
              <a:cxnLst/>
              <a:rect l="l" t="t" r="r" b="b"/>
              <a:pathLst>
                <a:path w="431" h="457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8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73" y="439"/>
                  </a:lnTo>
                  <a:lnTo>
                    <a:pt x="308" y="422"/>
                  </a:lnTo>
                  <a:lnTo>
                    <a:pt x="343" y="395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16"/>
                  </a:lnTo>
                  <a:lnTo>
                    <a:pt x="422" y="272"/>
                  </a:lnTo>
                  <a:lnTo>
                    <a:pt x="431" y="229"/>
                  </a:lnTo>
                  <a:lnTo>
                    <a:pt x="431" y="185"/>
                  </a:lnTo>
                  <a:lnTo>
                    <a:pt x="422" y="141"/>
                  </a:lnTo>
                  <a:lnTo>
                    <a:pt x="413" y="106"/>
                  </a:lnTo>
                  <a:lnTo>
                    <a:pt x="387" y="70"/>
                  </a:lnTo>
                  <a:lnTo>
                    <a:pt x="360" y="35"/>
                  </a:lnTo>
                  <a:lnTo>
                    <a:pt x="360" y="35"/>
                  </a:lnTo>
                  <a:lnTo>
                    <a:pt x="325" y="18"/>
                  </a:lnTo>
                  <a:lnTo>
                    <a:pt x="290" y="9"/>
                  </a:lnTo>
                  <a:lnTo>
                    <a:pt x="246" y="0"/>
                  </a:lnTo>
                  <a:lnTo>
                    <a:pt x="202" y="9"/>
                  </a:lnTo>
                  <a:lnTo>
                    <a:pt x="167" y="27"/>
                  </a:lnTo>
                  <a:lnTo>
                    <a:pt x="123" y="44"/>
                  </a:lnTo>
                  <a:lnTo>
                    <a:pt x="88" y="70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27" y="150"/>
                  </a:lnTo>
                  <a:lnTo>
                    <a:pt x="9" y="193"/>
                  </a:lnTo>
                  <a:lnTo>
                    <a:pt x="0" y="237"/>
                  </a:lnTo>
                  <a:lnTo>
                    <a:pt x="0" y="281"/>
                  </a:lnTo>
                  <a:lnTo>
                    <a:pt x="9" y="325"/>
                  </a:lnTo>
                  <a:lnTo>
                    <a:pt x="18" y="360"/>
                  </a:lnTo>
                  <a:lnTo>
                    <a:pt x="44" y="395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182295" y="4081538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35"/>
                  </a:moveTo>
                  <a:lnTo>
                    <a:pt x="361" y="35"/>
                  </a:lnTo>
                  <a:lnTo>
                    <a:pt x="326" y="18"/>
                  </a:lnTo>
                  <a:lnTo>
                    <a:pt x="282" y="0"/>
                  </a:lnTo>
                  <a:lnTo>
                    <a:pt x="247" y="0"/>
                  </a:lnTo>
                  <a:lnTo>
                    <a:pt x="203" y="9"/>
                  </a:lnTo>
                  <a:lnTo>
                    <a:pt x="159" y="18"/>
                  </a:lnTo>
                  <a:lnTo>
                    <a:pt x="124" y="44"/>
                  </a:lnTo>
                  <a:lnTo>
                    <a:pt x="89" y="71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27" y="150"/>
                  </a:lnTo>
                  <a:lnTo>
                    <a:pt x="10" y="194"/>
                  </a:lnTo>
                  <a:lnTo>
                    <a:pt x="1" y="237"/>
                  </a:lnTo>
                  <a:lnTo>
                    <a:pt x="1" y="281"/>
                  </a:lnTo>
                  <a:lnTo>
                    <a:pt x="1" y="325"/>
                  </a:lnTo>
                  <a:lnTo>
                    <a:pt x="18" y="360"/>
                  </a:lnTo>
                  <a:lnTo>
                    <a:pt x="36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39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0" y="457"/>
                  </a:lnTo>
                  <a:lnTo>
                    <a:pt x="264" y="439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396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41"/>
                  </a:lnTo>
                  <a:lnTo>
                    <a:pt x="414" y="97"/>
                  </a:lnTo>
                  <a:lnTo>
                    <a:pt x="387" y="62"/>
                  </a:lnTo>
                  <a:lnTo>
                    <a:pt x="361" y="35"/>
                  </a:lnTo>
                  <a:lnTo>
                    <a:pt x="361" y="35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4598666" y="3717209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0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49"/>
                  </a:lnTo>
                  <a:lnTo>
                    <a:pt x="264" y="440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32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26" y="18"/>
                  </a:lnTo>
                  <a:lnTo>
                    <a:pt x="282" y="1"/>
                  </a:lnTo>
                  <a:lnTo>
                    <a:pt x="246" y="1"/>
                  </a:lnTo>
                  <a:lnTo>
                    <a:pt x="203" y="9"/>
                  </a:lnTo>
                  <a:lnTo>
                    <a:pt x="159" y="18"/>
                  </a:lnTo>
                  <a:lnTo>
                    <a:pt x="123" y="44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1" y="317"/>
                  </a:lnTo>
                  <a:lnTo>
                    <a:pt x="18" y="361"/>
                  </a:lnTo>
                  <a:lnTo>
                    <a:pt x="36" y="396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56100" y="4123599"/>
              <a:ext cx="23479" cy="24384"/>
            </a:xfrm>
            <a:custGeom>
              <a:avLst/>
              <a:gdLst/>
              <a:ahLst/>
              <a:cxnLst/>
              <a:rect l="l" t="t" r="r" b="b"/>
              <a:pathLst>
                <a:path w="441" h="458" extrusionOk="0">
                  <a:moveTo>
                    <a:pt x="370" y="36"/>
                  </a:moveTo>
                  <a:lnTo>
                    <a:pt x="370" y="36"/>
                  </a:lnTo>
                  <a:lnTo>
                    <a:pt x="326" y="18"/>
                  </a:lnTo>
                  <a:lnTo>
                    <a:pt x="291" y="1"/>
                  </a:lnTo>
                  <a:lnTo>
                    <a:pt x="247" y="1"/>
                  </a:lnTo>
                  <a:lnTo>
                    <a:pt x="212" y="10"/>
                  </a:lnTo>
                  <a:lnTo>
                    <a:pt x="168" y="18"/>
                  </a:lnTo>
                  <a:lnTo>
                    <a:pt x="133" y="45"/>
                  </a:lnTo>
                  <a:lnTo>
                    <a:pt x="89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6" y="150"/>
                  </a:lnTo>
                  <a:lnTo>
                    <a:pt x="19" y="194"/>
                  </a:lnTo>
                  <a:lnTo>
                    <a:pt x="10" y="238"/>
                  </a:lnTo>
                  <a:lnTo>
                    <a:pt x="1" y="282"/>
                  </a:lnTo>
                  <a:lnTo>
                    <a:pt x="10" y="326"/>
                  </a:lnTo>
                  <a:lnTo>
                    <a:pt x="27" y="361"/>
                  </a:lnTo>
                  <a:lnTo>
                    <a:pt x="45" y="396"/>
                  </a:lnTo>
                  <a:lnTo>
                    <a:pt x="80" y="422"/>
                  </a:lnTo>
                  <a:lnTo>
                    <a:pt x="80" y="422"/>
                  </a:lnTo>
                  <a:lnTo>
                    <a:pt x="115" y="440"/>
                  </a:lnTo>
                  <a:lnTo>
                    <a:pt x="150" y="458"/>
                  </a:lnTo>
                  <a:lnTo>
                    <a:pt x="194" y="458"/>
                  </a:lnTo>
                  <a:lnTo>
                    <a:pt x="229" y="449"/>
                  </a:lnTo>
                  <a:lnTo>
                    <a:pt x="273" y="440"/>
                  </a:lnTo>
                  <a:lnTo>
                    <a:pt x="308" y="414"/>
                  </a:lnTo>
                  <a:lnTo>
                    <a:pt x="352" y="387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405" y="308"/>
                  </a:lnTo>
                  <a:lnTo>
                    <a:pt x="423" y="264"/>
                  </a:lnTo>
                  <a:lnTo>
                    <a:pt x="431" y="220"/>
                  </a:lnTo>
                  <a:lnTo>
                    <a:pt x="440" y="176"/>
                  </a:lnTo>
                  <a:lnTo>
                    <a:pt x="431" y="141"/>
                  </a:lnTo>
                  <a:lnTo>
                    <a:pt x="414" y="97"/>
                  </a:lnTo>
                  <a:lnTo>
                    <a:pt x="396" y="62"/>
                  </a:lnTo>
                  <a:lnTo>
                    <a:pt x="370" y="36"/>
                  </a:lnTo>
                  <a:lnTo>
                    <a:pt x="370" y="3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4624381" y="3675148"/>
              <a:ext cx="23000" cy="24331"/>
            </a:xfrm>
            <a:custGeom>
              <a:avLst/>
              <a:gdLst/>
              <a:ahLst/>
              <a:cxnLst/>
              <a:rect l="l" t="t" r="r" b="b"/>
              <a:pathLst>
                <a:path w="432" h="457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39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73" y="439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1"/>
                  </a:lnTo>
                  <a:lnTo>
                    <a:pt x="378" y="351"/>
                  </a:lnTo>
                  <a:lnTo>
                    <a:pt x="405" y="307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32"/>
                  </a:lnTo>
                  <a:lnTo>
                    <a:pt x="413" y="97"/>
                  </a:lnTo>
                  <a:lnTo>
                    <a:pt x="387" y="61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6" y="18"/>
                  </a:lnTo>
                  <a:lnTo>
                    <a:pt x="290" y="0"/>
                  </a:lnTo>
                  <a:lnTo>
                    <a:pt x="247" y="0"/>
                  </a:lnTo>
                  <a:lnTo>
                    <a:pt x="203" y="9"/>
                  </a:lnTo>
                  <a:lnTo>
                    <a:pt x="168" y="18"/>
                  </a:lnTo>
                  <a:lnTo>
                    <a:pt x="124" y="44"/>
                  </a:lnTo>
                  <a:lnTo>
                    <a:pt x="88" y="70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27" y="149"/>
                  </a:lnTo>
                  <a:lnTo>
                    <a:pt x="9" y="193"/>
                  </a:lnTo>
                  <a:lnTo>
                    <a:pt x="1" y="237"/>
                  </a:lnTo>
                  <a:lnTo>
                    <a:pt x="1" y="281"/>
                  </a:lnTo>
                  <a:lnTo>
                    <a:pt x="9" y="316"/>
                  </a:lnTo>
                  <a:lnTo>
                    <a:pt x="18" y="360"/>
                  </a:lnTo>
                  <a:lnTo>
                    <a:pt x="45" y="395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5112176" y="4146066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0" y="36"/>
                  </a:moveTo>
                  <a:lnTo>
                    <a:pt x="360" y="36"/>
                  </a:lnTo>
                  <a:lnTo>
                    <a:pt x="325" y="18"/>
                  </a:lnTo>
                  <a:lnTo>
                    <a:pt x="281" y="9"/>
                  </a:lnTo>
                  <a:lnTo>
                    <a:pt x="246" y="0"/>
                  </a:lnTo>
                  <a:lnTo>
                    <a:pt x="202" y="9"/>
                  </a:lnTo>
                  <a:lnTo>
                    <a:pt x="158" y="27"/>
                  </a:lnTo>
                  <a:lnTo>
                    <a:pt x="123" y="44"/>
                  </a:lnTo>
                  <a:lnTo>
                    <a:pt x="88" y="71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2"/>
                  </a:lnTo>
                  <a:lnTo>
                    <a:pt x="0" y="325"/>
                  </a:lnTo>
                  <a:lnTo>
                    <a:pt x="18" y="361"/>
                  </a:lnTo>
                  <a:lnTo>
                    <a:pt x="35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8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64" y="440"/>
                  </a:lnTo>
                  <a:lnTo>
                    <a:pt x="308" y="422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17"/>
                  </a:lnTo>
                  <a:lnTo>
                    <a:pt x="422" y="273"/>
                  </a:lnTo>
                  <a:lnTo>
                    <a:pt x="431" y="229"/>
                  </a:lnTo>
                  <a:lnTo>
                    <a:pt x="431" y="185"/>
                  </a:lnTo>
                  <a:lnTo>
                    <a:pt x="422" y="141"/>
                  </a:lnTo>
                  <a:lnTo>
                    <a:pt x="413" y="106"/>
                  </a:lnTo>
                  <a:lnTo>
                    <a:pt x="387" y="71"/>
                  </a:lnTo>
                  <a:lnTo>
                    <a:pt x="360" y="36"/>
                  </a:lnTo>
                  <a:lnTo>
                    <a:pt x="360" y="3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4668838" y="3652680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0" y="422"/>
                  </a:moveTo>
                  <a:lnTo>
                    <a:pt x="70" y="422"/>
                  </a:lnTo>
                  <a:lnTo>
                    <a:pt x="106" y="440"/>
                  </a:lnTo>
                  <a:lnTo>
                    <a:pt x="141" y="448"/>
                  </a:lnTo>
                  <a:lnTo>
                    <a:pt x="185" y="457"/>
                  </a:lnTo>
                  <a:lnTo>
                    <a:pt x="228" y="448"/>
                  </a:lnTo>
                  <a:lnTo>
                    <a:pt x="264" y="431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43"/>
                  </a:lnTo>
                  <a:lnTo>
                    <a:pt x="378" y="343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32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0" y="36"/>
                  </a:lnTo>
                  <a:lnTo>
                    <a:pt x="360" y="36"/>
                  </a:lnTo>
                  <a:lnTo>
                    <a:pt x="325" y="9"/>
                  </a:lnTo>
                  <a:lnTo>
                    <a:pt x="281" y="0"/>
                  </a:lnTo>
                  <a:lnTo>
                    <a:pt x="246" y="0"/>
                  </a:lnTo>
                  <a:lnTo>
                    <a:pt x="202" y="0"/>
                  </a:lnTo>
                  <a:lnTo>
                    <a:pt x="158" y="18"/>
                  </a:lnTo>
                  <a:lnTo>
                    <a:pt x="123" y="36"/>
                  </a:lnTo>
                  <a:lnTo>
                    <a:pt x="88" y="62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6" y="141"/>
                  </a:lnTo>
                  <a:lnTo>
                    <a:pt x="9" y="185"/>
                  </a:lnTo>
                  <a:lnTo>
                    <a:pt x="0" y="229"/>
                  </a:lnTo>
                  <a:lnTo>
                    <a:pt x="0" y="273"/>
                  </a:lnTo>
                  <a:lnTo>
                    <a:pt x="0" y="317"/>
                  </a:lnTo>
                  <a:lnTo>
                    <a:pt x="18" y="352"/>
                  </a:lnTo>
                  <a:lnTo>
                    <a:pt x="35" y="387"/>
                  </a:lnTo>
                  <a:lnTo>
                    <a:pt x="70" y="422"/>
                  </a:lnTo>
                  <a:lnTo>
                    <a:pt x="7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5069158" y="4146066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0" y="36"/>
                  </a:moveTo>
                  <a:lnTo>
                    <a:pt x="360" y="36"/>
                  </a:lnTo>
                  <a:lnTo>
                    <a:pt x="325" y="9"/>
                  </a:lnTo>
                  <a:lnTo>
                    <a:pt x="290" y="0"/>
                  </a:lnTo>
                  <a:lnTo>
                    <a:pt x="246" y="0"/>
                  </a:lnTo>
                  <a:lnTo>
                    <a:pt x="202" y="0"/>
                  </a:lnTo>
                  <a:lnTo>
                    <a:pt x="167" y="18"/>
                  </a:lnTo>
                  <a:lnTo>
                    <a:pt x="123" y="36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6" y="141"/>
                  </a:lnTo>
                  <a:lnTo>
                    <a:pt x="9" y="185"/>
                  </a:lnTo>
                  <a:lnTo>
                    <a:pt x="0" y="229"/>
                  </a:lnTo>
                  <a:lnTo>
                    <a:pt x="0" y="273"/>
                  </a:lnTo>
                  <a:lnTo>
                    <a:pt x="9" y="317"/>
                  </a:lnTo>
                  <a:lnTo>
                    <a:pt x="18" y="352"/>
                  </a:lnTo>
                  <a:lnTo>
                    <a:pt x="44" y="387"/>
                  </a:lnTo>
                  <a:lnTo>
                    <a:pt x="70" y="422"/>
                  </a:lnTo>
                  <a:lnTo>
                    <a:pt x="70" y="422"/>
                  </a:lnTo>
                  <a:lnTo>
                    <a:pt x="106" y="440"/>
                  </a:lnTo>
                  <a:lnTo>
                    <a:pt x="149" y="448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72" y="431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43"/>
                  </a:lnTo>
                  <a:lnTo>
                    <a:pt x="378" y="343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32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0" y="36"/>
                  </a:lnTo>
                  <a:lnTo>
                    <a:pt x="360" y="3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5140235" y="3968827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9" y="35"/>
                  </a:moveTo>
                  <a:lnTo>
                    <a:pt x="369" y="35"/>
                  </a:lnTo>
                  <a:lnTo>
                    <a:pt x="325" y="9"/>
                  </a:lnTo>
                  <a:lnTo>
                    <a:pt x="290" y="0"/>
                  </a:lnTo>
                  <a:lnTo>
                    <a:pt x="246" y="0"/>
                  </a:lnTo>
                  <a:lnTo>
                    <a:pt x="211" y="0"/>
                  </a:lnTo>
                  <a:lnTo>
                    <a:pt x="167" y="18"/>
                  </a:lnTo>
                  <a:lnTo>
                    <a:pt x="132" y="35"/>
                  </a:lnTo>
                  <a:lnTo>
                    <a:pt x="88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5" y="150"/>
                  </a:lnTo>
                  <a:lnTo>
                    <a:pt x="18" y="185"/>
                  </a:lnTo>
                  <a:lnTo>
                    <a:pt x="9" y="229"/>
                  </a:lnTo>
                  <a:lnTo>
                    <a:pt x="0" y="273"/>
                  </a:lnTo>
                  <a:lnTo>
                    <a:pt x="9" y="317"/>
                  </a:lnTo>
                  <a:lnTo>
                    <a:pt x="27" y="360"/>
                  </a:lnTo>
                  <a:lnTo>
                    <a:pt x="44" y="387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14" y="440"/>
                  </a:lnTo>
                  <a:lnTo>
                    <a:pt x="150" y="448"/>
                  </a:lnTo>
                  <a:lnTo>
                    <a:pt x="194" y="457"/>
                  </a:lnTo>
                  <a:lnTo>
                    <a:pt x="229" y="448"/>
                  </a:lnTo>
                  <a:lnTo>
                    <a:pt x="273" y="440"/>
                  </a:lnTo>
                  <a:lnTo>
                    <a:pt x="317" y="413"/>
                  </a:lnTo>
                  <a:lnTo>
                    <a:pt x="352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9" y="176"/>
                  </a:lnTo>
                  <a:lnTo>
                    <a:pt x="431" y="132"/>
                  </a:lnTo>
                  <a:lnTo>
                    <a:pt x="413" y="97"/>
                  </a:lnTo>
                  <a:lnTo>
                    <a:pt x="396" y="62"/>
                  </a:lnTo>
                  <a:lnTo>
                    <a:pt x="369" y="35"/>
                  </a:lnTo>
                  <a:lnTo>
                    <a:pt x="369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5011125" y="3873418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36"/>
                  </a:moveTo>
                  <a:lnTo>
                    <a:pt x="361" y="36"/>
                  </a:lnTo>
                  <a:lnTo>
                    <a:pt x="326" y="9"/>
                  </a:lnTo>
                  <a:lnTo>
                    <a:pt x="291" y="0"/>
                  </a:lnTo>
                  <a:lnTo>
                    <a:pt x="247" y="0"/>
                  </a:lnTo>
                  <a:lnTo>
                    <a:pt x="203" y="0"/>
                  </a:lnTo>
                  <a:lnTo>
                    <a:pt x="168" y="18"/>
                  </a:lnTo>
                  <a:lnTo>
                    <a:pt x="124" y="36"/>
                  </a:lnTo>
                  <a:lnTo>
                    <a:pt x="89" y="71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27" y="150"/>
                  </a:lnTo>
                  <a:lnTo>
                    <a:pt x="10" y="194"/>
                  </a:lnTo>
                  <a:lnTo>
                    <a:pt x="1" y="238"/>
                  </a:lnTo>
                  <a:lnTo>
                    <a:pt x="1" y="281"/>
                  </a:lnTo>
                  <a:lnTo>
                    <a:pt x="10" y="317"/>
                  </a:lnTo>
                  <a:lnTo>
                    <a:pt x="19" y="361"/>
                  </a:lnTo>
                  <a:lnTo>
                    <a:pt x="45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0"/>
                  </a:lnTo>
                  <a:lnTo>
                    <a:pt x="150" y="457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73" y="440"/>
                  </a:lnTo>
                  <a:lnTo>
                    <a:pt x="308" y="413"/>
                  </a:lnTo>
                  <a:lnTo>
                    <a:pt x="344" y="387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405" y="308"/>
                  </a:lnTo>
                  <a:lnTo>
                    <a:pt x="423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32"/>
                  </a:lnTo>
                  <a:lnTo>
                    <a:pt x="414" y="97"/>
                  </a:lnTo>
                  <a:lnTo>
                    <a:pt x="396" y="62"/>
                  </a:lnTo>
                  <a:lnTo>
                    <a:pt x="361" y="36"/>
                  </a:lnTo>
                  <a:lnTo>
                    <a:pt x="3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4883027" y="3776147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0" y="35"/>
                  </a:moveTo>
                  <a:lnTo>
                    <a:pt x="360" y="35"/>
                  </a:lnTo>
                  <a:lnTo>
                    <a:pt x="325" y="18"/>
                  </a:lnTo>
                  <a:lnTo>
                    <a:pt x="290" y="9"/>
                  </a:lnTo>
                  <a:lnTo>
                    <a:pt x="246" y="0"/>
                  </a:lnTo>
                  <a:lnTo>
                    <a:pt x="211" y="9"/>
                  </a:lnTo>
                  <a:lnTo>
                    <a:pt x="167" y="27"/>
                  </a:lnTo>
                  <a:lnTo>
                    <a:pt x="123" y="44"/>
                  </a:lnTo>
                  <a:lnTo>
                    <a:pt x="88" y="71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35" y="150"/>
                  </a:lnTo>
                  <a:lnTo>
                    <a:pt x="18" y="194"/>
                  </a:lnTo>
                  <a:lnTo>
                    <a:pt x="0" y="238"/>
                  </a:lnTo>
                  <a:lnTo>
                    <a:pt x="0" y="281"/>
                  </a:lnTo>
                  <a:lnTo>
                    <a:pt x="9" y="325"/>
                  </a:lnTo>
                  <a:lnTo>
                    <a:pt x="26" y="360"/>
                  </a:lnTo>
                  <a:lnTo>
                    <a:pt x="44" y="396"/>
                  </a:lnTo>
                  <a:lnTo>
                    <a:pt x="70" y="422"/>
                  </a:lnTo>
                  <a:lnTo>
                    <a:pt x="70" y="422"/>
                  </a:lnTo>
                  <a:lnTo>
                    <a:pt x="106" y="448"/>
                  </a:lnTo>
                  <a:lnTo>
                    <a:pt x="149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72" y="440"/>
                  </a:lnTo>
                  <a:lnTo>
                    <a:pt x="308" y="422"/>
                  </a:lnTo>
                  <a:lnTo>
                    <a:pt x="351" y="396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17"/>
                  </a:lnTo>
                  <a:lnTo>
                    <a:pt x="422" y="273"/>
                  </a:lnTo>
                  <a:lnTo>
                    <a:pt x="431" y="229"/>
                  </a:lnTo>
                  <a:lnTo>
                    <a:pt x="439" y="185"/>
                  </a:lnTo>
                  <a:lnTo>
                    <a:pt x="431" y="141"/>
                  </a:lnTo>
                  <a:lnTo>
                    <a:pt x="413" y="106"/>
                  </a:lnTo>
                  <a:lnTo>
                    <a:pt x="395" y="71"/>
                  </a:lnTo>
                  <a:lnTo>
                    <a:pt x="360" y="35"/>
                  </a:lnTo>
                  <a:lnTo>
                    <a:pt x="360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4754875" y="3679354"/>
              <a:ext cx="23426" cy="24331"/>
            </a:xfrm>
            <a:custGeom>
              <a:avLst/>
              <a:gdLst/>
              <a:ahLst/>
              <a:cxnLst/>
              <a:rect l="l" t="t" r="r" b="b"/>
              <a:pathLst>
                <a:path w="440" h="457" extrusionOk="0">
                  <a:moveTo>
                    <a:pt x="369" y="35"/>
                  </a:moveTo>
                  <a:lnTo>
                    <a:pt x="369" y="35"/>
                  </a:lnTo>
                  <a:lnTo>
                    <a:pt x="334" y="18"/>
                  </a:lnTo>
                  <a:lnTo>
                    <a:pt x="290" y="0"/>
                  </a:lnTo>
                  <a:lnTo>
                    <a:pt x="255" y="0"/>
                  </a:lnTo>
                  <a:lnTo>
                    <a:pt x="211" y="9"/>
                  </a:lnTo>
                  <a:lnTo>
                    <a:pt x="167" y="18"/>
                  </a:lnTo>
                  <a:lnTo>
                    <a:pt x="132" y="44"/>
                  </a:lnTo>
                  <a:lnTo>
                    <a:pt x="97" y="70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35" y="149"/>
                  </a:lnTo>
                  <a:lnTo>
                    <a:pt x="18" y="193"/>
                  </a:lnTo>
                  <a:lnTo>
                    <a:pt x="9" y="237"/>
                  </a:lnTo>
                  <a:lnTo>
                    <a:pt x="0" y="281"/>
                  </a:lnTo>
                  <a:lnTo>
                    <a:pt x="9" y="325"/>
                  </a:lnTo>
                  <a:lnTo>
                    <a:pt x="27" y="360"/>
                  </a:lnTo>
                  <a:lnTo>
                    <a:pt x="44" y="395"/>
                  </a:lnTo>
                  <a:lnTo>
                    <a:pt x="79" y="422"/>
                  </a:lnTo>
                  <a:lnTo>
                    <a:pt x="79" y="422"/>
                  </a:lnTo>
                  <a:lnTo>
                    <a:pt x="115" y="439"/>
                  </a:lnTo>
                  <a:lnTo>
                    <a:pt x="150" y="457"/>
                  </a:lnTo>
                  <a:lnTo>
                    <a:pt x="194" y="457"/>
                  </a:lnTo>
                  <a:lnTo>
                    <a:pt x="229" y="457"/>
                  </a:lnTo>
                  <a:lnTo>
                    <a:pt x="273" y="439"/>
                  </a:lnTo>
                  <a:lnTo>
                    <a:pt x="317" y="422"/>
                  </a:lnTo>
                  <a:lnTo>
                    <a:pt x="352" y="387"/>
                  </a:lnTo>
                  <a:lnTo>
                    <a:pt x="387" y="351"/>
                  </a:lnTo>
                  <a:lnTo>
                    <a:pt x="387" y="351"/>
                  </a:lnTo>
                  <a:lnTo>
                    <a:pt x="413" y="308"/>
                  </a:lnTo>
                  <a:lnTo>
                    <a:pt x="431" y="264"/>
                  </a:lnTo>
                  <a:lnTo>
                    <a:pt x="440" y="220"/>
                  </a:lnTo>
                  <a:lnTo>
                    <a:pt x="440" y="176"/>
                  </a:lnTo>
                  <a:lnTo>
                    <a:pt x="431" y="141"/>
                  </a:lnTo>
                  <a:lnTo>
                    <a:pt x="422" y="97"/>
                  </a:lnTo>
                  <a:lnTo>
                    <a:pt x="396" y="62"/>
                  </a:lnTo>
                  <a:lnTo>
                    <a:pt x="369" y="35"/>
                  </a:lnTo>
                  <a:lnTo>
                    <a:pt x="369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4617354" y="3806547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39"/>
                  </a:lnTo>
                  <a:lnTo>
                    <a:pt x="150" y="448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73" y="431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32"/>
                  </a:lnTo>
                  <a:lnTo>
                    <a:pt x="414" y="97"/>
                  </a:lnTo>
                  <a:lnTo>
                    <a:pt x="387" y="6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6" y="9"/>
                  </a:lnTo>
                  <a:lnTo>
                    <a:pt x="291" y="0"/>
                  </a:lnTo>
                  <a:lnTo>
                    <a:pt x="247" y="0"/>
                  </a:lnTo>
                  <a:lnTo>
                    <a:pt x="203" y="0"/>
                  </a:lnTo>
                  <a:lnTo>
                    <a:pt x="168" y="18"/>
                  </a:lnTo>
                  <a:lnTo>
                    <a:pt x="124" y="35"/>
                  </a:lnTo>
                  <a:lnTo>
                    <a:pt x="89" y="71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27" y="141"/>
                  </a:lnTo>
                  <a:lnTo>
                    <a:pt x="10" y="185"/>
                  </a:lnTo>
                  <a:lnTo>
                    <a:pt x="1" y="229"/>
                  </a:lnTo>
                  <a:lnTo>
                    <a:pt x="1" y="273"/>
                  </a:lnTo>
                  <a:lnTo>
                    <a:pt x="10" y="317"/>
                  </a:lnTo>
                  <a:lnTo>
                    <a:pt x="18" y="352"/>
                  </a:lnTo>
                  <a:lnTo>
                    <a:pt x="45" y="387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4745505" y="3903340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0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49"/>
                  </a:lnTo>
                  <a:lnTo>
                    <a:pt x="264" y="440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32"/>
                  </a:lnTo>
                  <a:lnTo>
                    <a:pt x="414" y="97"/>
                  </a:lnTo>
                  <a:lnTo>
                    <a:pt x="387" y="62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26" y="18"/>
                  </a:lnTo>
                  <a:lnTo>
                    <a:pt x="282" y="1"/>
                  </a:lnTo>
                  <a:lnTo>
                    <a:pt x="247" y="1"/>
                  </a:lnTo>
                  <a:lnTo>
                    <a:pt x="203" y="9"/>
                  </a:lnTo>
                  <a:lnTo>
                    <a:pt x="159" y="18"/>
                  </a:lnTo>
                  <a:lnTo>
                    <a:pt x="124" y="44"/>
                  </a:lnTo>
                  <a:lnTo>
                    <a:pt x="89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1" y="317"/>
                  </a:lnTo>
                  <a:lnTo>
                    <a:pt x="18" y="361"/>
                  </a:lnTo>
                  <a:lnTo>
                    <a:pt x="36" y="396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4873177" y="4000132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80" y="422"/>
                  </a:moveTo>
                  <a:lnTo>
                    <a:pt x="80" y="422"/>
                  </a:lnTo>
                  <a:lnTo>
                    <a:pt x="115" y="449"/>
                  </a:lnTo>
                  <a:lnTo>
                    <a:pt x="150" y="458"/>
                  </a:lnTo>
                  <a:lnTo>
                    <a:pt x="194" y="458"/>
                  </a:lnTo>
                  <a:lnTo>
                    <a:pt x="229" y="458"/>
                  </a:lnTo>
                  <a:lnTo>
                    <a:pt x="273" y="440"/>
                  </a:lnTo>
                  <a:lnTo>
                    <a:pt x="317" y="422"/>
                  </a:lnTo>
                  <a:lnTo>
                    <a:pt x="352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17"/>
                  </a:lnTo>
                  <a:lnTo>
                    <a:pt x="422" y="273"/>
                  </a:lnTo>
                  <a:lnTo>
                    <a:pt x="440" y="229"/>
                  </a:lnTo>
                  <a:lnTo>
                    <a:pt x="440" y="185"/>
                  </a:lnTo>
                  <a:lnTo>
                    <a:pt x="431" y="141"/>
                  </a:lnTo>
                  <a:lnTo>
                    <a:pt x="414" y="97"/>
                  </a:lnTo>
                  <a:lnTo>
                    <a:pt x="396" y="71"/>
                  </a:lnTo>
                  <a:lnTo>
                    <a:pt x="370" y="36"/>
                  </a:lnTo>
                  <a:lnTo>
                    <a:pt x="370" y="36"/>
                  </a:lnTo>
                  <a:lnTo>
                    <a:pt x="334" y="18"/>
                  </a:lnTo>
                  <a:lnTo>
                    <a:pt x="291" y="10"/>
                  </a:lnTo>
                  <a:lnTo>
                    <a:pt x="247" y="1"/>
                  </a:lnTo>
                  <a:lnTo>
                    <a:pt x="211" y="10"/>
                  </a:lnTo>
                  <a:lnTo>
                    <a:pt x="168" y="18"/>
                  </a:lnTo>
                  <a:lnTo>
                    <a:pt x="132" y="45"/>
                  </a:lnTo>
                  <a:lnTo>
                    <a:pt x="89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6" y="150"/>
                  </a:lnTo>
                  <a:lnTo>
                    <a:pt x="18" y="194"/>
                  </a:lnTo>
                  <a:lnTo>
                    <a:pt x="9" y="238"/>
                  </a:lnTo>
                  <a:lnTo>
                    <a:pt x="1" y="282"/>
                  </a:lnTo>
                  <a:lnTo>
                    <a:pt x="9" y="326"/>
                  </a:lnTo>
                  <a:lnTo>
                    <a:pt x="27" y="361"/>
                  </a:lnTo>
                  <a:lnTo>
                    <a:pt x="45" y="396"/>
                  </a:lnTo>
                  <a:lnTo>
                    <a:pt x="80" y="422"/>
                  </a:lnTo>
                  <a:lnTo>
                    <a:pt x="8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5001328" y="4097404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423"/>
                  </a:moveTo>
                  <a:lnTo>
                    <a:pt x="71" y="423"/>
                  </a:lnTo>
                  <a:lnTo>
                    <a:pt x="106" y="440"/>
                  </a:lnTo>
                  <a:lnTo>
                    <a:pt x="150" y="449"/>
                  </a:lnTo>
                  <a:lnTo>
                    <a:pt x="185" y="458"/>
                  </a:lnTo>
                  <a:lnTo>
                    <a:pt x="229" y="449"/>
                  </a:lnTo>
                  <a:lnTo>
                    <a:pt x="273" y="431"/>
                  </a:lnTo>
                  <a:lnTo>
                    <a:pt x="308" y="414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1"/>
                  </a:lnTo>
                  <a:lnTo>
                    <a:pt x="431" y="177"/>
                  </a:lnTo>
                  <a:lnTo>
                    <a:pt x="431" y="133"/>
                  </a:lnTo>
                  <a:lnTo>
                    <a:pt x="413" y="98"/>
                  </a:lnTo>
                  <a:lnTo>
                    <a:pt x="396" y="62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25" y="10"/>
                  </a:lnTo>
                  <a:lnTo>
                    <a:pt x="290" y="1"/>
                  </a:lnTo>
                  <a:lnTo>
                    <a:pt x="246" y="1"/>
                  </a:lnTo>
                  <a:lnTo>
                    <a:pt x="203" y="1"/>
                  </a:lnTo>
                  <a:lnTo>
                    <a:pt x="167" y="18"/>
                  </a:lnTo>
                  <a:lnTo>
                    <a:pt x="123" y="36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41"/>
                  </a:lnTo>
                  <a:lnTo>
                    <a:pt x="9" y="185"/>
                  </a:lnTo>
                  <a:lnTo>
                    <a:pt x="0" y="229"/>
                  </a:lnTo>
                  <a:lnTo>
                    <a:pt x="0" y="273"/>
                  </a:lnTo>
                  <a:lnTo>
                    <a:pt x="9" y="317"/>
                  </a:lnTo>
                  <a:lnTo>
                    <a:pt x="18" y="361"/>
                  </a:lnTo>
                  <a:lnTo>
                    <a:pt x="44" y="387"/>
                  </a:lnTo>
                  <a:lnTo>
                    <a:pt x="71" y="423"/>
                  </a:lnTo>
                  <a:lnTo>
                    <a:pt x="71" y="423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5107491" y="3946359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9" y="36"/>
                  </a:moveTo>
                  <a:lnTo>
                    <a:pt x="369" y="36"/>
                  </a:lnTo>
                  <a:lnTo>
                    <a:pt x="325" y="18"/>
                  </a:lnTo>
                  <a:lnTo>
                    <a:pt x="290" y="1"/>
                  </a:lnTo>
                  <a:lnTo>
                    <a:pt x="246" y="1"/>
                  </a:lnTo>
                  <a:lnTo>
                    <a:pt x="211" y="9"/>
                  </a:lnTo>
                  <a:lnTo>
                    <a:pt x="167" y="18"/>
                  </a:lnTo>
                  <a:lnTo>
                    <a:pt x="132" y="45"/>
                  </a:lnTo>
                  <a:lnTo>
                    <a:pt x="88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6" y="150"/>
                  </a:lnTo>
                  <a:lnTo>
                    <a:pt x="18" y="194"/>
                  </a:lnTo>
                  <a:lnTo>
                    <a:pt x="9" y="238"/>
                  </a:lnTo>
                  <a:lnTo>
                    <a:pt x="0" y="282"/>
                  </a:lnTo>
                  <a:lnTo>
                    <a:pt x="9" y="326"/>
                  </a:lnTo>
                  <a:lnTo>
                    <a:pt x="27" y="361"/>
                  </a:lnTo>
                  <a:lnTo>
                    <a:pt x="44" y="396"/>
                  </a:lnTo>
                  <a:lnTo>
                    <a:pt x="79" y="422"/>
                  </a:lnTo>
                  <a:lnTo>
                    <a:pt x="79" y="422"/>
                  </a:lnTo>
                  <a:lnTo>
                    <a:pt x="115" y="449"/>
                  </a:lnTo>
                  <a:lnTo>
                    <a:pt x="150" y="457"/>
                  </a:lnTo>
                  <a:lnTo>
                    <a:pt x="194" y="457"/>
                  </a:lnTo>
                  <a:lnTo>
                    <a:pt x="229" y="457"/>
                  </a:lnTo>
                  <a:lnTo>
                    <a:pt x="273" y="440"/>
                  </a:lnTo>
                  <a:lnTo>
                    <a:pt x="317" y="422"/>
                  </a:lnTo>
                  <a:lnTo>
                    <a:pt x="352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40" y="176"/>
                  </a:lnTo>
                  <a:lnTo>
                    <a:pt x="431" y="141"/>
                  </a:lnTo>
                  <a:lnTo>
                    <a:pt x="413" y="97"/>
                  </a:lnTo>
                  <a:lnTo>
                    <a:pt x="396" y="62"/>
                  </a:lnTo>
                  <a:lnTo>
                    <a:pt x="369" y="36"/>
                  </a:lnTo>
                  <a:lnTo>
                    <a:pt x="369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4979819" y="3849566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1" y="36"/>
                  </a:moveTo>
                  <a:lnTo>
                    <a:pt x="361" y="36"/>
                  </a:lnTo>
                  <a:lnTo>
                    <a:pt x="325" y="9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02" y="0"/>
                  </a:lnTo>
                  <a:lnTo>
                    <a:pt x="159" y="18"/>
                  </a:lnTo>
                  <a:lnTo>
                    <a:pt x="123" y="36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2"/>
                  </a:lnTo>
                  <a:lnTo>
                    <a:pt x="0" y="317"/>
                  </a:lnTo>
                  <a:lnTo>
                    <a:pt x="18" y="361"/>
                  </a:lnTo>
                  <a:lnTo>
                    <a:pt x="36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0"/>
                  </a:lnTo>
                  <a:lnTo>
                    <a:pt x="141" y="448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64" y="440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32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1" y="36"/>
                  </a:lnTo>
                  <a:lnTo>
                    <a:pt x="3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4851668" y="3752295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35"/>
                  </a:moveTo>
                  <a:lnTo>
                    <a:pt x="361" y="35"/>
                  </a:lnTo>
                  <a:lnTo>
                    <a:pt x="326" y="18"/>
                  </a:lnTo>
                  <a:lnTo>
                    <a:pt x="290" y="9"/>
                  </a:lnTo>
                  <a:lnTo>
                    <a:pt x="247" y="0"/>
                  </a:lnTo>
                  <a:lnTo>
                    <a:pt x="203" y="9"/>
                  </a:lnTo>
                  <a:lnTo>
                    <a:pt x="168" y="27"/>
                  </a:lnTo>
                  <a:lnTo>
                    <a:pt x="124" y="44"/>
                  </a:lnTo>
                  <a:lnTo>
                    <a:pt x="88" y="71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1" y="238"/>
                  </a:lnTo>
                  <a:lnTo>
                    <a:pt x="1" y="281"/>
                  </a:lnTo>
                  <a:lnTo>
                    <a:pt x="9" y="325"/>
                  </a:lnTo>
                  <a:lnTo>
                    <a:pt x="18" y="361"/>
                  </a:lnTo>
                  <a:lnTo>
                    <a:pt x="45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8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73" y="440"/>
                  </a:lnTo>
                  <a:lnTo>
                    <a:pt x="308" y="422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17"/>
                  </a:lnTo>
                  <a:lnTo>
                    <a:pt x="422" y="273"/>
                  </a:lnTo>
                  <a:lnTo>
                    <a:pt x="431" y="229"/>
                  </a:lnTo>
                  <a:lnTo>
                    <a:pt x="431" y="185"/>
                  </a:lnTo>
                  <a:lnTo>
                    <a:pt x="431" y="141"/>
                  </a:lnTo>
                  <a:lnTo>
                    <a:pt x="413" y="106"/>
                  </a:lnTo>
                  <a:lnTo>
                    <a:pt x="387" y="71"/>
                  </a:lnTo>
                  <a:lnTo>
                    <a:pt x="361" y="35"/>
                  </a:lnTo>
                  <a:lnTo>
                    <a:pt x="36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4648713" y="3830399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39"/>
                  </a:lnTo>
                  <a:lnTo>
                    <a:pt x="150" y="448"/>
                  </a:lnTo>
                  <a:lnTo>
                    <a:pt x="194" y="457"/>
                  </a:lnTo>
                  <a:lnTo>
                    <a:pt x="229" y="448"/>
                  </a:lnTo>
                  <a:lnTo>
                    <a:pt x="273" y="431"/>
                  </a:lnTo>
                  <a:lnTo>
                    <a:pt x="308" y="413"/>
                  </a:lnTo>
                  <a:lnTo>
                    <a:pt x="352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40" y="176"/>
                  </a:lnTo>
                  <a:lnTo>
                    <a:pt x="431" y="132"/>
                  </a:lnTo>
                  <a:lnTo>
                    <a:pt x="413" y="97"/>
                  </a:lnTo>
                  <a:lnTo>
                    <a:pt x="396" y="6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9"/>
                  </a:lnTo>
                  <a:lnTo>
                    <a:pt x="290" y="0"/>
                  </a:lnTo>
                  <a:lnTo>
                    <a:pt x="246" y="0"/>
                  </a:lnTo>
                  <a:lnTo>
                    <a:pt x="211" y="0"/>
                  </a:lnTo>
                  <a:lnTo>
                    <a:pt x="167" y="18"/>
                  </a:lnTo>
                  <a:lnTo>
                    <a:pt x="123" y="35"/>
                  </a:lnTo>
                  <a:lnTo>
                    <a:pt x="88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6" y="141"/>
                  </a:lnTo>
                  <a:lnTo>
                    <a:pt x="18" y="185"/>
                  </a:lnTo>
                  <a:lnTo>
                    <a:pt x="0" y="229"/>
                  </a:lnTo>
                  <a:lnTo>
                    <a:pt x="0" y="273"/>
                  </a:lnTo>
                  <a:lnTo>
                    <a:pt x="9" y="317"/>
                  </a:lnTo>
                  <a:lnTo>
                    <a:pt x="27" y="360"/>
                  </a:lnTo>
                  <a:lnTo>
                    <a:pt x="44" y="387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4776864" y="3927192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0" y="422"/>
                  </a:moveTo>
                  <a:lnTo>
                    <a:pt x="70" y="422"/>
                  </a:lnTo>
                  <a:lnTo>
                    <a:pt x="106" y="440"/>
                  </a:lnTo>
                  <a:lnTo>
                    <a:pt x="150" y="457"/>
                  </a:lnTo>
                  <a:lnTo>
                    <a:pt x="185" y="457"/>
                  </a:lnTo>
                  <a:lnTo>
                    <a:pt x="229" y="449"/>
                  </a:lnTo>
                  <a:lnTo>
                    <a:pt x="272" y="440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41"/>
                  </a:lnTo>
                  <a:lnTo>
                    <a:pt x="413" y="97"/>
                  </a:lnTo>
                  <a:lnTo>
                    <a:pt x="395" y="62"/>
                  </a:lnTo>
                  <a:lnTo>
                    <a:pt x="360" y="36"/>
                  </a:lnTo>
                  <a:lnTo>
                    <a:pt x="360" y="36"/>
                  </a:lnTo>
                  <a:lnTo>
                    <a:pt x="325" y="18"/>
                  </a:lnTo>
                  <a:lnTo>
                    <a:pt x="290" y="1"/>
                  </a:lnTo>
                  <a:lnTo>
                    <a:pt x="246" y="1"/>
                  </a:lnTo>
                  <a:lnTo>
                    <a:pt x="202" y="9"/>
                  </a:lnTo>
                  <a:lnTo>
                    <a:pt x="167" y="18"/>
                  </a:lnTo>
                  <a:lnTo>
                    <a:pt x="123" y="44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2"/>
                  </a:lnTo>
                  <a:lnTo>
                    <a:pt x="9" y="317"/>
                  </a:lnTo>
                  <a:lnTo>
                    <a:pt x="18" y="361"/>
                  </a:lnTo>
                  <a:lnTo>
                    <a:pt x="44" y="396"/>
                  </a:lnTo>
                  <a:lnTo>
                    <a:pt x="70" y="422"/>
                  </a:lnTo>
                  <a:lnTo>
                    <a:pt x="7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4904962" y="4023984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9"/>
                  </a:lnTo>
                  <a:lnTo>
                    <a:pt x="142" y="458"/>
                  </a:lnTo>
                  <a:lnTo>
                    <a:pt x="185" y="458"/>
                  </a:lnTo>
                  <a:lnTo>
                    <a:pt x="229" y="458"/>
                  </a:lnTo>
                  <a:lnTo>
                    <a:pt x="265" y="440"/>
                  </a:lnTo>
                  <a:lnTo>
                    <a:pt x="308" y="422"/>
                  </a:lnTo>
                  <a:lnTo>
                    <a:pt x="344" y="387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405" y="317"/>
                  </a:lnTo>
                  <a:lnTo>
                    <a:pt x="423" y="273"/>
                  </a:lnTo>
                  <a:lnTo>
                    <a:pt x="431" y="229"/>
                  </a:lnTo>
                  <a:lnTo>
                    <a:pt x="431" y="185"/>
                  </a:lnTo>
                  <a:lnTo>
                    <a:pt x="423" y="141"/>
                  </a:lnTo>
                  <a:lnTo>
                    <a:pt x="414" y="97"/>
                  </a:lnTo>
                  <a:lnTo>
                    <a:pt x="387" y="71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26" y="18"/>
                  </a:lnTo>
                  <a:lnTo>
                    <a:pt x="282" y="10"/>
                  </a:lnTo>
                  <a:lnTo>
                    <a:pt x="247" y="1"/>
                  </a:lnTo>
                  <a:lnTo>
                    <a:pt x="203" y="10"/>
                  </a:lnTo>
                  <a:lnTo>
                    <a:pt x="159" y="27"/>
                  </a:lnTo>
                  <a:lnTo>
                    <a:pt x="124" y="45"/>
                  </a:lnTo>
                  <a:lnTo>
                    <a:pt x="89" y="71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27" y="150"/>
                  </a:lnTo>
                  <a:lnTo>
                    <a:pt x="10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1" y="326"/>
                  </a:lnTo>
                  <a:lnTo>
                    <a:pt x="19" y="361"/>
                  </a:lnTo>
                  <a:lnTo>
                    <a:pt x="45" y="396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5034551" y="4122214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0" y="422"/>
                  </a:moveTo>
                  <a:lnTo>
                    <a:pt x="70" y="422"/>
                  </a:lnTo>
                  <a:lnTo>
                    <a:pt x="106" y="440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64" y="440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41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0" y="36"/>
                  </a:lnTo>
                  <a:lnTo>
                    <a:pt x="360" y="36"/>
                  </a:lnTo>
                  <a:lnTo>
                    <a:pt x="325" y="18"/>
                  </a:lnTo>
                  <a:lnTo>
                    <a:pt x="281" y="0"/>
                  </a:lnTo>
                  <a:lnTo>
                    <a:pt x="246" y="0"/>
                  </a:lnTo>
                  <a:lnTo>
                    <a:pt x="202" y="9"/>
                  </a:lnTo>
                  <a:lnTo>
                    <a:pt x="158" y="18"/>
                  </a:lnTo>
                  <a:lnTo>
                    <a:pt x="123" y="44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6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2"/>
                  </a:lnTo>
                  <a:lnTo>
                    <a:pt x="0" y="325"/>
                  </a:lnTo>
                  <a:lnTo>
                    <a:pt x="18" y="361"/>
                  </a:lnTo>
                  <a:lnTo>
                    <a:pt x="35" y="396"/>
                  </a:lnTo>
                  <a:lnTo>
                    <a:pt x="70" y="422"/>
                  </a:lnTo>
                  <a:lnTo>
                    <a:pt x="70" y="422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5076132" y="3922507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36"/>
                  </a:moveTo>
                  <a:lnTo>
                    <a:pt x="361" y="36"/>
                  </a:lnTo>
                  <a:lnTo>
                    <a:pt x="326" y="18"/>
                  </a:lnTo>
                  <a:lnTo>
                    <a:pt x="291" y="1"/>
                  </a:lnTo>
                  <a:lnTo>
                    <a:pt x="247" y="1"/>
                  </a:lnTo>
                  <a:lnTo>
                    <a:pt x="203" y="10"/>
                  </a:lnTo>
                  <a:lnTo>
                    <a:pt x="168" y="18"/>
                  </a:lnTo>
                  <a:lnTo>
                    <a:pt x="124" y="45"/>
                  </a:lnTo>
                  <a:lnTo>
                    <a:pt x="89" y="71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27" y="150"/>
                  </a:lnTo>
                  <a:lnTo>
                    <a:pt x="10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10" y="326"/>
                  </a:lnTo>
                  <a:lnTo>
                    <a:pt x="18" y="361"/>
                  </a:lnTo>
                  <a:lnTo>
                    <a:pt x="45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0"/>
                  </a:lnTo>
                  <a:lnTo>
                    <a:pt x="150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73" y="440"/>
                  </a:lnTo>
                  <a:lnTo>
                    <a:pt x="308" y="414"/>
                  </a:lnTo>
                  <a:lnTo>
                    <a:pt x="343" y="387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405" y="308"/>
                  </a:lnTo>
                  <a:lnTo>
                    <a:pt x="423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41"/>
                  </a:lnTo>
                  <a:lnTo>
                    <a:pt x="414" y="97"/>
                  </a:lnTo>
                  <a:lnTo>
                    <a:pt x="396" y="62"/>
                  </a:lnTo>
                  <a:lnTo>
                    <a:pt x="361" y="36"/>
                  </a:lnTo>
                  <a:lnTo>
                    <a:pt x="3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4948034" y="3825714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0" y="36"/>
                  </a:moveTo>
                  <a:lnTo>
                    <a:pt x="360" y="36"/>
                  </a:lnTo>
                  <a:lnTo>
                    <a:pt x="325" y="9"/>
                  </a:lnTo>
                  <a:lnTo>
                    <a:pt x="290" y="0"/>
                  </a:lnTo>
                  <a:lnTo>
                    <a:pt x="246" y="0"/>
                  </a:lnTo>
                  <a:lnTo>
                    <a:pt x="211" y="0"/>
                  </a:lnTo>
                  <a:lnTo>
                    <a:pt x="167" y="18"/>
                  </a:lnTo>
                  <a:lnTo>
                    <a:pt x="123" y="36"/>
                  </a:lnTo>
                  <a:lnTo>
                    <a:pt x="88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5" y="150"/>
                  </a:lnTo>
                  <a:lnTo>
                    <a:pt x="18" y="185"/>
                  </a:lnTo>
                  <a:lnTo>
                    <a:pt x="0" y="238"/>
                  </a:lnTo>
                  <a:lnTo>
                    <a:pt x="0" y="273"/>
                  </a:lnTo>
                  <a:lnTo>
                    <a:pt x="9" y="317"/>
                  </a:lnTo>
                  <a:lnTo>
                    <a:pt x="26" y="361"/>
                  </a:lnTo>
                  <a:lnTo>
                    <a:pt x="44" y="396"/>
                  </a:lnTo>
                  <a:lnTo>
                    <a:pt x="70" y="422"/>
                  </a:lnTo>
                  <a:lnTo>
                    <a:pt x="70" y="422"/>
                  </a:lnTo>
                  <a:lnTo>
                    <a:pt x="106" y="440"/>
                  </a:lnTo>
                  <a:lnTo>
                    <a:pt x="149" y="448"/>
                  </a:lnTo>
                  <a:lnTo>
                    <a:pt x="185" y="457"/>
                  </a:lnTo>
                  <a:lnTo>
                    <a:pt x="228" y="448"/>
                  </a:lnTo>
                  <a:lnTo>
                    <a:pt x="272" y="440"/>
                  </a:lnTo>
                  <a:lnTo>
                    <a:pt x="308" y="413"/>
                  </a:lnTo>
                  <a:lnTo>
                    <a:pt x="351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9" y="176"/>
                  </a:lnTo>
                  <a:lnTo>
                    <a:pt x="431" y="132"/>
                  </a:lnTo>
                  <a:lnTo>
                    <a:pt x="413" y="97"/>
                  </a:lnTo>
                  <a:lnTo>
                    <a:pt x="395" y="62"/>
                  </a:lnTo>
                  <a:lnTo>
                    <a:pt x="360" y="36"/>
                  </a:lnTo>
                  <a:lnTo>
                    <a:pt x="360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4819883" y="3728443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9" y="36"/>
                  </a:moveTo>
                  <a:lnTo>
                    <a:pt x="369" y="36"/>
                  </a:lnTo>
                  <a:lnTo>
                    <a:pt x="334" y="18"/>
                  </a:lnTo>
                  <a:lnTo>
                    <a:pt x="290" y="9"/>
                  </a:lnTo>
                  <a:lnTo>
                    <a:pt x="255" y="0"/>
                  </a:lnTo>
                  <a:lnTo>
                    <a:pt x="211" y="9"/>
                  </a:lnTo>
                  <a:lnTo>
                    <a:pt x="167" y="27"/>
                  </a:lnTo>
                  <a:lnTo>
                    <a:pt x="132" y="44"/>
                  </a:lnTo>
                  <a:lnTo>
                    <a:pt x="88" y="71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35" y="150"/>
                  </a:lnTo>
                  <a:lnTo>
                    <a:pt x="18" y="194"/>
                  </a:lnTo>
                  <a:lnTo>
                    <a:pt x="9" y="238"/>
                  </a:lnTo>
                  <a:lnTo>
                    <a:pt x="0" y="281"/>
                  </a:lnTo>
                  <a:lnTo>
                    <a:pt x="9" y="325"/>
                  </a:lnTo>
                  <a:lnTo>
                    <a:pt x="27" y="361"/>
                  </a:lnTo>
                  <a:lnTo>
                    <a:pt x="44" y="396"/>
                  </a:lnTo>
                  <a:lnTo>
                    <a:pt x="79" y="422"/>
                  </a:lnTo>
                  <a:lnTo>
                    <a:pt x="79" y="422"/>
                  </a:lnTo>
                  <a:lnTo>
                    <a:pt x="115" y="448"/>
                  </a:lnTo>
                  <a:lnTo>
                    <a:pt x="150" y="457"/>
                  </a:lnTo>
                  <a:lnTo>
                    <a:pt x="194" y="457"/>
                  </a:lnTo>
                  <a:lnTo>
                    <a:pt x="229" y="457"/>
                  </a:lnTo>
                  <a:lnTo>
                    <a:pt x="273" y="440"/>
                  </a:lnTo>
                  <a:lnTo>
                    <a:pt x="317" y="422"/>
                  </a:lnTo>
                  <a:lnTo>
                    <a:pt x="352" y="387"/>
                  </a:lnTo>
                  <a:lnTo>
                    <a:pt x="387" y="352"/>
                  </a:lnTo>
                  <a:lnTo>
                    <a:pt x="387" y="352"/>
                  </a:lnTo>
                  <a:lnTo>
                    <a:pt x="404" y="317"/>
                  </a:lnTo>
                  <a:lnTo>
                    <a:pt x="431" y="273"/>
                  </a:lnTo>
                  <a:lnTo>
                    <a:pt x="440" y="229"/>
                  </a:lnTo>
                  <a:lnTo>
                    <a:pt x="440" y="185"/>
                  </a:lnTo>
                  <a:lnTo>
                    <a:pt x="431" y="141"/>
                  </a:lnTo>
                  <a:lnTo>
                    <a:pt x="422" y="106"/>
                  </a:lnTo>
                  <a:lnTo>
                    <a:pt x="396" y="71"/>
                  </a:lnTo>
                  <a:lnTo>
                    <a:pt x="369" y="36"/>
                  </a:lnTo>
                  <a:lnTo>
                    <a:pt x="369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4680498" y="3854252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39"/>
                  </a:lnTo>
                  <a:lnTo>
                    <a:pt x="141" y="448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64" y="439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32"/>
                  </a:lnTo>
                  <a:lnTo>
                    <a:pt x="414" y="97"/>
                  </a:lnTo>
                  <a:lnTo>
                    <a:pt x="387" y="6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6" y="9"/>
                  </a:lnTo>
                  <a:lnTo>
                    <a:pt x="282" y="0"/>
                  </a:lnTo>
                  <a:lnTo>
                    <a:pt x="247" y="0"/>
                  </a:lnTo>
                  <a:lnTo>
                    <a:pt x="203" y="0"/>
                  </a:lnTo>
                  <a:lnTo>
                    <a:pt x="159" y="18"/>
                  </a:lnTo>
                  <a:lnTo>
                    <a:pt x="124" y="35"/>
                  </a:lnTo>
                  <a:lnTo>
                    <a:pt x="89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41"/>
                  </a:lnTo>
                  <a:lnTo>
                    <a:pt x="9" y="185"/>
                  </a:lnTo>
                  <a:lnTo>
                    <a:pt x="1" y="229"/>
                  </a:lnTo>
                  <a:lnTo>
                    <a:pt x="1" y="273"/>
                  </a:lnTo>
                  <a:lnTo>
                    <a:pt x="1" y="316"/>
                  </a:lnTo>
                  <a:lnTo>
                    <a:pt x="18" y="360"/>
                  </a:lnTo>
                  <a:lnTo>
                    <a:pt x="36" y="387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4808170" y="3951044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80" y="422"/>
                  </a:moveTo>
                  <a:lnTo>
                    <a:pt x="80" y="422"/>
                  </a:lnTo>
                  <a:lnTo>
                    <a:pt x="115" y="440"/>
                  </a:lnTo>
                  <a:lnTo>
                    <a:pt x="150" y="457"/>
                  </a:lnTo>
                  <a:lnTo>
                    <a:pt x="194" y="457"/>
                  </a:lnTo>
                  <a:lnTo>
                    <a:pt x="229" y="449"/>
                  </a:lnTo>
                  <a:lnTo>
                    <a:pt x="273" y="440"/>
                  </a:lnTo>
                  <a:lnTo>
                    <a:pt x="317" y="413"/>
                  </a:lnTo>
                  <a:lnTo>
                    <a:pt x="352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40" y="220"/>
                  </a:lnTo>
                  <a:lnTo>
                    <a:pt x="440" y="176"/>
                  </a:lnTo>
                  <a:lnTo>
                    <a:pt x="431" y="141"/>
                  </a:lnTo>
                  <a:lnTo>
                    <a:pt x="414" y="97"/>
                  </a:lnTo>
                  <a:lnTo>
                    <a:pt x="396" y="62"/>
                  </a:lnTo>
                  <a:lnTo>
                    <a:pt x="370" y="36"/>
                  </a:lnTo>
                  <a:lnTo>
                    <a:pt x="370" y="36"/>
                  </a:lnTo>
                  <a:lnTo>
                    <a:pt x="335" y="18"/>
                  </a:lnTo>
                  <a:lnTo>
                    <a:pt x="291" y="1"/>
                  </a:lnTo>
                  <a:lnTo>
                    <a:pt x="255" y="1"/>
                  </a:lnTo>
                  <a:lnTo>
                    <a:pt x="212" y="9"/>
                  </a:lnTo>
                  <a:lnTo>
                    <a:pt x="168" y="18"/>
                  </a:lnTo>
                  <a:lnTo>
                    <a:pt x="132" y="44"/>
                  </a:lnTo>
                  <a:lnTo>
                    <a:pt x="89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6" y="150"/>
                  </a:lnTo>
                  <a:lnTo>
                    <a:pt x="18" y="194"/>
                  </a:lnTo>
                  <a:lnTo>
                    <a:pt x="9" y="238"/>
                  </a:lnTo>
                  <a:lnTo>
                    <a:pt x="1" y="282"/>
                  </a:lnTo>
                  <a:lnTo>
                    <a:pt x="9" y="326"/>
                  </a:lnTo>
                  <a:lnTo>
                    <a:pt x="27" y="361"/>
                  </a:lnTo>
                  <a:lnTo>
                    <a:pt x="45" y="396"/>
                  </a:lnTo>
                  <a:lnTo>
                    <a:pt x="80" y="422"/>
                  </a:lnTo>
                  <a:lnTo>
                    <a:pt x="8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4936321" y="4047836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9"/>
                  </a:lnTo>
                  <a:lnTo>
                    <a:pt x="150" y="458"/>
                  </a:lnTo>
                  <a:lnTo>
                    <a:pt x="185" y="458"/>
                  </a:lnTo>
                  <a:lnTo>
                    <a:pt x="229" y="458"/>
                  </a:lnTo>
                  <a:lnTo>
                    <a:pt x="273" y="440"/>
                  </a:lnTo>
                  <a:lnTo>
                    <a:pt x="308" y="422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17"/>
                  </a:lnTo>
                  <a:lnTo>
                    <a:pt x="422" y="273"/>
                  </a:lnTo>
                  <a:lnTo>
                    <a:pt x="431" y="229"/>
                  </a:lnTo>
                  <a:lnTo>
                    <a:pt x="431" y="185"/>
                  </a:lnTo>
                  <a:lnTo>
                    <a:pt x="431" y="141"/>
                  </a:lnTo>
                  <a:lnTo>
                    <a:pt x="413" y="106"/>
                  </a:lnTo>
                  <a:lnTo>
                    <a:pt x="396" y="71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26" y="18"/>
                  </a:lnTo>
                  <a:lnTo>
                    <a:pt x="290" y="10"/>
                  </a:lnTo>
                  <a:lnTo>
                    <a:pt x="246" y="1"/>
                  </a:lnTo>
                  <a:lnTo>
                    <a:pt x="211" y="10"/>
                  </a:lnTo>
                  <a:lnTo>
                    <a:pt x="167" y="27"/>
                  </a:lnTo>
                  <a:lnTo>
                    <a:pt x="123" y="45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9" y="326"/>
                  </a:lnTo>
                  <a:lnTo>
                    <a:pt x="18" y="361"/>
                  </a:lnTo>
                  <a:lnTo>
                    <a:pt x="44" y="396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4716968" y="3653160"/>
              <a:ext cx="23000" cy="24331"/>
            </a:xfrm>
            <a:custGeom>
              <a:avLst/>
              <a:gdLst/>
              <a:ahLst/>
              <a:cxnLst/>
              <a:rect l="l" t="t" r="r" b="b"/>
              <a:pathLst>
                <a:path w="432" h="457" extrusionOk="0">
                  <a:moveTo>
                    <a:pt x="361" y="35"/>
                  </a:moveTo>
                  <a:lnTo>
                    <a:pt x="361" y="35"/>
                  </a:lnTo>
                  <a:lnTo>
                    <a:pt x="326" y="18"/>
                  </a:lnTo>
                  <a:lnTo>
                    <a:pt x="291" y="0"/>
                  </a:lnTo>
                  <a:lnTo>
                    <a:pt x="247" y="0"/>
                  </a:lnTo>
                  <a:lnTo>
                    <a:pt x="203" y="9"/>
                  </a:lnTo>
                  <a:lnTo>
                    <a:pt x="168" y="18"/>
                  </a:lnTo>
                  <a:lnTo>
                    <a:pt x="124" y="44"/>
                  </a:lnTo>
                  <a:lnTo>
                    <a:pt x="89" y="70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27" y="149"/>
                  </a:lnTo>
                  <a:lnTo>
                    <a:pt x="10" y="193"/>
                  </a:lnTo>
                  <a:lnTo>
                    <a:pt x="1" y="237"/>
                  </a:lnTo>
                  <a:lnTo>
                    <a:pt x="1" y="281"/>
                  </a:lnTo>
                  <a:lnTo>
                    <a:pt x="10" y="325"/>
                  </a:lnTo>
                  <a:lnTo>
                    <a:pt x="18" y="360"/>
                  </a:lnTo>
                  <a:lnTo>
                    <a:pt x="45" y="395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39"/>
                  </a:lnTo>
                  <a:lnTo>
                    <a:pt x="150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73" y="439"/>
                  </a:lnTo>
                  <a:lnTo>
                    <a:pt x="308" y="422"/>
                  </a:lnTo>
                  <a:lnTo>
                    <a:pt x="343" y="387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41"/>
                  </a:lnTo>
                  <a:lnTo>
                    <a:pt x="414" y="97"/>
                  </a:lnTo>
                  <a:lnTo>
                    <a:pt x="396" y="62"/>
                  </a:lnTo>
                  <a:lnTo>
                    <a:pt x="361" y="35"/>
                  </a:lnTo>
                  <a:lnTo>
                    <a:pt x="36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5044826" y="3898655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1" y="36"/>
                  </a:moveTo>
                  <a:lnTo>
                    <a:pt x="361" y="36"/>
                  </a:lnTo>
                  <a:lnTo>
                    <a:pt x="325" y="18"/>
                  </a:lnTo>
                  <a:lnTo>
                    <a:pt x="281" y="1"/>
                  </a:lnTo>
                  <a:lnTo>
                    <a:pt x="246" y="1"/>
                  </a:lnTo>
                  <a:lnTo>
                    <a:pt x="202" y="10"/>
                  </a:lnTo>
                  <a:lnTo>
                    <a:pt x="158" y="18"/>
                  </a:lnTo>
                  <a:lnTo>
                    <a:pt x="123" y="45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2"/>
                  </a:lnTo>
                  <a:lnTo>
                    <a:pt x="0" y="326"/>
                  </a:lnTo>
                  <a:lnTo>
                    <a:pt x="18" y="361"/>
                  </a:lnTo>
                  <a:lnTo>
                    <a:pt x="36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0"/>
                  </a:lnTo>
                  <a:lnTo>
                    <a:pt x="141" y="458"/>
                  </a:lnTo>
                  <a:lnTo>
                    <a:pt x="185" y="458"/>
                  </a:lnTo>
                  <a:lnTo>
                    <a:pt x="229" y="449"/>
                  </a:lnTo>
                  <a:lnTo>
                    <a:pt x="264" y="440"/>
                  </a:lnTo>
                  <a:lnTo>
                    <a:pt x="308" y="414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41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1" y="36"/>
                  </a:lnTo>
                  <a:lnTo>
                    <a:pt x="3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4916675" y="3801862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1" y="36"/>
                  </a:moveTo>
                  <a:lnTo>
                    <a:pt x="361" y="36"/>
                  </a:lnTo>
                  <a:lnTo>
                    <a:pt x="326" y="9"/>
                  </a:lnTo>
                  <a:lnTo>
                    <a:pt x="290" y="0"/>
                  </a:lnTo>
                  <a:lnTo>
                    <a:pt x="247" y="0"/>
                  </a:lnTo>
                  <a:lnTo>
                    <a:pt x="203" y="0"/>
                  </a:lnTo>
                  <a:lnTo>
                    <a:pt x="167" y="18"/>
                  </a:lnTo>
                  <a:lnTo>
                    <a:pt x="124" y="36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85"/>
                  </a:lnTo>
                  <a:lnTo>
                    <a:pt x="1" y="238"/>
                  </a:lnTo>
                  <a:lnTo>
                    <a:pt x="1" y="273"/>
                  </a:lnTo>
                  <a:lnTo>
                    <a:pt x="9" y="317"/>
                  </a:lnTo>
                  <a:lnTo>
                    <a:pt x="18" y="361"/>
                  </a:lnTo>
                  <a:lnTo>
                    <a:pt x="45" y="387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0"/>
                  </a:lnTo>
                  <a:lnTo>
                    <a:pt x="141" y="448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73" y="440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32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1" y="36"/>
                  </a:lnTo>
                  <a:lnTo>
                    <a:pt x="3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4788524" y="3704591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36"/>
                  </a:moveTo>
                  <a:lnTo>
                    <a:pt x="361" y="36"/>
                  </a:lnTo>
                  <a:lnTo>
                    <a:pt x="326" y="18"/>
                  </a:lnTo>
                  <a:lnTo>
                    <a:pt x="291" y="9"/>
                  </a:lnTo>
                  <a:lnTo>
                    <a:pt x="247" y="0"/>
                  </a:lnTo>
                  <a:lnTo>
                    <a:pt x="203" y="9"/>
                  </a:lnTo>
                  <a:lnTo>
                    <a:pt x="168" y="27"/>
                  </a:lnTo>
                  <a:lnTo>
                    <a:pt x="124" y="44"/>
                  </a:lnTo>
                  <a:lnTo>
                    <a:pt x="89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10" y="194"/>
                  </a:lnTo>
                  <a:lnTo>
                    <a:pt x="1" y="238"/>
                  </a:lnTo>
                  <a:lnTo>
                    <a:pt x="1" y="281"/>
                  </a:lnTo>
                  <a:lnTo>
                    <a:pt x="10" y="325"/>
                  </a:lnTo>
                  <a:lnTo>
                    <a:pt x="18" y="361"/>
                  </a:lnTo>
                  <a:lnTo>
                    <a:pt x="45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8"/>
                  </a:lnTo>
                  <a:lnTo>
                    <a:pt x="150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73" y="440"/>
                  </a:lnTo>
                  <a:lnTo>
                    <a:pt x="308" y="422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17"/>
                  </a:lnTo>
                  <a:lnTo>
                    <a:pt x="422" y="273"/>
                  </a:lnTo>
                  <a:lnTo>
                    <a:pt x="431" y="229"/>
                  </a:lnTo>
                  <a:lnTo>
                    <a:pt x="431" y="185"/>
                  </a:lnTo>
                  <a:lnTo>
                    <a:pt x="431" y="141"/>
                  </a:lnTo>
                  <a:lnTo>
                    <a:pt x="414" y="106"/>
                  </a:lnTo>
                  <a:lnTo>
                    <a:pt x="396" y="71"/>
                  </a:lnTo>
                  <a:lnTo>
                    <a:pt x="361" y="36"/>
                  </a:lnTo>
                  <a:lnTo>
                    <a:pt x="3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4711857" y="3878104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0" y="422"/>
                  </a:moveTo>
                  <a:lnTo>
                    <a:pt x="70" y="422"/>
                  </a:lnTo>
                  <a:lnTo>
                    <a:pt x="106" y="439"/>
                  </a:lnTo>
                  <a:lnTo>
                    <a:pt x="150" y="448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73" y="439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32"/>
                  </a:lnTo>
                  <a:lnTo>
                    <a:pt x="413" y="97"/>
                  </a:lnTo>
                  <a:lnTo>
                    <a:pt x="395" y="62"/>
                  </a:lnTo>
                  <a:lnTo>
                    <a:pt x="360" y="35"/>
                  </a:lnTo>
                  <a:lnTo>
                    <a:pt x="360" y="35"/>
                  </a:lnTo>
                  <a:lnTo>
                    <a:pt x="325" y="9"/>
                  </a:lnTo>
                  <a:lnTo>
                    <a:pt x="290" y="0"/>
                  </a:lnTo>
                  <a:lnTo>
                    <a:pt x="246" y="0"/>
                  </a:lnTo>
                  <a:lnTo>
                    <a:pt x="202" y="0"/>
                  </a:lnTo>
                  <a:lnTo>
                    <a:pt x="167" y="18"/>
                  </a:lnTo>
                  <a:lnTo>
                    <a:pt x="123" y="35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85"/>
                  </a:lnTo>
                  <a:lnTo>
                    <a:pt x="0" y="229"/>
                  </a:lnTo>
                  <a:lnTo>
                    <a:pt x="0" y="273"/>
                  </a:lnTo>
                  <a:lnTo>
                    <a:pt x="9" y="316"/>
                  </a:lnTo>
                  <a:lnTo>
                    <a:pt x="18" y="360"/>
                  </a:lnTo>
                  <a:lnTo>
                    <a:pt x="44" y="387"/>
                  </a:lnTo>
                  <a:lnTo>
                    <a:pt x="70" y="422"/>
                  </a:lnTo>
                  <a:lnTo>
                    <a:pt x="7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4840008" y="3974896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0" y="422"/>
                  </a:moveTo>
                  <a:lnTo>
                    <a:pt x="70" y="422"/>
                  </a:lnTo>
                  <a:lnTo>
                    <a:pt x="105" y="440"/>
                  </a:lnTo>
                  <a:lnTo>
                    <a:pt x="141" y="457"/>
                  </a:lnTo>
                  <a:lnTo>
                    <a:pt x="184" y="457"/>
                  </a:lnTo>
                  <a:lnTo>
                    <a:pt x="228" y="449"/>
                  </a:lnTo>
                  <a:lnTo>
                    <a:pt x="264" y="440"/>
                  </a:lnTo>
                  <a:lnTo>
                    <a:pt x="307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0" y="220"/>
                  </a:lnTo>
                  <a:lnTo>
                    <a:pt x="430" y="176"/>
                  </a:lnTo>
                  <a:lnTo>
                    <a:pt x="422" y="141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0" y="36"/>
                  </a:lnTo>
                  <a:lnTo>
                    <a:pt x="360" y="36"/>
                  </a:lnTo>
                  <a:lnTo>
                    <a:pt x="325" y="18"/>
                  </a:lnTo>
                  <a:lnTo>
                    <a:pt x="290" y="1"/>
                  </a:lnTo>
                  <a:lnTo>
                    <a:pt x="246" y="1"/>
                  </a:lnTo>
                  <a:lnTo>
                    <a:pt x="202" y="9"/>
                  </a:lnTo>
                  <a:lnTo>
                    <a:pt x="158" y="18"/>
                  </a:lnTo>
                  <a:lnTo>
                    <a:pt x="123" y="44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6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2"/>
                  </a:lnTo>
                  <a:lnTo>
                    <a:pt x="0" y="326"/>
                  </a:lnTo>
                  <a:lnTo>
                    <a:pt x="18" y="361"/>
                  </a:lnTo>
                  <a:lnTo>
                    <a:pt x="44" y="396"/>
                  </a:lnTo>
                  <a:lnTo>
                    <a:pt x="70" y="422"/>
                  </a:lnTo>
                  <a:lnTo>
                    <a:pt x="7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4968106" y="4071689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9"/>
                  </a:lnTo>
                  <a:lnTo>
                    <a:pt x="141" y="458"/>
                  </a:lnTo>
                  <a:lnTo>
                    <a:pt x="185" y="458"/>
                  </a:lnTo>
                  <a:lnTo>
                    <a:pt x="229" y="458"/>
                  </a:lnTo>
                  <a:lnTo>
                    <a:pt x="264" y="440"/>
                  </a:lnTo>
                  <a:lnTo>
                    <a:pt x="308" y="422"/>
                  </a:lnTo>
                  <a:lnTo>
                    <a:pt x="343" y="387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405" y="317"/>
                  </a:lnTo>
                  <a:lnTo>
                    <a:pt x="422" y="273"/>
                  </a:lnTo>
                  <a:lnTo>
                    <a:pt x="431" y="229"/>
                  </a:lnTo>
                  <a:lnTo>
                    <a:pt x="431" y="185"/>
                  </a:lnTo>
                  <a:lnTo>
                    <a:pt x="422" y="141"/>
                  </a:lnTo>
                  <a:lnTo>
                    <a:pt x="414" y="106"/>
                  </a:lnTo>
                  <a:lnTo>
                    <a:pt x="387" y="71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26" y="18"/>
                  </a:lnTo>
                  <a:lnTo>
                    <a:pt x="282" y="10"/>
                  </a:lnTo>
                  <a:lnTo>
                    <a:pt x="247" y="1"/>
                  </a:lnTo>
                  <a:lnTo>
                    <a:pt x="203" y="10"/>
                  </a:lnTo>
                  <a:lnTo>
                    <a:pt x="159" y="27"/>
                  </a:lnTo>
                  <a:lnTo>
                    <a:pt x="124" y="45"/>
                  </a:lnTo>
                  <a:lnTo>
                    <a:pt x="89" y="71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27" y="150"/>
                  </a:lnTo>
                  <a:lnTo>
                    <a:pt x="10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1" y="326"/>
                  </a:lnTo>
                  <a:lnTo>
                    <a:pt x="18" y="361"/>
                  </a:lnTo>
                  <a:lnTo>
                    <a:pt x="36" y="396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4585569" y="3639104"/>
              <a:ext cx="637496" cy="544858"/>
            </a:xfrm>
            <a:custGeom>
              <a:avLst/>
              <a:gdLst/>
              <a:ahLst/>
              <a:cxnLst/>
              <a:rect l="l" t="t" r="r" b="b"/>
              <a:pathLst>
                <a:path w="11974" h="10234" extrusionOk="0">
                  <a:moveTo>
                    <a:pt x="2346" y="326"/>
                  </a:moveTo>
                  <a:lnTo>
                    <a:pt x="2495" y="343"/>
                  </a:lnTo>
                  <a:lnTo>
                    <a:pt x="2645" y="378"/>
                  </a:lnTo>
                  <a:lnTo>
                    <a:pt x="2794" y="431"/>
                  </a:lnTo>
                  <a:lnTo>
                    <a:pt x="2934" y="501"/>
                  </a:lnTo>
                  <a:lnTo>
                    <a:pt x="3066" y="589"/>
                  </a:lnTo>
                  <a:lnTo>
                    <a:pt x="11121" y="6694"/>
                  </a:lnTo>
                  <a:lnTo>
                    <a:pt x="11244" y="6799"/>
                  </a:lnTo>
                  <a:lnTo>
                    <a:pt x="11341" y="6914"/>
                  </a:lnTo>
                  <a:lnTo>
                    <a:pt x="11437" y="7037"/>
                  </a:lnTo>
                  <a:lnTo>
                    <a:pt x="11508" y="7168"/>
                  </a:lnTo>
                  <a:lnTo>
                    <a:pt x="11569" y="7318"/>
                  </a:lnTo>
                  <a:lnTo>
                    <a:pt x="11613" y="7467"/>
                  </a:lnTo>
                  <a:lnTo>
                    <a:pt x="11648" y="7625"/>
                  </a:lnTo>
                  <a:lnTo>
                    <a:pt x="11666" y="7783"/>
                  </a:lnTo>
                  <a:lnTo>
                    <a:pt x="11666" y="7950"/>
                  </a:lnTo>
                  <a:lnTo>
                    <a:pt x="11648" y="8117"/>
                  </a:lnTo>
                  <a:lnTo>
                    <a:pt x="11622" y="8284"/>
                  </a:lnTo>
                  <a:lnTo>
                    <a:pt x="11578" y="8451"/>
                  </a:lnTo>
                  <a:lnTo>
                    <a:pt x="11516" y="8618"/>
                  </a:lnTo>
                  <a:lnTo>
                    <a:pt x="11437" y="8785"/>
                  </a:lnTo>
                  <a:lnTo>
                    <a:pt x="11349" y="8943"/>
                  </a:lnTo>
                  <a:lnTo>
                    <a:pt x="11244" y="9092"/>
                  </a:lnTo>
                  <a:lnTo>
                    <a:pt x="11130" y="9241"/>
                  </a:lnTo>
                  <a:lnTo>
                    <a:pt x="10998" y="9373"/>
                  </a:lnTo>
                  <a:lnTo>
                    <a:pt x="10857" y="9487"/>
                  </a:lnTo>
                  <a:lnTo>
                    <a:pt x="10717" y="9593"/>
                  </a:lnTo>
                  <a:lnTo>
                    <a:pt x="10568" y="9681"/>
                  </a:lnTo>
                  <a:lnTo>
                    <a:pt x="10418" y="9760"/>
                  </a:lnTo>
                  <a:lnTo>
                    <a:pt x="10260" y="9821"/>
                  </a:lnTo>
                  <a:lnTo>
                    <a:pt x="10102" y="9865"/>
                  </a:lnTo>
                  <a:lnTo>
                    <a:pt x="9944" y="9891"/>
                  </a:lnTo>
                  <a:lnTo>
                    <a:pt x="9786" y="9909"/>
                  </a:lnTo>
                  <a:lnTo>
                    <a:pt x="9628" y="9900"/>
                  </a:lnTo>
                  <a:lnTo>
                    <a:pt x="9478" y="9883"/>
                  </a:lnTo>
                  <a:lnTo>
                    <a:pt x="9329" y="9847"/>
                  </a:lnTo>
                  <a:lnTo>
                    <a:pt x="9180" y="9795"/>
                  </a:lnTo>
                  <a:lnTo>
                    <a:pt x="9039" y="9724"/>
                  </a:lnTo>
                  <a:lnTo>
                    <a:pt x="8916" y="9637"/>
                  </a:lnTo>
                  <a:lnTo>
                    <a:pt x="853" y="3532"/>
                  </a:lnTo>
                  <a:lnTo>
                    <a:pt x="738" y="3435"/>
                  </a:lnTo>
                  <a:lnTo>
                    <a:pt x="633" y="3321"/>
                  </a:lnTo>
                  <a:lnTo>
                    <a:pt x="536" y="3189"/>
                  </a:lnTo>
                  <a:lnTo>
                    <a:pt x="466" y="3057"/>
                  </a:lnTo>
                  <a:lnTo>
                    <a:pt x="405" y="2917"/>
                  </a:lnTo>
                  <a:lnTo>
                    <a:pt x="361" y="2759"/>
                  </a:lnTo>
                  <a:lnTo>
                    <a:pt x="326" y="2609"/>
                  </a:lnTo>
                  <a:lnTo>
                    <a:pt x="308" y="2443"/>
                  </a:lnTo>
                  <a:lnTo>
                    <a:pt x="308" y="2284"/>
                  </a:lnTo>
                  <a:lnTo>
                    <a:pt x="326" y="2118"/>
                  </a:lnTo>
                  <a:lnTo>
                    <a:pt x="352" y="1942"/>
                  </a:lnTo>
                  <a:lnTo>
                    <a:pt x="396" y="1775"/>
                  </a:lnTo>
                  <a:lnTo>
                    <a:pt x="457" y="1608"/>
                  </a:lnTo>
                  <a:lnTo>
                    <a:pt x="536" y="1450"/>
                  </a:lnTo>
                  <a:lnTo>
                    <a:pt x="624" y="1283"/>
                  </a:lnTo>
                  <a:lnTo>
                    <a:pt x="730" y="1134"/>
                  </a:lnTo>
                  <a:lnTo>
                    <a:pt x="853" y="984"/>
                  </a:lnTo>
                  <a:lnTo>
                    <a:pt x="976" y="853"/>
                  </a:lnTo>
                  <a:lnTo>
                    <a:pt x="1116" y="738"/>
                  </a:lnTo>
                  <a:lnTo>
                    <a:pt x="1257" y="633"/>
                  </a:lnTo>
                  <a:lnTo>
                    <a:pt x="1406" y="545"/>
                  </a:lnTo>
                  <a:lnTo>
                    <a:pt x="1555" y="466"/>
                  </a:lnTo>
                  <a:lnTo>
                    <a:pt x="1713" y="413"/>
                  </a:lnTo>
                  <a:lnTo>
                    <a:pt x="1872" y="370"/>
                  </a:lnTo>
                  <a:lnTo>
                    <a:pt x="2030" y="334"/>
                  </a:lnTo>
                  <a:lnTo>
                    <a:pt x="2188" y="326"/>
                  </a:lnTo>
                  <a:close/>
                  <a:moveTo>
                    <a:pt x="2232" y="1"/>
                  </a:moveTo>
                  <a:lnTo>
                    <a:pt x="2047" y="9"/>
                  </a:lnTo>
                  <a:lnTo>
                    <a:pt x="1854" y="45"/>
                  </a:lnTo>
                  <a:lnTo>
                    <a:pt x="1670" y="97"/>
                  </a:lnTo>
                  <a:lnTo>
                    <a:pt x="1485" y="168"/>
                  </a:lnTo>
                  <a:lnTo>
                    <a:pt x="1301" y="255"/>
                  </a:lnTo>
                  <a:lnTo>
                    <a:pt x="1125" y="370"/>
                  </a:lnTo>
                  <a:lnTo>
                    <a:pt x="958" y="493"/>
                  </a:lnTo>
                  <a:lnTo>
                    <a:pt x="791" y="624"/>
                  </a:lnTo>
                  <a:lnTo>
                    <a:pt x="642" y="782"/>
                  </a:lnTo>
                  <a:lnTo>
                    <a:pt x="501" y="958"/>
                  </a:lnTo>
                  <a:lnTo>
                    <a:pt x="369" y="1143"/>
                  </a:lnTo>
                  <a:lnTo>
                    <a:pt x="264" y="1327"/>
                  </a:lnTo>
                  <a:lnTo>
                    <a:pt x="176" y="1529"/>
                  </a:lnTo>
                  <a:lnTo>
                    <a:pt x="106" y="1722"/>
                  </a:lnTo>
                  <a:lnTo>
                    <a:pt x="53" y="1924"/>
                  </a:lnTo>
                  <a:lnTo>
                    <a:pt x="18" y="2126"/>
                  </a:lnTo>
                  <a:lnTo>
                    <a:pt x="1" y="2320"/>
                  </a:lnTo>
                  <a:lnTo>
                    <a:pt x="1" y="2522"/>
                  </a:lnTo>
                  <a:lnTo>
                    <a:pt x="18" y="2706"/>
                  </a:lnTo>
                  <a:lnTo>
                    <a:pt x="53" y="2899"/>
                  </a:lnTo>
                  <a:lnTo>
                    <a:pt x="115" y="3075"/>
                  </a:lnTo>
                  <a:lnTo>
                    <a:pt x="185" y="3242"/>
                  </a:lnTo>
                  <a:lnTo>
                    <a:pt x="273" y="3409"/>
                  </a:lnTo>
                  <a:lnTo>
                    <a:pt x="326" y="3479"/>
                  </a:lnTo>
                  <a:lnTo>
                    <a:pt x="378" y="3558"/>
                  </a:lnTo>
                  <a:lnTo>
                    <a:pt x="440" y="3620"/>
                  </a:lnTo>
                  <a:lnTo>
                    <a:pt x="501" y="3690"/>
                  </a:lnTo>
                  <a:lnTo>
                    <a:pt x="572" y="3751"/>
                  </a:lnTo>
                  <a:lnTo>
                    <a:pt x="642" y="3813"/>
                  </a:lnTo>
                  <a:lnTo>
                    <a:pt x="8705" y="9918"/>
                  </a:lnTo>
                  <a:lnTo>
                    <a:pt x="8784" y="9970"/>
                  </a:lnTo>
                  <a:lnTo>
                    <a:pt x="8864" y="10014"/>
                  </a:lnTo>
                  <a:lnTo>
                    <a:pt x="8943" y="10058"/>
                  </a:lnTo>
                  <a:lnTo>
                    <a:pt x="9022" y="10102"/>
                  </a:lnTo>
                  <a:lnTo>
                    <a:pt x="9109" y="10137"/>
                  </a:lnTo>
                  <a:lnTo>
                    <a:pt x="9197" y="10164"/>
                  </a:lnTo>
                  <a:lnTo>
                    <a:pt x="9373" y="10208"/>
                  </a:lnTo>
                  <a:lnTo>
                    <a:pt x="9557" y="10225"/>
                  </a:lnTo>
                  <a:lnTo>
                    <a:pt x="9742" y="10234"/>
                  </a:lnTo>
                  <a:lnTo>
                    <a:pt x="9935" y="10216"/>
                  </a:lnTo>
                  <a:lnTo>
                    <a:pt x="10120" y="10181"/>
                  </a:lnTo>
                  <a:lnTo>
                    <a:pt x="10304" y="10129"/>
                  </a:lnTo>
                  <a:lnTo>
                    <a:pt x="10497" y="10058"/>
                  </a:lnTo>
                  <a:lnTo>
                    <a:pt x="10673" y="9970"/>
                  </a:lnTo>
                  <a:lnTo>
                    <a:pt x="10849" y="9865"/>
                  </a:lnTo>
                  <a:lnTo>
                    <a:pt x="11024" y="9742"/>
                  </a:lnTo>
                  <a:lnTo>
                    <a:pt x="11183" y="9602"/>
                  </a:lnTo>
                  <a:lnTo>
                    <a:pt x="11332" y="9443"/>
                  </a:lnTo>
                  <a:lnTo>
                    <a:pt x="11472" y="9268"/>
                  </a:lnTo>
                  <a:lnTo>
                    <a:pt x="11604" y="9092"/>
                  </a:lnTo>
                  <a:lnTo>
                    <a:pt x="11710" y="8899"/>
                  </a:lnTo>
                  <a:lnTo>
                    <a:pt x="11797" y="8706"/>
                  </a:lnTo>
                  <a:lnTo>
                    <a:pt x="11868" y="8504"/>
                  </a:lnTo>
                  <a:lnTo>
                    <a:pt x="11920" y="8301"/>
                  </a:lnTo>
                  <a:lnTo>
                    <a:pt x="11955" y="8108"/>
                  </a:lnTo>
                  <a:lnTo>
                    <a:pt x="11973" y="7906"/>
                  </a:lnTo>
                  <a:lnTo>
                    <a:pt x="11973" y="7713"/>
                  </a:lnTo>
                  <a:lnTo>
                    <a:pt x="11955" y="7520"/>
                  </a:lnTo>
                  <a:lnTo>
                    <a:pt x="11920" y="7335"/>
                  </a:lnTo>
                  <a:lnTo>
                    <a:pt x="11868" y="7151"/>
                  </a:lnTo>
                  <a:lnTo>
                    <a:pt x="11789" y="6984"/>
                  </a:lnTo>
                  <a:lnTo>
                    <a:pt x="11701" y="6826"/>
                  </a:lnTo>
                  <a:lnTo>
                    <a:pt x="11648" y="6747"/>
                  </a:lnTo>
                  <a:lnTo>
                    <a:pt x="11595" y="6676"/>
                  </a:lnTo>
                  <a:lnTo>
                    <a:pt x="11534" y="6606"/>
                  </a:lnTo>
                  <a:lnTo>
                    <a:pt x="11472" y="6536"/>
                  </a:lnTo>
                  <a:lnTo>
                    <a:pt x="11402" y="6474"/>
                  </a:lnTo>
                  <a:lnTo>
                    <a:pt x="11332" y="6413"/>
                  </a:lnTo>
                  <a:lnTo>
                    <a:pt x="3268" y="317"/>
                  </a:lnTo>
                  <a:lnTo>
                    <a:pt x="3198" y="255"/>
                  </a:lnTo>
                  <a:lnTo>
                    <a:pt x="3119" y="211"/>
                  </a:lnTo>
                  <a:lnTo>
                    <a:pt x="3031" y="168"/>
                  </a:lnTo>
                  <a:lnTo>
                    <a:pt x="2952" y="124"/>
                  </a:lnTo>
                  <a:lnTo>
                    <a:pt x="2864" y="97"/>
                  </a:lnTo>
                  <a:lnTo>
                    <a:pt x="2776" y="62"/>
                  </a:lnTo>
                  <a:lnTo>
                    <a:pt x="2601" y="18"/>
                  </a:lnTo>
                  <a:lnTo>
                    <a:pt x="2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5079433" y="4031491"/>
              <a:ext cx="68786" cy="68786"/>
            </a:xfrm>
            <a:custGeom>
              <a:avLst/>
              <a:gdLst/>
              <a:ahLst/>
              <a:cxnLst/>
              <a:rect l="l" t="t" r="r" b="b"/>
              <a:pathLst>
                <a:path w="1292" h="1292" extrusionOk="0">
                  <a:moveTo>
                    <a:pt x="765" y="9"/>
                  </a:moveTo>
                  <a:lnTo>
                    <a:pt x="765" y="9"/>
                  </a:lnTo>
                  <a:lnTo>
                    <a:pt x="694" y="0"/>
                  </a:lnTo>
                  <a:lnTo>
                    <a:pt x="633" y="0"/>
                  </a:lnTo>
                  <a:lnTo>
                    <a:pt x="571" y="0"/>
                  </a:lnTo>
                  <a:lnTo>
                    <a:pt x="510" y="18"/>
                  </a:lnTo>
                  <a:lnTo>
                    <a:pt x="448" y="27"/>
                  </a:lnTo>
                  <a:lnTo>
                    <a:pt x="387" y="53"/>
                  </a:lnTo>
                  <a:lnTo>
                    <a:pt x="334" y="79"/>
                  </a:lnTo>
                  <a:lnTo>
                    <a:pt x="281" y="115"/>
                  </a:lnTo>
                  <a:lnTo>
                    <a:pt x="229" y="150"/>
                  </a:lnTo>
                  <a:lnTo>
                    <a:pt x="185" y="194"/>
                  </a:lnTo>
                  <a:lnTo>
                    <a:pt x="141" y="238"/>
                  </a:lnTo>
                  <a:lnTo>
                    <a:pt x="106" y="290"/>
                  </a:lnTo>
                  <a:lnTo>
                    <a:pt x="71" y="343"/>
                  </a:lnTo>
                  <a:lnTo>
                    <a:pt x="44" y="404"/>
                  </a:lnTo>
                  <a:lnTo>
                    <a:pt x="27" y="457"/>
                  </a:lnTo>
                  <a:lnTo>
                    <a:pt x="9" y="527"/>
                  </a:lnTo>
                  <a:lnTo>
                    <a:pt x="9" y="527"/>
                  </a:lnTo>
                  <a:lnTo>
                    <a:pt x="0" y="589"/>
                  </a:lnTo>
                  <a:lnTo>
                    <a:pt x="0" y="659"/>
                  </a:lnTo>
                  <a:lnTo>
                    <a:pt x="0" y="721"/>
                  </a:lnTo>
                  <a:lnTo>
                    <a:pt x="18" y="782"/>
                  </a:lnTo>
                  <a:lnTo>
                    <a:pt x="27" y="844"/>
                  </a:lnTo>
                  <a:lnTo>
                    <a:pt x="53" y="896"/>
                  </a:lnTo>
                  <a:lnTo>
                    <a:pt x="79" y="958"/>
                  </a:lnTo>
                  <a:lnTo>
                    <a:pt x="115" y="1011"/>
                  </a:lnTo>
                  <a:lnTo>
                    <a:pt x="150" y="1054"/>
                  </a:lnTo>
                  <a:lnTo>
                    <a:pt x="194" y="1107"/>
                  </a:lnTo>
                  <a:lnTo>
                    <a:pt x="238" y="1142"/>
                  </a:lnTo>
                  <a:lnTo>
                    <a:pt x="290" y="1186"/>
                  </a:lnTo>
                  <a:lnTo>
                    <a:pt x="343" y="1213"/>
                  </a:lnTo>
                  <a:lnTo>
                    <a:pt x="396" y="1239"/>
                  </a:lnTo>
                  <a:lnTo>
                    <a:pt x="457" y="1265"/>
                  </a:lnTo>
                  <a:lnTo>
                    <a:pt x="527" y="1274"/>
                  </a:lnTo>
                  <a:lnTo>
                    <a:pt x="527" y="1274"/>
                  </a:lnTo>
                  <a:lnTo>
                    <a:pt x="589" y="1292"/>
                  </a:lnTo>
                  <a:lnTo>
                    <a:pt x="650" y="1292"/>
                  </a:lnTo>
                  <a:lnTo>
                    <a:pt x="721" y="1283"/>
                  </a:lnTo>
                  <a:lnTo>
                    <a:pt x="782" y="1274"/>
                  </a:lnTo>
                  <a:lnTo>
                    <a:pt x="844" y="1256"/>
                  </a:lnTo>
                  <a:lnTo>
                    <a:pt x="896" y="1239"/>
                  </a:lnTo>
                  <a:lnTo>
                    <a:pt x="958" y="1213"/>
                  </a:lnTo>
                  <a:lnTo>
                    <a:pt x="1011" y="1177"/>
                  </a:lnTo>
                  <a:lnTo>
                    <a:pt x="1054" y="1142"/>
                  </a:lnTo>
                  <a:lnTo>
                    <a:pt x="1098" y="1098"/>
                  </a:lnTo>
                  <a:lnTo>
                    <a:pt x="1142" y="1054"/>
                  </a:lnTo>
                  <a:lnTo>
                    <a:pt x="1177" y="1002"/>
                  </a:lnTo>
                  <a:lnTo>
                    <a:pt x="1213" y="949"/>
                  </a:lnTo>
                  <a:lnTo>
                    <a:pt x="1239" y="888"/>
                  </a:lnTo>
                  <a:lnTo>
                    <a:pt x="1265" y="826"/>
                  </a:lnTo>
                  <a:lnTo>
                    <a:pt x="1274" y="765"/>
                  </a:lnTo>
                  <a:lnTo>
                    <a:pt x="1274" y="765"/>
                  </a:lnTo>
                  <a:lnTo>
                    <a:pt x="1283" y="703"/>
                  </a:lnTo>
                  <a:lnTo>
                    <a:pt x="1292" y="633"/>
                  </a:lnTo>
                  <a:lnTo>
                    <a:pt x="1283" y="571"/>
                  </a:lnTo>
                  <a:lnTo>
                    <a:pt x="1274" y="510"/>
                  </a:lnTo>
                  <a:lnTo>
                    <a:pt x="1256" y="448"/>
                  </a:lnTo>
                  <a:lnTo>
                    <a:pt x="1239" y="387"/>
                  </a:lnTo>
                  <a:lnTo>
                    <a:pt x="1213" y="334"/>
                  </a:lnTo>
                  <a:lnTo>
                    <a:pt x="1177" y="281"/>
                  </a:lnTo>
                  <a:lnTo>
                    <a:pt x="1142" y="229"/>
                  </a:lnTo>
                  <a:lnTo>
                    <a:pt x="1098" y="185"/>
                  </a:lnTo>
                  <a:lnTo>
                    <a:pt x="1054" y="141"/>
                  </a:lnTo>
                  <a:lnTo>
                    <a:pt x="1002" y="106"/>
                  </a:lnTo>
                  <a:lnTo>
                    <a:pt x="949" y="79"/>
                  </a:lnTo>
                  <a:lnTo>
                    <a:pt x="888" y="53"/>
                  </a:lnTo>
                  <a:lnTo>
                    <a:pt x="826" y="27"/>
                  </a:lnTo>
                  <a:lnTo>
                    <a:pt x="765" y="9"/>
                  </a:lnTo>
                  <a:lnTo>
                    <a:pt x="765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5092531" y="4047411"/>
              <a:ext cx="41208" cy="36043"/>
            </a:xfrm>
            <a:custGeom>
              <a:avLst/>
              <a:gdLst/>
              <a:ahLst/>
              <a:cxnLst/>
              <a:rect l="l" t="t" r="r" b="b"/>
              <a:pathLst>
                <a:path w="774" h="677" extrusionOk="0">
                  <a:moveTo>
                    <a:pt x="624" y="0"/>
                  </a:moveTo>
                  <a:lnTo>
                    <a:pt x="0" y="483"/>
                  </a:lnTo>
                  <a:lnTo>
                    <a:pt x="150" y="676"/>
                  </a:lnTo>
                  <a:lnTo>
                    <a:pt x="773" y="184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1E3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4607078" y="2731342"/>
              <a:ext cx="615987" cy="518717"/>
            </a:xfrm>
            <a:custGeom>
              <a:avLst/>
              <a:gdLst/>
              <a:ahLst/>
              <a:cxnLst/>
              <a:rect l="l" t="t" r="r" b="b"/>
              <a:pathLst>
                <a:path w="11570" h="9743" extrusionOk="0">
                  <a:moveTo>
                    <a:pt x="9531" y="1"/>
                  </a:moveTo>
                  <a:lnTo>
                    <a:pt x="9373" y="19"/>
                  </a:lnTo>
                  <a:lnTo>
                    <a:pt x="9224" y="54"/>
                  </a:lnTo>
                  <a:lnTo>
                    <a:pt x="9083" y="106"/>
                  </a:lnTo>
                  <a:lnTo>
                    <a:pt x="8943" y="177"/>
                  </a:lnTo>
                  <a:lnTo>
                    <a:pt x="8811" y="265"/>
                  </a:lnTo>
                  <a:lnTo>
                    <a:pt x="545" y="6527"/>
                  </a:lnTo>
                  <a:lnTo>
                    <a:pt x="422" y="6633"/>
                  </a:lnTo>
                  <a:lnTo>
                    <a:pt x="317" y="6747"/>
                  </a:lnTo>
                  <a:lnTo>
                    <a:pt x="229" y="6870"/>
                  </a:lnTo>
                  <a:lnTo>
                    <a:pt x="150" y="7011"/>
                  </a:lnTo>
                  <a:lnTo>
                    <a:pt x="88" y="7151"/>
                  </a:lnTo>
                  <a:lnTo>
                    <a:pt x="45" y="7300"/>
                  </a:lnTo>
                  <a:lnTo>
                    <a:pt x="18" y="7459"/>
                  </a:lnTo>
                  <a:lnTo>
                    <a:pt x="1" y="7617"/>
                  </a:lnTo>
                  <a:lnTo>
                    <a:pt x="1" y="7784"/>
                  </a:lnTo>
                  <a:lnTo>
                    <a:pt x="9" y="7950"/>
                  </a:lnTo>
                  <a:lnTo>
                    <a:pt x="45" y="8117"/>
                  </a:lnTo>
                  <a:lnTo>
                    <a:pt x="88" y="8284"/>
                  </a:lnTo>
                  <a:lnTo>
                    <a:pt x="150" y="8451"/>
                  </a:lnTo>
                  <a:lnTo>
                    <a:pt x="220" y="8618"/>
                  </a:lnTo>
                  <a:lnTo>
                    <a:pt x="308" y="8776"/>
                  </a:lnTo>
                  <a:lnTo>
                    <a:pt x="422" y="8934"/>
                  </a:lnTo>
                  <a:lnTo>
                    <a:pt x="536" y="9075"/>
                  </a:lnTo>
                  <a:lnTo>
                    <a:pt x="668" y="9207"/>
                  </a:lnTo>
                  <a:lnTo>
                    <a:pt x="800" y="9330"/>
                  </a:lnTo>
                  <a:lnTo>
                    <a:pt x="941" y="9435"/>
                  </a:lnTo>
                  <a:lnTo>
                    <a:pt x="1090" y="9523"/>
                  </a:lnTo>
                  <a:lnTo>
                    <a:pt x="1248" y="9593"/>
                  </a:lnTo>
                  <a:lnTo>
                    <a:pt x="1397" y="9655"/>
                  </a:lnTo>
                  <a:lnTo>
                    <a:pt x="1555" y="9698"/>
                  </a:lnTo>
                  <a:lnTo>
                    <a:pt x="1713" y="9725"/>
                  </a:lnTo>
                  <a:lnTo>
                    <a:pt x="1880" y="9742"/>
                  </a:lnTo>
                  <a:lnTo>
                    <a:pt x="2030" y="9742"/>
                  </a:lnTo>
                  <a:lnTo>
                    <a:pt x="2188" y="9716"/>
                  </a:lnTo>
                  <a:lnTo>
                    <a:pt x="2337" y="9681"/>
                  </a:lnTo>
                  <a:lnTo>
                    <a:pt x="2478" y="9628"/>
                  </a:lnTo>
                  <a:lnTo>
                    <a:pt x="2618" y="9558"/>
                  </a:lnTo>
                  <a:lnTo>
                    <a:pt x="2750" y="9479"/>
                  </a:lnTo>
                  <a:lnTo>
                    <a:pt x="2750" y="9470"/>
                  </a:lnTo>
                  <a:lnTo>
                    <a:pt x="11024" y="3207"/>
                  </a:lnTo>
                  <a:lnTo>
                    <a:pt x="11139" y="3111"/>
                  </a:lnTo>
                  <a:lnTo>
                    <a:pt x="11244" y="2996"/>
                  </a:lnTo>
                  <a:lnTo>
                    <a:pt x="11332" y="2865"/>
                  </a:lnTo>
                  <a:lnTo>
                    <a:pt x="11411" y="2733"/>
                  </a:lnTo>
                  <a:lnTo>
                    <a:pt x="11472" y="2592"/>
                  </a:lnTo>
                  <a:lnTo>
                    <a:pt x="11516" y="2443"/>
                  </a:lnTo>
                  <a:lnTo>
                    <a:pt x="11551" y="2285"/>
                  </a:lnTo>
                  <a:lnTo>
                    <a:pt x="11560" y="2118"/>
                  </a:lnTo>
                  <a:lnTo>
                    <a:pt x="11569" y="1960"/>
                  </a:lnTo>
                  <a:lnTo>
                    <a:pt x="11551" y="1793"/>
                  </a:lnTo>
                  <a:lnTo>
                    <a:pt x="11525" y="1617"/>
                  </a:lnTo>
                  <a:lnTo>
                    <a:pt x="11472" y="1450"/>
                  </a:lnTo>
                  <a:lnTo>
                    <a:pt x="11420" y="1283"/>
                  </a:lnTo>
                  <a:lnTo>
                    <a:pt x="11341" y="1125"/>
                  </a:lnTo>
                  <a:lnTo>
                    <a:pt x="11253" y="967"/>
                  </a:lnTo>
                  <a:lnTo>
                    <a:pt x="11147" y="809"/>
                  </a:lnTo>
                  <a:lnTo>
                    <a:pt x="11024" y="660"/>
                  </a:lnTo>
                  <a:lnTo>
                    <a:pt x="10901" y="528"/>
                  </a:lnTo>
                  <a:lnTo>
                    <a:pt x="10761" y="414"/>
                  </a:lnTo>
                  <a:lnTo>
                    <a:pt x="10620" y="308"/>
                  </a:lnTo>
                  <a:lnTo>
                    <a:pt x="10471" y="221"/>
                  </a:lnTo>
                  <a:lnTo>
                    <a:pt x="10322" y="150"/>
                  </a:lnTo>
                  <a:lnTo>
                    <a:pt x="10164" y="89"/>
                  </a:lnTo>
                  <a:lnTo>
                    <a:pt x="10006" y="45"/>
                  </a:lnTo>
                  <a:lnTo>
                    <a:pt x="9847" y="10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4616928" y="3077463"/>
              <a:ext cx="22946" cy="24331"/>
            </a:xfrm>
            <a:custGeom>
              <a:avLst/>
              <a:gdLst/>
              <a:ahLst/>
              <a:cxnLst/>
              <a:rect l="l" t="t" r="r" b="b"/>
              <a:pathLst>
                <a:path w="431" h="457" extrusionOk="0">
                  <a:moveTo>
                    <a:pt x="70" y="35"/>
                  </a:moveTo>
                  <a:lnTo>
                    <a:pt x="70" y="35"/>
                  </a:lnTo>
                  <a:lnTo>
                    <a:pt x="105" y="18"/>
                  </a:lnTo>
                  <a:lnTo>
                    <a:pt x="149" y="9"/>
                  </a:lnTo>
                  <a:lnTo>
                    <a:pt x="185" y="0"/>
                  </a:lnTo>
                  <a:lnTo>
                    <a:pt x="228" y="9"/>
                  </a:lnTo>
                  <a:lnTo>
                    <a:pt x="272" y="18"/>
                  </a:lnTo>
                  <a:lnTo>
                    <a:pt x="308" y="44"/>
                  </a:lnTo>
                  <a:lnTo>
                    <a:pt x="343" y="70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49"/>
                  </a:lnTo>
                  <a:lnTo>
                    <a:pt x="422" y="193"/>
                  </a:lnTo>
                  <a:lnTo>
                    <a:pt x="430" y="237"/>
                  </a:lnTo>
                  <a:lnTo>
                    <a:pt x="430" y="281"/>
                  </a:lnTo>
                  <a:lnTo>
                    <a:pt x="430" y="325"/>
                  </a:lnTo>
                  <a:lnTo>
                    <a:pt x="413" y="360"/>
                  </a:lnTo>
                  <a:lnTo>
                    <a:pt x="395" y="395"/>
                  </a:lnTo>
                  <a:lnTo>
                    <a:pt x="360" y="422"/>
                  </a:lnTo>
                  <a:lnTo>
                    <a:pt x="360" y="422"/>
                  </a:lnTo>
                  <a:lnTo>
                    <a:pt x="325" y="448"/>
                  </a:lnTo>
                  <a:lnTo>
                    <a:pt x="290" y="457"/>
                  </a:lnTo>
                  <a:lnTo>
                    <a:pt x="246" y="457"/>
                  </a:lnTo>
                  <a:lnTo>
                    <a:pt x="202" y="457"/>
                  </a:lnTo>
                  <a:lnTo>
                    <a:pt x="167" y="439"/>
                  </a:lnTo>
                  <a:lnTo>
                    <a:pt x="123" y="422"/>
                  </a:lnTo>
                  <a:lnTo>
                    <a:pt x="88" y="387"/>
                  </a:lnTo>
                  <a:lnTo>
                    <a:pt x="53" y="351"/>
                  </a:lnTo>
                  <a:lnTo>
                    <a:pt x="53" y="351"/>
                  </a:lnTo>
                  <a:lnTo>
                    <a:pt x="26" y="308"/>
                  </a:lnTo>
                  <a:lnTo>
                    <a:pt x="9" y="264"/>
                  </a:lnTo>
                  <a:lnTo>
                    <a:pt x="0" y="220"/>
                  </a:lnTo>
                  <a:lnTo>
                    <a:pt x="0" y="185"/>
                  </a:lnTo>
                  <a:lnTo>
                    <a:pt x="9" y="141"/>
                  </a:lnTo>
                  <a:lnTo>
                    <a:pt x="18" y="97"/>
                  </a:lnTo>
                  <a:lnTo>
                    <a:pt x="44" y="70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4602393" y="3118618"/>
              <a:ext cx="23000" cy="24331"/>
            </a:xfrm>
            <a:custGeom>
              <a:avLst/>
              <a:gdLst/>
              <a:ahLst/>
              <a:cxnLst/>
              <a:rect l="l" t="t" r="r" b="b"/>
              <a:pathLst>
                <a:path w="432" h="457" extrusionOk="0">
                  <a:moveTo>
                    <a:pt x="71" y="35"/>
                  </a:moveTo>
                  <a:lnTo>
                    <a:pt x="71" y="35"/>
                  </a:lnTo>
                  <a:lnTo>
                    <a:pt x="106" y="18"/>
                  </a:lnTo>
                  <a:lnTo>
                    <a:pt x="141" y="0"/>
                  </a:lnTo>
                  <a:lnTo>
                    <a:pt x="185" y="0"/>
                  </a:lnTo>
                  <a:lnTo>
                    <a:pt x="229" y="9"/>
                  </a:lnTo>
                  <a:lnTo>
                    <a:pt x="273" y="18"/>
                  </a:lnTo>
                  <a:lnTo>
                    <a:pt x="308" y="44"/>
                  </a:lnTo>
                  <a:lnTo>
                    <a:pt x="343" y="70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49"/>
                  </a:lnTo>
                  <a:lnTo>
                    <a:pt x="422" y="193"/>
                  </a:lnTo>
                  <a:lnTo>
                    <a:pt x="431" y="237"/>
                  </a:lnTo>
                  <a:lnTo>
                    <a:pt x="431" y="281"/>
                  </a:lnTo>
                  <a:lnTo>
                    <a:pt x="431" y="316"/>
                  </a:lnTo>
                  <a:lnTo>
                    <a:pt x="414" y="360"/>
                  </a:lnTo>
                  <a:lnTo>
                    <a:pt x="387" y="395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39"/>
                  </a:lnTo>
                  <a:lnTo>
                    <a:pt x="291" y="457"/>
                  </a:lnTo>
                  <a:lnTo>
                    <a:pt x="247" y="457"/>
                  </a:lnTo>
                  <a:lnTo>
                    <a:pt x="203" y="448"/>
                  </a:lnTo>
                  <a:lnTo>
                    <a:pt x="168" y="439"/>
                  </a:lnTo>
                  <a:lnTo>
                    <a:pt x="124" y="413"/>
                  </a:lnTo>
                  <a:lnTo>
                    <a:pt x="89" y="387"/>
                  </a:lnTo>
                  <a:lnTo>
                    <a:pt x="53" y="351"/>
                  </a:lnTo>
                  <a:lnTo>
                    <a:pt x="53" y="351"/>
                  </a:lnTo>
                  <a:lnTo>
                    <a:pt x="27" y="308"/>
                  </a:lnTo>
                  <a:lnTo>
                    <a:pt x="10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10" y="132"/>
                  </a:lnTo>
                  <a:lnTo>
                    <a:pt x="18" y="97"/>
                  </a:lnTo>
                  <a:lnTo>
                    <a:pt x="45" y="62"/>
                  </a:lnTo>
                  <a:lnTo>
                    <a:pt x="71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5197735" y="2847354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70" y="422"/>
                  </a:moveTo>
                  <a:lnTo>
                    <a:pt x="370" y="422"/>
                  </a:lnTo>
                  <a:lnTo>
                    <a:pt x="335" y="440"/>
                  </a:lnTo>
                  <a:lnTo>
                    <a:pt x="291" y="457"/>
                  </a:lnTo>
                  <a:lnTo>
                    <a:pt x="255" y="457"/>
                  </a:lnTo>
                  <a:lnTo>
                    <a:pt x="212" y="448"/>
                  </a:lnTo>
                  <a:lnTo>
                    <a:pt x="168" y="440"/>
                  </a:lnTo>
                  <a:lnTo>
                    <a:pt x="132" y="413"/>
                  </a:lnTo>
                  <a:lnTo>
                    <a:pt x="89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6" y="308"/>
                  </a:lnTo>
                  <a:lnTo>
                    <a:pt x="18" y="264"/>
                  </a:lnTo>
                  <a:lnTo>
                    <a:pt x="10" y="220"/>
                  </a:lnTo>
                  <a:lnTo>
                    <a:pt x="1" y="176"/>
                  </a:lnTo>
                  <a:lnTo>
                    <a:pt x="10" y="132"/>
                  </a:lnTo>
                  <a:lnTo>
                    <a:pt x="27" y="97"/>
                  </a:lnTo>
                  <a:lnTo>
                    <a:pt x="45" y="62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115" y="9"/>
                  </a:lnTo>
                  <a:lnTo>
                    <a:pt x="150" y="0"/>
                  </a:lnTo>
                  <a:lnTo>
                    <a:pt x="194" y="0"/>
                  </a:lnTo>
                  <a:lnTo>
                    <a:pt x="229" y="0"/>
                  </a:lnTo>
                  <a:lnTo>
                    <a:pt x="273" y="18"/>
                  </a:lnTo>
                  <a:lnTo>
                    <a:pt x="317" y="36"/>
                  </a:lnTo>
                  <a:lnTo>
                    <a:pt x="352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40" y="238"/>
                  </a:lnTo>
                  <a:lnTo>
                    <a:pt x="440" y="281"/>
                  </a:lnTo>
                  <a:lnTo>
                    <a:pt x="431" y="317"/>
                  </a:lnTo>
                  <a:lnTo>
                    <a:pt x="414" y="361"/>
                  </a:lnTo>
                  <a:lnTo>
                    <a:pt x="396" y="396"/>
                  </a:lnTo>
                  <a:lnTo>
                    <a:pt x="370" y="422"/>
                  </a:lnTo>
                  <a:lnTo>
                    <a:pt x="37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4608462" y="3164885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8"/>
                  </a:lnTo>
                  <a:lnTo>
                    <a:pt x="142" y="9"/>
                  </a:lnTo>
                  <a:lnTo>
                    <a:pt x="185" y="1"/>
                  </a:lnTo>
                  <a:lnTo>
                    <a:pt x="229" y="9"/>
                  </a:lnTo>
                  <a:lnTo>
                    <a:pt x="264" y="27"/>
                  </a:lnTo>
                  <a:lnTo>
                    <a:pt x="308" y="45"/>
                  </a:lnTo>
                  <a:lnTo>
                    <a:pt x="344" y="71"/>
                  </a:lnTo>
                  <a:lnTo>
                    <a:pt x="379" y="115"/>
                  </a:lnTo>
                  <a:lnTo>
                    <a:pt x="379" y="115"/>
                  </a:lnTo>
                  <a:lnTo>
                    <a:pt x="405" y="150"/>
                  </a:lnTo>
                  <a:lnTo>
                    <a:pt x="423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23" y="326"/>
                  </a:lnTo>
                  <a:lnTo>
                    <a:pt x="414" y="361"/>
                  </a:lnTo>
                  <a:lnTo>
                    <a:pt x="387" y="396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49"/>
                  </a:lnTo>
                  <a:lnTo>
                    <a:pt x="291" y="457"/>
                  </a:lnTo>
                  <a:lnTo>
                    <a:pt x="247" y="457"/>
                  </a:lnTo>
                  <a:lnTo>
                    <a:pt x="203" y="457"/>
                  </a:lnTo>
                  <a:lnTo>
                    <a:pt x="159" y="440"/>
                  </a:lnTo>
                  <a:lnTo>
                    <a:pt x="124" y="422"/>
                  </a:lnTo>
                  <a:lnTo>
                    <a:pt x="89" y="396"/>
                  </a:lnTo>
                  <a:lnTo>
                    <a:pt x="54" y="352"/>
                  </a:lnTo>
                  <a:lnTo>
                    <a:pt x="54" y="352"/>
                  </a:lnTo>
                  <a:lnTo>
                    <a:pt x="27" y="317"/>
                  </a:lnTo>
                  <a:lnTo>
                    <a:pt x="10" y="273"/>
                  </a:lnTo>
                  <a:lnTo>
                    <a:pt x="1" y="229"/>
                  </a:lnTo>
                  <a:lnTo>
                    <a:pt x="1" y="185"/>
                  </a:lnTo>
                  <a:lnTo>
                    <a:pt x="1" y="141"/>
                  </a:lnTo>
                  <a:lnTo>
                    <a:pt x="19" y="106"/>
                  </a:lnTo>
                  <a:lnTo>
                    <a:pt x="45" y="71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5192145" y="2800608"/>
              <a:ext cx="22946" cy="24331"/>
            </a:xfrm>
            <a:custGeom>
              <a:avLst/>
              <a:gdLst/>
              <a:ahLst/>
              <a:cxnLst/>
              <a:rect l="l" t="t" r="r" b="b"/>
              <a:pathLst>
                <a:path w="431" h="457" extrusionOk="0">
                  <a:moveTo>
                    <a:pt x="360" y="422"/>
                  </a:moveTo>
                  <a:lnTo>
                    <a:pt x="360" y="422"/>
                  </a:lnTo>
                  <a:lnTo>
                    <a:pt x="325" y="448"/>
                  </a:lnTo>
                  <a:lnTo>
                    <a:pt x="281" y="457"/>
                  </a:lnTo>
                  <a:lnTo>
                    <a:pt x="246" y="457"/>
                  </a:lnTo>
                  <a:lnTo>
                    <a:pt x="202" y="457"/>
                  </a:lnTo>
                  <a:lnTo>
                    <a:pt x="158" y="439"/>
                  </a:lnTo>
                  <a:lnTo>
                    <a:pt x="123" y="422"/>
                  </a:lnTo>
                  <a:lnTo>
                    <a:pt x="88" y="387"/>
                  </a:lnTo>
                  <a:lnTo>
                    <a:pt x="53" y="351"/>
                  </a:lnTo>
                  <a:lnTo>
                    <a:pt x="53" y="351"/>
                  </a:lnTo>
                  <a:lnTo>
                    <a:pt x="27" y="316"/>
                  </a:lnTo>
                  <a:lnTo>
                    <a:pt x="9" y="272"/>
                  </a:lnTo>
                  <a:lnTo>
                    <a:pt x="0" y="228"/>
                  </a:lnTo>
                  <a:lnTo>
                    <a:pt x="0" y="184"/>
                  </a:lnTo>
                  <a:lnTo>
                    <a:pt x="0" y="141"/>
                  </a:lnTo>
                  <a:lnTo>
                    <a:pt x="18" y="97"/>
                  </a:lnTo>
                  <a:lnTo>
                    <a:pt x="35" y="70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106" y="18"/>
                  </a:lnTo>
                  <a:lnTo>
                    <a:pt x="141" y="9"/>
                  </a:lnTo>
                  <a:lnTo>
                    <a:pt x="185" y="0"/>
                  </a:lnTo>
                  <a:lnTo>
                    <a:pt x="229" y="9"/>
                  </a:lnTo>
                  <a:lnTo>
                    <a:pt x="264" y="18"/>
                  </a:lnTo>
                  <a:lnTo>
                    <a:pt x="308" y="44"/>
                  </a:lnTo>
                  <a:lnTo>
                    <a:pt x="343" y="70"/>
                  </a:lnTo>
                  <a:lnTo>
                    <a:pt x="378" y="105"/>
                  </a:lnTo>
                  <a:lnTo>
                    <a:pt x="378" y="105"/>
                  </a:lnTo>
                  <a:lnTo>
                    <a:pt x="404" y="149"/>
                  </a:lnTo>
                  <a:lnTo>
                    <a:pt x="422" y="193"/>
                  </a:lnTo>
                  <a:lnTo>
                    <a:pt x="431" y="237"/>
                  </a:lnTo>
                  <a:lnTo>
                    <a:pt x="431" y="281"/>
                  </a:lnTo>
                  <a:lnTo>
                    <a:pt x="422" y="325"/>
                  </a:lnTo>
                  <a:lnTo>
                    <a:pt x="413" y="360"/>
                  </a:lnTo>
                  <a:lnTo>
                    <a:pt x="387" y="395"/>
                  </a:lnTo>
                  <a:lnTo>
                    <a:pt x="360" y="422"/>
                  </a:lnTo>
                  <a:lnTo>
                    <a:pt x="360" y="422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4634231" y="3206998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0" y="35"/>
                  </a:moveTo>
                  <a:lnTo>
                    <a:pt x="70" y="35"/>
                  </a:lnTo>
                  <a:lnTo>
                    <a:pt x="105" y="18"/>
                  </a:lnTo>
                  <a:lnTo>
                    <a:pt x="149" y="9"/>
                  </a:lnTo>
                  <a:lnTo>
                    <a:pt x="185" y="0"/>
                  </a:lnTo>
                  <a:lnTo>
                    <a:pt x="228" y="9"/>
                  </a:lnTo>
                  <a:lnTo>
                    <a:pt x="272" y="27"/>
                  </a:lnTo>
                  <a:lnTo>
                    <a:pt x="308" y="44"/>
                  </a:lnTo>
                  <a:lnTo>
                    <a:pt x="343" y="71"/>
                  </a:lnTo>
                  <a:lnTo>
                    <a:pt x="378" y="114"/>
                  </a:lnTo>
                  <a:lnTo>
                    <a:pt x="378" y="114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31" y="237"/>
                  </a:lnTo>
                  <a:lnTo>
                    <a:pt x="431" y="281"/>
                  </a:lnTo>
                  <a:lnTo>
                    <a:pt x="431" y="325"/>
                  </a:lnTo>
                  <a:lnTo>
                    <a:pt x="413" y="360"/>
                  </a:lnTo>
                  <a:lnTo>
                    <a:pt x="387" y="396"/>
                  </a:lnTo>
                  <a:lnTo>
                    <a:pt x="360" y="422"/>
                  </a:lnTo>
                  <a:lnTo>
                    <a:pt x="360" y="422"/>
                  </a:lnTo>
                  <a:lnTo>
                    <a:pt x="325" y="448"/>
                  </a:lnTo>
                  <a:lnTo>
                    <a:pt x="290" y="457"/>
                  </a:lnTo>
                  <a:lnTo>
                    <a:pt x="246" y="457"/>
                  </a:lnTo>
                  <a:lnTo>
                    <a:pt x="202" y="457"/>
                  </a:lnTo>
                  <a:lnTo>
                    <a:pt x="167" y="439"/>
                  </a:lnTo>
                  <a:lnTo>
                    <a:pt x="123" y="422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6" y="316"/>
                  </a:lnTo>
                  <a:lnTo>
                    <a:pt x="9" y="273"/>
                  </a:lnTo>
                  <a:lnTo>
                    <a:pt x="0" y="229"/>
                  </a:lnTo>
                  <a:lnTo>
                    <a:pt x="0" y="185"/>
                  </a:lnTo>
                  <a:lnTo>
                    <a:pt x="9" y="141"/>
                  </a:lnTo>
                  <a:lnTo>
                    <a:pt x="18" y="106"/>
                  </a:lnTo>
                  <a:lnTo>
                    <a:pt x="44" y="71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5165950" y="2758495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9" y="422"/>
                  </a:moveTo>
                  <a:lnTo>
                    <a:pt x="369" y="422"/>
                  </a:lnTo>
                  <a:lnTo>
                    <a:pt x="334" y="448"/>
                  </a:lnTo>
                  <a:lnTo>
                    <a:pt x="290" y="457"/>
                  </a:lnTo>
                  <a:lnTo>
                    <a:pt x="255" y="457"/>
                  </a:lnTo>
                  <a:lnTo>
                    <a:pt x="211" y="457"/>
                  </a:lnTo>
                  <a:lnTo>
                    <a:pt x="167" y="440"/>
                  </a:lnTo>
                  <a:lnTo>
                    <a:pt x="132" y="422"/>
                  </a:lnTo>
                  <a:lnTo>
                    <a:pt x="88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6" y="317"/>
                  </a:lnTo>
                  <a:lnTo>
                    <a:pt x="18" y="273"/>
                  </a:lnTo>
                  <a:lnTo>
                    <a:pt x="9" y="229"/>
                  </a:lnTo>
                  <a:lnTo>
                    <a:pt x="0" y="185"/>
                  </a:lnTo>
                  <a:lnTo>
                    <a:pt x="9" y="141"/>
                  </a:lnTo>
                  <a:lnTo>
                    <a:pt x="27" y="97"/>
                  </a:lnTo>
                  <a:lnTo>
                    <a:pt x="44" y="71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115" y="18"/>
                  </a:lnTo>
                  <a:lnTo>
                    <a:pt x="150" y="9"/>
                  </a:lnTo>
                  <a:lnTo>
                    <a:pt x="194" y="0"/>
                  </a:lnTo>
                  <a:lnTo>
                    <a:pt x="229" y="9"/>
                  </a:lnTo>
                  <a:lnTo>
                    <a:pt x="273" y="18"/>
                  </a:lnTo>
                  <a:lnTo>
                    <a:pt x="317" y="44"/>
                  </a:lnTo>
                  <a:lnTo>
                    <a:pt x="352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40" y="238"/>
                  </a:lnTo>
                  <a:lnTo>
                    <a:pt x="440" y="282"/>
                  </a:lnTo>
                  <a:lnTo>
                    <a:pt x="431" y="325"/>
                  </a:lnTo>
                  <a:lnTo>
                    <a:pt x="413" y="361"/>
                  </a:lnTo>
                  <a:lnTo>
                    <a:pt x="396" y="396"/>
                  </a:lnTo>
                  <a:lnTo>
                    <a:pt x="369" y="422"/>
                  </a:lnTo>
                  <a:lnTo>
                    <a:pt x="369" y="422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4678634" y="3229892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9"/>
                  </a:lnTo>
                  <a:lnTo>
                    <a:pt x="141" y="1"/>
                  </a:lnTo>
                  <a:lnTo>
                    <a:pt x="185" y="1"/>
                  </a:lnTo>
                  <a:lnTo>
                    <a:pt x="229" y="1"/>
                  </a:lnTo>
                  <a:lnTo>
                    <a:pt x="264" y="18"/>
                  </a:lnTo>
                  <a:lnTo>
                    <a:pt x="308" y="36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22" y="317"/>
                  </a:lnTo>
                  <a:lnTo>
                    <a:pt x="413" y="361"/>
                  </a:lnTo>
                  <a:lnTo>
                    <a:pt x="387" y="396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40"/>
                  </a:lnTo>
                  <a:lnTo>
                    <a:pt x="282" y="457"/>
                  </a:lnTo>
                  <a:lnTo>
                    <a:pt x="247" y="457"/>
                  </a:lnTo>
                  <a:lnTo>
                    <a:pt x="203" y="449"/>
                  </a:lnTo>
                  <a:lnTo>
                    <a:pt x="159" y="440"/>
                  </a:lnTo>
                  <a:lnTo>
                    <a:pt x="124" y="414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9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1" y="132"/>
                  </a:lnTo>
                  <a:lnTo>
                    <a:pt x="18" y="97"/>
                  </a:lnTo>
                  <a:lnTo>
                    <a:pt x="36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5121973" y="2736027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422"/>
                  </a:moveTo>
                  <a:lnTo>
                    <a:pt x="361" y="422"/>
                  </a:lnTo>
                  <a:lnTo>
                    <a:pt x="326" y="440"/>
                  </a:lnTo>
                  <a:lnTo>
                    <a:pt x="282" y="458"/>
                  </a:lnTo>
                  <a:lnTo>
                    <a:pt x="247" y="458"/>
                  </a:lnTo>
                  <a:lnTo>
                    <a:pt x="203" y="449"/>
                  </a:lnTo>
                  <a:lnTo>
                    <a:pt x="159" y="440"/>
                  </a:lnTo>
                  <a:lnTo>
                    <a:pt x="124" y="414"/>
                  </a:lnTo>
                  <a:lnTo>
                    <a:pt x="89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10" y="264"/>
                  </a:lnTo>
                  <a:lnTo>
                    <a:pt x="1" y="220"/>
                  </a:lnTo>
                  <a:lnTo>
                    <a:pt x="1" y="177"/>
                  </a:lnTo>
                  <a:lnTo>
                    <a:pt x="1" y="133"/>
                  </a:lnTo>
                  <a:lnTo>
                    <a:pt x="18" y="97"/>
                  </a:lnTo>
                  <a:lnTo>
                    <a:pt x="36" y="62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8"/>
                  </a:lnTo>
                  <a:lnTo>
                    <a:pt x="141" y="1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64" y="18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22" y="317"/>
                  </a:lnTo>
                  <a:lnTo>
                    <a:pt x="414" y="361"/>
                  </a:lnTo>
                  <a:lnTo>
                    <a:pt x="387" y="396"/>
                  </a:lnTo>
                  <a:lnTo>
                    <a:pt x="361" y="422"/>
                  </a:lnTo>
                  <a:lnTo>
                    <a:pt x="361" y="422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4721174" y="3229413"/>
              <a:ext cx="23479" cy="24384"/>
            </a:xfrm>
            <a:custGeom>
              <a:avLst/>
              <a:gdLst/>
              <a:ahLst/>
              <a:cxnLst/>
              <a:rect l="l" t="t" r="r" b="b"/>
              <a:pathLst>
                <a:path w="441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15" y="18"/>
                  </a:lnTo>
                  <a:lnTo>
                    <a:pt x="150" y="1"/>
                  </a:lnTo>
                  <a:lnTo>
                    <a:pt x="194" y="1"/>
                  </a:lnTo>
                  <a:lnTo>
                    <a:pt x="229" y="10"/>
                  </a:lnTo>
                  <a:lnTo>
                    <a:pt x="273" y="18"/>
                  </a:lnTo>
                  <a:lnTo>
                    <a:pt x="317" y="45"/>
                  </a:lnTo>
                  <a:lnTo>
                    <a:pt x="352" y="71"/>
                  </a:lnTo>
                  <a:lnTo>
                    <a:pt x="379" y="106"/>
                  </a:lnTo>
                  <a:lnTo>
                    <a:pt x="379" y="106"/>
                  </a:lnTo>
                  <a:lnTo>
                    <a:pt x="405" y="150"/>
                  </a:lnTo>
                  <a:lnTo>
                    <a:pt x="423" y="194"/>
                  </a:lnTo>
                  <a:lnTo>
                    <a:pt x="431" y="238"/>
                  </a:lnTo>
                  <a:lnTo>
                    <a:pt x="440" y="282"/>
                  </a:lnTo>
                  <a:lnTo>
                    <a:pt x="431" y="317"/>
                  </a:lnTo>
                  <a:lnTo>
                    <a:pt x="414" y="361"/>
                  </a:lnTo>
                  <a:lnTo>
                    <a:pt x="396" y="396"/>
                  </a:lnTo>
                  <a:lnTo>
                    <a:pt x="370" y="423"/>
                  </a:lnTo>
                  <a:lnTo>
                    <a:pt x="370" y="423"/>
                  </a:lnTo>
                  <a:lnTo>
                    <a:pt x="326" y="440"/>
                  </a:lnTo>
                  <a:lnTo>
                    <a:pt x="291" y="458"/>
                  </a:lnTo>
                  <a:lnTo>
                    <a:pt x="247" y="458"/>
                  </a:lnTo>
                  <a:lnTo>
                    <a:pt x="212" y="449"/>
                  </a:lnTo>
                  <a:lnTo>
                    <a:pt x="168" y="440"/>
                  </a:lnTo>
                  <a:lnTo>
                    <a:pt x="124" y="414"/>
                  </a:lnTo>
                  <a:lnTo>
                    <a:pt x="89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6" y="308"/>
                  </a:lnTo>
                  <a:lnTo>
                    <a:pt x="18" y="264"/>
                  </a:lnTo>
                  <a:lnTo>
                    <a:pt x="10" y="220"/>
                  </a:lnTo>
                  <a:lnTo>
                    <a:pt x="1" y="177"/>
                  </a:lnTo>
                  <a:lnTo>
                    <a:pt x="10" y="133"/>
                  </a:lnTo>
                  <a:lnTo>
                    <a:pt x="27" y="98"/>
                  </a:lnTo>
                  <a:lnTo>
                    <a:pt x="45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0"/>
            <p:cNvSpPr/>
            <p:nvPr/>
          </p:nvSpPr>
          <p:spPr>
            <a:xfrm>
              <a:off x="4650097" y="3052173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8"/>
                  </a:lnTo>
                  <a:lnTo>
                    <a:pt x="150" y="1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73" y="18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31" y="326"/>
                  </a:lnTo>
                  <a:lnTo>
                    <a:pt x="414" y="361"/>
                  </a:lnTo>
                  <a:lnTo>
                    <a:pt x="387" y="396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40"/>
                  </a:lnTo>
                  <a:lnTo>
                    <a:pt x="291" y="458"/>
                  </a:lnTo>
                  <a:lnTo>
                    <a:pt x="247" y="458"/>
                  </a:lnTo>
                  <a:lnTo>
                    <a:pt x="203" y="458"/>
                  </a:lnTo>
                  <a:lnTo>
                    <a:pt x="168" y="440"/>
                  </a:lnTo>
                  <a:lnTo>
                    <a:pt x="124" y="422"/>
                  </a:lnTo>
                  <a:lnTo>
                    <a:pt x="89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10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10" y="141"/>
                  </a:lnTo>
                  <a:lnTo>
                    <a:pt x="18" y="97"/>
                  </a:lnTo>
                  <a:lnTo>
                    <a:pt x="45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0"/>
            <p:cNvSpPr/>
            <p:nvPr/>
          </p:nvSpPr>
          <p:spPr>
            <a:xfrm>
              <a:off x="4779207" y="2956765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70" y="36"/>
                  </a:moveTo>
                  <a:lnTo>
                    <a:pt x="70" y="36"/>
                  </a:lnTo>
                  <a:lnTo>
                    <a:pt x="106" y="18"/>
                  </a:lnTo>
                  <a:lnTo>
                    <a:pt x="149" y="10"/>
                  </a:lnTo>
                  <a:lnTo>
                    <a:pt x="193" y="1"/>
                  </a:lnTo>
                  <a:lnTo>
                    <a:pt x="228" y="10"/>
                  </a:lnTo>
                  <a:lnTo>
                    <a:pt x="272" y="18"/>
                  </a:lnTo>
                  <a:lnTo>
                    <a:pt x="308" y="45"/>
                  </a:lnTo>
                  <a:lnTo>
                    <a:pt x="351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9" y="282"/>
                  </a:lnTo>
                  <a:lnTo>
                    <a:pt x="431" y="326"/>
                  </a:lnTo>
                  <a:lnTo>
                    <a:pt x="413" y="361"/>
                  </a:lnTo>
                  <a:lnTo>
                    <a:pt x="395" y="396"/>
                  </a:lnTo>
                  <a:lnTo>
                    <a:pt x="360" y="422"/>
                  </a:lnTo>
                  <a:lnTo>
                    <a:pt x="360" y="422"/>
                  </a:lnTo>
                  <a:lnTo>
                    <a:pt x="325" y="449"/>
                  </a:lnTo>
                  <a:lnTo>
                    <a:pt x="290" y="458"/>
                  </a:lnTo>
                  <a:lnTo>
                    <a:pt x="246" y="458"/>
                  </a:lnTo>
                  <a:lnTo>
                    <a:pt x="211" y="458"/>
                  </a:lnTo>
                  <a:lnTo>
                    <a:pt x="167" y="440"/>
                  </a:lnTo>
                  <a:lnTo>
                    <a:pt x="123" y="422"/>
                  </a:lnTo>
                  <a:lnTo>
                    <a:pt x="88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5" y="308"/>
                  </a:lnTo>
                  <a:lnTo>
                    <a:pt x="18" y="264"/>
                  </a:lnTo>
                  <a:lnTo>
                    <a:pt x="0" y="220"/>
                  </a:lnTo>
                  <a:lnTo>
                    <a:pt x="0" y="177"/>
                  </a:lnTo>
                  <a:lnTo>
                    <a:pt x="9" y="141"/>
                  </a:lnTo>
                  <a:lnTo>
                    <a:pt x="26" y="97"/>
                  </a:lnTo>
                  <a:lnTo>
                    <a:pt x="44" y="62"/>
                  </a:lnTo>
                  <a:lnTo>
                    <a:pt x="70" y="36"/>
                  </a:lnTo>
                  <a:lnTo>
                    <a:pt x="70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4907305" y="2859972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8"/>
                  </a:lnTo>
                  <a:lnTo>
                    <a:pt x="150" y="1"/>
                  </a:lnTo>
                  <a:lnTo>
                    <a:pt x="185" y="1"/>
                  </a:lnTo>
                  <a:lnTo>
                    <a:pt x="229" y="1"/>
                  </a:lnTo>
                  <a:lnTo>
                    <a:pt x="273" y="18"/>
                  </a:lnTo>
                  <a:lnTo>
                    <a:pt x="308" y="36"/>
                  </a:lnTo>
                  <a:lnTo>
                    <a:pt x="343" y="71"/>
                  </a:lnTo>
                  <a:lnTo>
                    <a:pt x="379" y="106"/>
                  </a:lnTo>
                  <a:lnTo>
                    <a:pt x="379" y="106"/>
                  </a:lnTo>
                  <a:lnTo>
                    <a:pt x="405" y="150"/>
                  </a:lnTo>
                  <a:lnTo>
                    <a:pt x="423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31" y="317"/>
                  </a:lnTo>
                  <a:lnTo>
                    <a:pt x="414" y="361"/>
                  </a:lnTo>
                  <a:lnTo>
                    <a:pt x="396" y="396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40"/>
                  </a:lnTo>
                  <a:lnTo>
                    <a:pt x="291" y="457"/>
                  </a:lnTo>
                  <a:lnTo>
                    <a:pt x="247" y="457"/>
                  </a:lnTo>
                  <a:lnTo>
                    <a:pt x="203" y="449"/>
                  </a:lnTo>
                  <a:lnTo>
                    <a:pt x="168" y="440"/>
                  </a:lnTo>
                  <a:lnTo>
                    <a:pt x="124" y="413"/>
                  </a:lnTo>
                  <a:lnTo>
                    <a:pt x="89" y="387"/>
                  </a:lnTo>
                  <a:lnTo>
                    <a:pt x="54" y="352"/>
                  </a:lnTo>
                  <a:lnTo>
                    <a:pt x="54" y="352"/>
                  </a:lnTo>
                  <a:lnTo>
                    <a:pt x="27" y="308"/>
                  </a:lnTo>
                  <a:lnTo>
                    <a:pt x="10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10" y="132"/>
                  </a:lnTo>
                  <a:lnTo>
                    <a:pt x="18" y="97"/>
                  </a:lnTo>
                  <a:lnTo>
                    <a:pt x="45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5035456" y="2763180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35"/>
                  </a:moveTo>
                  <a:lnTo>
                    <a:pt x="71" y="35"/>
                  </a:lnTo>
                  <a:lnTo>
                    <a:pt x="106" y="9"/>
                  </a:lnTo>
                  <a:lnTo>
                    <a:pt x="141" y="0"/>
                  </a:lnTo>
                  <a:lnTo>
                    <a:pt x="185" y="0"/>
                  </a:lnTo>
                  <a:lnTo>
                    <a:pt x="229" y="0"/>
                  </a:lnTo>
                  <a:lnTo>
                    <a:pt x="264" y="18"/>
                  </a:lnTo>
                  <a:lnTo>
                    <a:pt x="308" y="35"/>
                  </a:lnTo>
                  <a:lnTo>
                    <a:pt x="343" y="62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41"/>
                  </a:lnTo>
                  <a:lnTo>
                    <a:pt x="422" y="185"/>
                  </a:lnTo>
                  <a:lnTo>
                    <a:pt x="431" y="229"/>
                  </a:lnTo>
                  <a:lnTo>
                    <a:pt x="431" y="273"/>
                  </a:lnTo>
                  <a:lnTo>
                    <a:pt x="422" y="317"/>
                  </a:lnTo>
                  <a:lnTo>
                    <a:pt x="414" y="352"/>
                  </a:lnTo>
                  <a:lnTo>
                    <a:pt x="387" y="387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39"/>
                  </a:lnTo>
                  <a:lnTo>
                    <a:pt x="282" y="448"/>
                  </a:lnTo>
                  <a:lnTo>
                    <a:pt x="247" y="457"/>
                  </a:lnTo>
                  <a:lnTo>
                    <a:pt x="203" y="448"/>
                  </a:lnTo>
                  <a:lnTo>
                    <a:pt x="159" y="431"/>
                  </a:lnTo>
                  <a:lnTo>
                    <a:pt x="124" y="413"/>
                  </a:lnTo>
                  <a:lnTo>
                    <a:pt x="89" y="387"/>
                  </a:lnTo>
                  <a:lnTo>
                    <a:pt x="53" y="343"/>
                  </a:lnTo>
                  <a:lnTo>
                    <a:pt x="53" y="343"/>
                  </a:lnTo>
                  <a:lnTo>
                    <a:pt x="27" y="308"/>
                  </a:lnTo>
                  <a:lnTo>
                    <a:pt x="9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1" y="132"/>
                  </a:lnTo>
                  <a:lnTo>
                    <a:pt x="18" y="97"/>
                  </a:lnTo>
                  <a:lnTo>
                    <a:pt x="45" y="62"/>
                  </a:lnTo>
                  <a:lnTo>
                    <a:pt x="71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0"/>
            <p:cNvSpPr/>
            <p:nvPr/>
          </p:nvSpPr>
          <p:spPr>
            <a:xfrm>
              <a:off x="5172978" y="2889894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9" y="422"/>
                  </a:moveTo>
                  <a:lnTo>
                    <a:pt x="369" y="422"/>
                  </a:lnTo>
                  <a:lnTo>
                    <a:pt x="334" y="440"/>
                  </a:lnTo>
                  <a:lnTo>
                    <a:pt x="290" y="458"/>
                  </a:lnTo>
                  <a:lnTo>
                    <a:pt x="246" y="458"/>
                  </a:lnTo>
                  <a:lnTo>
                    <a:pt x="211" y="449"/>
                  </a:lnTo>
                  <a:lnTo>
                    <a:pt x="167" y="440"/>
                  </a:lnTo>
                  <a:lnTo>
                    <a:pt x="132" y="414"/>
                  </a:lnTo>
                  <a:lnTo>
                    <a:pt x="88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5" y="308"/>
                  </a:lnTo>
                  <a:lnTo>
                    <a:pt x="18" y="264"/>
                  </a:lnTo>
                  <a:lnTo>
                    <a:pt x="9" y="220"/>
                  </a:lnTo>
                  <a:lnTo>
                    <a:pt x="0" y="176"/>
                  </a:lnTo>
                  <a:lnTo>
                    <a:pt x="9" y="141"/>
                  </a:lnTo>
                  <a:lnTo>
                    <a:pt x="27" y="97"/>
                  </a:lnTo>
                  <a:lnTo>
                    <a:pt x="44" y="62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114" y="18"/>
                  </a:lnTo>
                  <a:lnTo>
                    <a:pt x="150" y="1"/>
                  </a:lnTo>
                  <a:lnTo>
                    <a:pt x="193" y="1"/>
                  </a:lnTo>
                  <a:lnTo>
                    <a:pt x="229" y="10"/>
                  </a:lnTo>
                  <a:lnTo>
                    <a:pt x="272" y="18"/>
                  </a:lnTo>
                  <a:lnTo>
                    <a:pt x="316" y="45"/>
                  </a:lnTo>
                  <a:lnTo>
                    <a:pt x="352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39" y="238"/>
                  </a:lnTo>
                  <a:lnTo>
                    <a:pt x="439" y="282"/>
                  </a:lnTo>
                  <a:lnTo>
                    <a:pt x="431" y="317"/>
                  </a:lnTo>
                  <a:lnTo>
                    <a:pt x="413" y="361"/>
                  </a:lnTo>
                  <a:lnTo>
                    <a:pt x="395" y="396"/>
                  </a:lnTo>
                  <a:lnTo>
                    <a:pt x="369" y="422"/>
                  </a:lnTo>
                  <a:lnTo>
                    <a:pt x="369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0"/>
            <p:cNvSpPr/>
            <p:nvPr/>
          </p:nvSpPr>
          <p:spPr>
            <a:xfrm>
              <a:off x="5045306" y="2986740"/>
              <a:ext cx="22946" cy="24331"/>
            </a:xfrm>
            <a:custGeom>
              <a:avLst/>
              <a:gdLst/>
              <a:ahLst/>
              <a:cxnLst/>
              <a:rect l="l" t="t" r="r" b="b"/>
              <a:pathLst>
                <a:path w="431" h="457" extrusionOk="0">
                  <a:moveTo>
                    <a:pt x="360" y="422"/>
                  </a:moveTo>
                  <a:lnTo>
                    <a:pt x="360" y="422"/>
                  </a:lnTo>
                  <a:lnTo>
                    <a:pt x="325" y="448"/>
                  </a:lnTo>
                  <a:lnTo>
                    <a:pt x="281" y="457"/>
                  </a:lnTo>
                  <a:lnTo>
                    <a:pt x="246" y="457"/>
                  </a:lnTo>
                  <a:lnTo>
                    <a:pt x="202" y="457"/>
                  </a:lnTo>
                  <a:lnTo>
                    <a:pt x="158" y="439"/>
                  </a:lnTo>
                  <a:lnTo>
                    <a:pt x="123" y="422"/>
                  </a:lnTo>
                  <a:lnTo>
                    <a:pt x="88" y="387"/>
                  </a:lnTo>
                  <a:lnTo>
                    <a:pt x="53" y="351"/>
                  </a:lnTo>
                  <a:lnTo>
                    <a:pt x="53" y="351"/>
                  </a:lnTo>
                  <a:lnTo>
                    <a:pt x="27" y="316"/>
                  </a:lnTo>
                  <a:lnTo>
                    <a:pt x="9" y="272"/>
                  </a:lnTo>
                  <a:lnTo>
                    <a:pt x="0" y="228"/>
                  </a:lnTo>
                  <a:lnTo>
                    <a:pt x="0" y="184"/>
                  </a:lnTo>
                  <a:lnTo>
                    <a:pt x="0" y="141"/>
                  </a:lnTo>
                  <a:lnTo>
                    <a:pt x="18" y="105"/>
                  </a:lnTo>
                  <a:lnTo>
                    <a:pt x="35" y="70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106" y="18"/>
                  </a:lnTo>
                  <a:lnTo>
                    <a:pt x="141" y="9"/>
                  </a:lnTo>
                  <a:lnTo>
                    <a:pt x="185" y="0"/>
                  </a:lnTo>
                  <a:lnTo>
                    <a:pt x="229" y="9"/>
                  </a:lnTo>
                  <a:lnTo>
                    <a:pt x="264" y="26"/>
                  </a:lnTo>
                  <a:lnTo>
                    <a:pt x="308" y="44"/>
                  </a:lnTo>
                  <a:lnTo>
                    <a:pt x="343" y="70"/>
                  </a:lnTo>
                  <a:lnTo>
                    <a:pt x="378" y="105"/>
                  </a:lnTo>
                  <a:lnTo>
                    <a:pt x="378" y="105"/>
                  </a:lnTo>
                  <a:lnTo>
                    <a:pt x="404" y="149"/>
                  </a:lnTo>
                  <a:lnTo>
                    <a:pt x="422" y="193"/>
                  </a:lnTo>
                  <a:lnTo>
                    <a:pt x="431" y="237"/>
                  </a:lnTo>
                  <a:lnTo>
                    <a:pt x="431" y="281"/>
                  </a:lnTo>
                  <a:lnTo>
                    <a:pt x="422" y="325"/>
                  </a:lnTo>
                  <a:lnTo>
                    <a:pt x="413" y="360"/>
                  </a:lnTo>
                  <a:lnTo>
                    <a:pt x="387" y="395"/>
                  </a:lnTo>
                  <a:lnTo>
                    <a:pt x="360" y="422"/>
                  </a:lnTo>
                  <a:lnTo>
                    <a:pt x="36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4917154" y="3084011"/>
              <a:ext cx="22946" cy="24331"/>
            </a:xfrm>
            <a:custGeom>
              <a:avLst/>
              <a:gdLst/>
              <a:ahLst/>
              <a:cxnLst/>
              <a:rect l="l" t="t" r="r" b="b"/>
              <a:pathLst>
                <a:path w="431" h="457" extrusionOk="0">
                  <a:moveTo>
                    <a:pt x="361" y="422"/>
                  </a:moveTo>
                  <a:lnTo>
                    <a:pt x="361" y="422"/>
                  </a:lnTo>
                  <a:lnTo>
                    <a:pt x="325" y="439"/>
                  </a:lnTo>
                  <a:lnTo>
                    <a:pt x="290" y="448"/>
                  </a:lnTo>
                  <a:lnTo>
                    <a:pt x="246" y="457"/>
                  </a:lnTo>
                  <a:lnTo>
                    <a:pt x="202" y="448"/>
                  </a:lnTo>
                  <a:lnTo>
                    <a:pt x="167" y="439"/>
                  </a:lnTo>
                  <a:lnTo>
                    <a:pt x="123" y="413"/>
                  </a:lnTo>
                  <a:lnTo>
                    <a:pt x="88" y="387"/>
                  </a:lnTo>
                  <a:lnTo>
                    <a:pt x="53" y="351"/>
                  </a:lnTo>
                  <a:lnTo>
                    <a:pt x="53" y="351"/>
                  </a:lnTo>
                  <a:lnTo>
                    <a:pt x="27" y="308"/>
                  </a:lnTo>
                  <a:lnTo>
                    <a:pt x="9" y="264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9" y="132"/>
                  </a:lnTo>
                  <a:lnTo>
                    <a:pt x="18" y="97"/>
                  </a:lnTo>
                  <a:lnTo>
                    <a:pt x="44" y="62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106" y="9"/>
                  </a:lnTo>
                  <a:lnTo>
                    <a:pt x="141" y="0"/>
                  </a:lnTo>
                  <a:lnTo>
                    <a:pt x="185" y="0"/>
                  </a:lnTo>
                  <a:lnTo>
                    <a:pt x="229" y="0"/>
                  </a:lnTo>
                  <a:lnTo>
                    <a:pt x="273" y="18"/>
                  </a:lnTo>
                  <a:lnTo>
                    <a:pt x="308" y="35"/>
                  </a:lnTo>
                  <a:lnTo>
                    <a:pt x="343" y="70"/>
                  </a:lnTo>
                  <a:lnTo>
                    <a:pt x="378" y="105"/>
                  </a:lnTo>
                  <a:lnTo>
                    <a:pt x="378" y="105"/>
                  </a:lnTo>
                  <a:lnTo>
                    <a:pt x="404" y="149"/>
                  </a:lnTo>
                  <a:lnTo>
                    <a:pt x="422" y="185"/>
                  </a:lnTo>
                  <a:lnTo>
                    <a:pt x="431" y="228"/>
                  </a:lnTo>
                  <a:lnTo>
                    <a:pt x="431" y="272"/>
                  </a:lnTo>
                  <a:lnTo>
                    <a:pt x="431" y="316"/>
                  </a:lnTo>
                  <a:lnTo>
                    <a:pt x="413" y="360"/>
                  </a:lnTo>
                  <a:lnTo>
                    <a:pt x="387" y="387"/>
                  </a:lnTo>
                  <a:lnTo>
                    <a:pt x="361" y="422"/>
                  </a:lnTo>
                  <a:lnTo>
                    <a:pt x="36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4789003" y="3180804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1" y="422"/>
                  </a:moveTo>
                  <a:lnTo>
                    <a:pt x="361" y="422"/>
                  </a:lnTo>
                  <a:lnTo>
                    <a:pt x="326" y="440"/>
                  </a:lnTo>
                  <a:lnTo>
                    <a:pt x="290" y="457"/>
                  </a:lnTo>
                  <a:lnTo>
                    <a:pt x="247" y="457"/>
                  </a:lnTo>
                  <a:lnTo>
                    <a:pt x="203" y="448"/>
                  </a:lnTo>
                  <a:lnTo>
                    <a:pt x="167" y="440"/>
                  </a:lnTo>
                  <a:lnTo>
                    <a:pt x="124" y="413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9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9" y="141"/>
                  </a:lnTo>
                  <a:lnTo>
                    <a:pt x="18" y="97"/>
                  </a:lnTo>
                  <a:lnTo>
                    <a:pt x="44" y="62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8"/>
                  </a:lnTo>
                  <a:lnTo>
                    <a:pt x="150" y="0"/>
                  </a:lnTo>
                  <a:lnTo>
                    <a:pt x="185" y="0"/>
                  </a:lnTo>
                  <a:lnTo>
                    <a:pt x="229" y="9"/>
                  </a:lnTo>
                  <a:lnTo>
                    <a:pt x="273" y="18"/>
                  </a:lnTo>
                  <a:lnTo>
                    <a:pt x="308" y="44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1"/>
                  </a:lnTo>
                  <a:lnTo>
                    <a:pt x="431" y="325"/>
                  </a:lnTo>
                  <a:lnTo>
                    <a:pt x="413" y="361"/>
                  </a:lnTo>
                  <a:lnTo>
                    <a:pt x="396" y="396"/>
                  </a:lnTo>
                  <a:lnTo>
                    <a:pt x="361" y="422"/>
                  </a:lnTo>
                  <a:lnTo>
                    <a:pt x="36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4682840" y="3030184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0"/>
                  </a:lnTo>
                  <a:lnTo>
                    <a:pt x="150" y="1"/>
                  </a:lnTo>
                  <a:lnTo>
                    <a:pt x="185" y="1"/>
                  </a:lnTo>
                  <a:lnTo>
                    <a:pt x="229" y="1"/>
                  </a:lnTo>
                  <a:lnTo>
                    <a:pt x="273" y="19"/>
                  </a:lnTo>
                  <a:lnTo>
                    <a:pt x="308" y="36"/>
                  </a:lnTo>
                  <a:lnTo>
                    <a:pt x="343" y="62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41"/>
                  </a:lnTo>
                  <a:lnTo>
                    <a:pt x="422" y="185"/>
                  </a:lnTo>
                  <a:lnTo>
                    <a:pt x="431" y="229"/>
                  </a:lnTo>
                  <a:lnTo>
                    <a:pt x="431" y="273"/>
                  </a:lnTo>
                  <a:lnTo>
                    <a:pt x="431" y="317"/>
                  </a:lnTo>
                  <a:lnTo>
                    <a:pt x="413" y="352"/>
                  </a:lnTo>
                  <a:lnTo>
                    <a:pt x="387" y="387"/>
                  </a:lnTo>
                  <a:lnTo>
                    <a:pt x="361" y="423"/>
                  </a:lnTo>
                  <a:lnTo>
                    <a:pt x="361" y="423"/>
                  </a:lnTo>
                  <a:lnTo>
                    <a:pt x="326" y="440"/>
                  </a:lnTo>
                  <a:lnTo>
                    <a:pt x="290" y="449"/>
                  </a:lnTo>
                  <a:lnTo>
                    <a:pt x="247" y="458"/>
                  </a:lnTo>
                  <a:lnTo>
                    <a:pt x="203" y="449"/>
                  </a:lnTo>
                  <a:lnTo>
                    <a:pt x="168" y="431"/>
                  </a:lnTo>
                  <a:lnTo>
                    <a:pt x="124" y="414"/>
                  </a:lnTo>
                  <a:lnTo>
                    <a:pt x="88" y="387"/>
                  </a:lnTo>
                  <a:lnTo>
                    <a:pt x="53" y="344"/>
                  </a:lnTo>
                  <a:lnTo>
                    <a:pt x="53" y="344"/>
                  </a:lnTo>
                  <a:lnTo>
                    <a:pt x="27" y="308"/>
                  </a:lnTo>
                  <a:lnTo>
                    <a:pt x="9" y="264"/>
                  </a:lnTo>
                  <a:lnTo>
                    <a:pt x="1" y="221"/>
                  </a:lnTo>
                  <a:lnTo>
                    <a:pt x="1" y="177"/>
                  </a:lnTo>
                  <a:lnTo>
                    <a:pt x="9" y="133"/>
                  </a:lnTo>
                  <a:lnTo>
                    <a:pt x="18" y="98"/>
                  </a:lnTo>
                  <a:lnTo>
                    <a:pt x="45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4810992" y="2932913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8"/>
                  </a:lnTo>
                  <a:lnTo>
                    <a:pt x="141" y="10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64" y="18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22" y="326"/>
                  </a:lnTo>
                  <a:lnTo>
                    <a:pt x="413" y="361"/>
                  </a:lnTo>
                  <a:lnTo>
                    <a:pt x="387" y="396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5" y="449"/>
                  </a:lnTo>
                  <a:lnTo>
                    <a:pt x="282" y="458"/>
                  </a:lnTo>
                  <a:lnTo>
                    <a:pt x="246" y="458"/>
                  </a:lnTo>
                  <a:lnTo>
                    <a:pt x="202" y="458"/>
                  </a:lnTo>
                  <a:lnTo>
                    <a:pt x="159" y="440"/>
                  </a:lnTo>
                  <a:lnTo>
                    <a:pt x="123" y="422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9" y="264"/>
                  </a:lnTo>
                  <a:lnTo>
                    <a:pt x="0" y="220"/>
                  </a:lnTo>
                  <a:lnTo>
                    <a:pt x="0" y="177"/>
                  </a:lnTo>
                  <a:lnTo>
                    <a:pt x="0" y="141"/>
                  </a:lnTo>
                  <a:lnTo>
                    <a:pt x="18" y="97"/>
                  </a:lnTo>
                  <a:lnTo>
                    <a:pt x="36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0"/>
            <p:cNvSpPr/>
            <p:nvPr/>
          </p:nvSpPr>
          <p:spPr>
            <a:xfrm>
              <a:off x="4938664" y="2836120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79" y="36"/>
                  </a:moveTo>
                  <a:lnTo>
                    <a:pt x="79" y="36"/>
                  </a:lnTo>
                  <a:lnTo>
                    <a:pt x="115" y="9"/>
                  </a:lnTo>
                  <a:lnTo>
                    <a:pt x="150" y="1"/>
                  </a:lnTo>
                  <a:lnTo>
                    <a:pt x="194" y="1"/>
                  </a:lnTo>
                  <a:lnTo>
                    <a:pt x="229" y="1"/>
                  </a:lnTo>
                  <a:lnTo>
                    <a:pt x="273" y="18"/>
                  </a:lnTo>
                  <a:lnTo>
                    <a:pt x="317" y="36"/>
                  </a:lnTo>
                  <a:lnTo>
                    <a:pt x="352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40" y="238"/>
                  </a:lnTo>
                  <a:lnTo>
                    <a:pt x="440" y="282"/>
                  </a:lnTo>
                  <a:lnTo>
                    <a:pt x="431" y="317"/>
                  </a:lnTo>
                  <a:lnTo>
                    <a:pt x="413" y="361"/>
                  </a:lnTo>
                  <a:lnTo>
                    <a:pt x="396" y="396"/>
                  </a:lnTo>
                  <a:lnTo>
                    <a:pt x="369" y="422"/>
                  </a:lnTo>
                  <a:lnTo>
                    <a:pt x="369" y="422"/>
                  </a:lnTo>
                  <a:lnTo>
                    <a:pt x="334" y="440"/>
                  </a:lnTo>
                  <a:lnTo>
                    <a:pt x="290" y="457"/>
                  </a:lnTo>
                  <a:lnTo>
                    <a:pt x="246" y="457"/>
                  </a:lnTo>
                  <a:lnTo>
                    <a:pt x="211" y="449"/>
                  </a:lnTo>
                  <a:lnTo>
                    <a:pt x="167" y="440"/>
                  </a:lnTo>
                  <a:lnTo>
                    <a:pt x="132" y="413"/>
                  </a:lnTo>
                  <a:lnTo>
                    <a:pt x="88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6" y="308"/>
                  </a:lnTo>
                  <a:lnTo>
                    <a:pt x="18" y="264"/>
                  </a:lnTo>
                  <a:lnTo>
                    <a:pt x="9" y="220"/>
                  </a:lnTo>
                  <a:lnTo>
                    <a:pt x="0" y="176"/>
                  </a:lnTo>
                  <a:lnTo>
                    <a:pt x="9" y="132"/>
                  </a:lnTo>
                  <a:lnTo>
                    <a:pt x="27" y="97"/>
                  </a:lnTo>
                  <a:lnTo>
                    <a:pt x="44" y="62"/>
                  </a:lnTo>
                  <a:lnTo>
                    <a:pt x="79" y="36"/>
                  </a:lnTo>
                  <a:lnTo>
                    <a:pt x="79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5141619" y="2913746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422"/>
                  </a:moveTo>
                  <a:lnTo>
                    <a:pt x="361" y="422"/>
                  </a:lnTo>
                  <a:lnTo>
                    <a:pt x="326" y="440"/>
                  </a:lnTo>
                  <a:lnTo>
                    <a:pt x="291" y="457"/>
                  </a:lnTo>
                  <a:lnTo>
                    <a:pt x="247" y="457"/>
                  </a:lnTo>
                  <a:lnTo>
                    <a:pt x="203" y="449"/>
                  </a:lnTo>
                  <a:lnTo>
                    <a:pt x="168" y="440"/>
                  </a:lnTo>
                  <a:lnTo>
                    <a:pt x="124" y="414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9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9" y="141"/>
                  </a:lnTo>
                  <a:lnTo>
                    <a:pt x="18" y="97"/>
                  </a:lnTo>
                  <a:lnTo>
                    <a:pt x="45" y="62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8"/>
                  </a:lnTo>
                  <a:lnTo>
                    <a:pt x="150" y="1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73" y="18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31" y="326"/>
                  </a:lnTo>
                  <a:lnTo>
                    <a:pt x="413" y="361"/>
                  </a:lnTo>
                  <a:lnTo>
                    <a:pt x="396" y="396"/>
                  </a:lnTo>
                  <a:lnTo>
                    <a:pt x="361" y="422"/>
                  </a:lnTo>
                  <a:lnTo>
                    <a:pt x="36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5013467" y="3010592"/>
              <a:ext cx="23479" cy="24331"/>
            </a:xfrm>
            <a:custGeom>
              <a:avLst/>
              <a:gdLst/>
              <a:ahLst/>
              <a:cxnLst/>
              <a:rect l="l" t="t" r="r" b="b"/>
              <a:pathLst>
                <a:path w="441" h="457" extrusionOk="0">
                  <a:moveTo>
                    <a:pt x="361" y="422"/>
                  </a:moveTo>
                  <a:lnTo>
                    <a:pt x="361" y="422"/>
                  </a:lnTo>
                  <a:lnTo>
                    <a:pt x="326" y="448"/>
                  </a:lnTo>
                  <a:lnTo>
                    <a:pt x="291" y="457"/>
                  </a:lnTo>
                  <a:lnTo>
                    <a:pt x="247" y="457"/>
                  </a:lnTo>
                  <a:lnTo>
                    <a:pt x="212" y="457"/>
                  </a:lnTo>
                  <a:lnTo>
                    <a:pt x="168" y="439"/>
                  </a:lnTo>
                  <a:lnTo>
                    <a:pt x="124" y="422"/>
                  </a:lnTo>
                  <a:lnTo>
                    <a:pt x="89" y="387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36" y="316"/>
                  </a:lnTo>
                  <a:lnTo>
                    <a:pt x="18" y="272"/>
                  </a:lnTo>
                  <a:lnTo>
                    <a:pt x="1" y="228"/>
                  </a:lnTo>
                  <a:lnTo>
                    <a:pt x="1" y="184"/>
                  </a:lnTo>
                  <a:lnTo>
                    <a:pt x="10" y="141"/>
                  </a:lnTo>
                  <a:lnTo>
                    <a:pt x="27" y="105"/>
                  </a:lnTo>
                  <a:lnTo>
                    <a:pt x="45" y="70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106" y="18"/>
                  </a:lnTo>
                  <a:lnTo>
                    <a:pt x="150" y="9"/>
                  </a:lnTo>
                  <a:lnTo>
                    <a:pt x="185" y="0"/>
                  </a:lnTo>
                  <a:lnTo>
                    <a:pt x="229" y="9"/>
                  </a:lnTo>
                  <a:lnTo>
                    <a:pt x="273" y="26"/>
                  </a:lnTo>
                  <a:lnTo>
                    <a:pt x="308" y="44"/>
                  </a:lnTo>
                  <a:lnTo>
                    <a:pt x="352" y="70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405" y="149"/>
                  </a:lnTo>
                  <a:lnTo>
                    <a:pt x="422" y="193"/>
                  </a:lnTo>
                  <a:lnTo>
                    <a:pt x="431" y="237"/>
                  </a:lnTo>
                  <a:lnTo>
                    <a:pt x="440" y="281"/>
                  </a:lnTo>
                  <a:lnTo>
                    <a:pt x="431" y="325"/>
                  </a:lnTo>
                  <a:lnTo>
                    <a:pt x="414" y="360"/>
                  </a:lnTo>
                  <a:lnTo>
                    <a:pt x="396" y="395"/>
                  </a:lnTo>
                  <a:lnTo>
                    <a:pt x="361" y="422"/>
                  </a:lnTo>
                  <a:lnTo>
                    <a:pt x="36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4885369" y="3107863"/>
              <a:ext cx="23426" cy="24331"/>
            </a:xfrm>
            <a:custGeom>
              <a:avLst/>
              <a:gdLst/>
              <a:ahLst/>
              <a:cxnLst/>
              <a:rect l="l" t="t" r="r" b="b"/>
              <a:pathLst>
                <a:path w="440" h="457" extrusionOk="0">
                  <a:moveTo>
                    <a:pt x="369" y="422"/>
                  </a:moveTo>
                  <a:lnTo>
                    <a:pt x="369" y="422"/>
                  </a:lnTo>
                  <a:lnTo>
                    <a:pt x="334" y="439"/>
                  </a:lnTo>
                  <a:lnTo>
                    <a:pt x="290" y="448"/>
                  </a:lnTo>
                  <a:lnTo>
                    <a:pt x="255" y="457"/>
                  </a:lnTo>
                  <a:lnTo>
                    <a:pt x="211" y="448"/>
                  </a:lnTo>
                  <a:lnTo>
                    <a:pt x="167" y="439"/>
                  </a:lnTo>
                  <a:lnTo>
                    <a:pt x="132" y="413"/>
                  </a:lnTo>
                  <a:lnTo>
                    <a:pt x="88" y="387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35" y="308"/>
                  </a:lnTo>
                  <a:lnTo>
                    <a:pt x="18" y="264"/>
                  </a:lnTo>
                  <a:lnTo>
                    <a:pt x="9" y="220"/>
                  </a:lnTo>
                  <a:lnTo>
                    <a:pt x="0" y="176"/>
                  </a:lnTo>
                  <a:lnTo>
                    <a:pt x="9" y="132"/>
                  </a:lnTo>
                  <a:lnTo>
                    <a:pt x="26" y="97"/>
                  </a:lnTo>
                  <a:lnTo>
                    <a:pt x="44" y="62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114" y="9"/>
                  </a:lnTo>
                  <a:lnTo>
                    <a:pt x="149" y="0"/>
                  </a:lnTo>
                  <a:lnTo>
                    <a:pt x="193" y="0"/>
                  </a:lnTo>
                  <a:lnTo>
                    <a:pt x="228" y="0"/>
                  </a:lnTo>
                  <a:lnTo>
                    <a:pt x="272" y="18"/>
                  </a:lnTo>
                  <a:lnTo>
                    <a:pt x="316" y="35"/>
                  </a:lnTo>
                  <a:lnTo>
                    <a:pt x="351" y="70"/>
                  </a:lnTo>
                  <a:lnTo>
                    <a:pt x="387" y="105"/>
                  </a:lnTo>
                  <a:lnTo>
                    <a:pt x="387" y="105"/>
                  </a:lnTo>
                  <a:lnTo>
                    <a:pt x="404" y="149"/>
                  </a:lnTo>
                  <a:lnTo>
                    <a:pt x="430" y="193"/>
                  </a:lnTo>
                  <a:lnTo>
                    <a:pt x="439" y="237"/>
                  </a:lnTo>
                  <a:lnTo>
                    <a:pt x="439" y="272"/>
                  </a:lnTo>
                  <a:lnTo>
                    <a:pt x="430" y="316"/>
                  </a:lnTo>
                  <a:lnTo>
                    <a:pt x="422" y="360"/>
                  </a:lnTo>
                  <a:lnTo>
                    <a:pt x="395" y="395"/>
                  </a:lnTo>
                  <a:lnTo>
                    <a:pt x="369" y="422"/>
                  </a:lnTo>
                  <a:lnTo>
                    <a:pt x="369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4756260" y="3205561"/>
              <a:ext cx="23000" cy="24863"/>
            </a:xfrm>
            <a:custGeom>
              <a:avLst/>
              <a:gdLst/>
              <a:ahLst/>
              <a:cxnLst/>
              <a:rect l="l" t="t" r="r" b="b"/>
              <a:pathLst>
                <a:path w="432" h="467" extrusionOk="0">
                  <a:moveTo>
                    <a:pt x="361" y="431"/>
                  </a:moveTo>
                  <a:lnTo>
                    <a:pt x="361" y="431"/>
                  </a:lnTo>
                  <a:lnTo>
                    <a:pt x="326" y="449"/>
                  </a:lnTo>
                  <a:lnTo>
                    <a:pt x="282" y="458"/>
                  </a:lnTo>
                  <a:lnTo>
                    <a:pt x="247" y="466"/>
                  </a:lnTo>
                  <a:lnTo>
                    <a:pt x="203" y="458"/>
                  </a:lnTo>
                  <a:lnTo>
                    <a:pt x="159" y="440"/>
                  </a:lnTo>
                  <a:lnTo>
                    <a:pt x="124" y="423"/>
                  </a:lnTo>
                  <a:lnTo>
                    <a:pt x="89" y="396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17"/>
                  </a:lnTo>
                  <a:lnTo>
                    <a:pt x="9" y="273"/>
                  </a:lnTo>
                  <a:lnTo>
                    <a:pt x="1" y="229"/>
                  </a:lnTo>
                  <a:lnTo>
                    <a:pt x="1" y="185"/>
                  </a:lnTo>
                  <a:lnTo>
                    <a:pt x="1" y="141"/>
                  </a:lnTo>
                  <a:lnTo>
                    <a:pt x="18" y="106"/>
                  </a:lnTo>
                  <a:lnTo>
                    <a:pt x="36" y="71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8"/>
                  </a:lnTo>
                  <a:lnTo>
                    <a:pt x="141" y="10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64" y="27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8" y="115"/>
                  </a:lnTo>
                  <a:lnTo>
                    <a:pt x="378" y="115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22" y="326"/>
                  </a:lnTo>
                  <a:lnTo>
                    <a:pt x="414" y="361"/>
                  </a:lnTo>
                  <a:lnTo>
                    <a:pt x="387" y="396"/>
                  </a:lnTo>
                  <a:lnTo>
                    <a:pt x="361" y="431"/>
                  </a:lnTo>
                  <a:lnTo>
                    <a:pt x="361" y="4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4714199" y="3005906"/>
              <a:ext cx="23426" cy="24810"/>
            </a:xfrm>
            <a:custGeom>
              <a:avLst/>
              <a:gdLst/>
              <a:ahLst/>
              <a:cxnLst/>
              <a:rect l="l" t="t" r="r" b="b"/>
              <a:pathLst>
                <a:path w="440" h="466" extrusionOk="0">
                  <a:moveTo>
                    <a:pt x="70" y="44"/>
                  </a:moveTo>
                  <a:lnTo>
                    <a:pt x="70" y="44"/>
                  </a:lnTo>
                  <a:lnTo>
                    <a:pt x="106" y="18"/>
                  </a:lnTo>
                  <a:lnTo>
                    <a:pt x="149" y="9"/>
                  </a:lnTo>
                  <a:lnTo>
                    <a:pt x="193" y="0"/>
                  </a:lnTo>
                  <a:lnTo>
                    <a:pt x="229" y="9"/>
                  </a:lnTo>
                  <a:lnTo>
                    <a:pt x="272" y="27"/>
                  </a:lnTo>
                  <a:lnTo>
                    <a:pt x="308" y="44"/>
                  </a:lnTo>
                  <a:lnTo>
                    <a:pt x="351" y="70"/>
                  </a:lnTo>
                  <a:lnTo>
                    <a:pt x="378" y="114"/>
                  </a:lnTo>
                  <a:lnTo>
                    <a:pt x="378" y="114"/>
                  </a:lnTo>
                  <a:lnTo>
                    <a:pt x="404" y="149"/>
                  </a:lnTo>
                  <a:lnTo>
                    <a:pt x="422" y="193"/>
                  </a:lnTo>
                  <a:lnTo>
                    <a:pt x="431" y="237"/>
                  </a:lnTo>
                  <a:lnTo>
                    <a:pt x="439" y="281"/>
                  </a:lnTo>
                  <a:lnTo>
                    <a:pt x="431" y="325"/>
                  </a:lnTo>
                  <a:lnTo>
                    <a:pt x="413" y="360"/>
                  </a:lnTo>
                  <a:lnTo>
                    <a:pt x="395" y="395"/>
                  </a:lnTo>
                  <a:lnTo>
                    <a:pt x="360" y="422"/>
                  </a:lnTo>
                  <a:lnTo>
                    <a:pt x="360" y="422"/>
                  </a:lnTo>
                  <a:lnTo>
                    <a:pt x="325" y="448"/>
                  </a:lnTo>
                  <a:lnTo>
                    <a:pt x="290" y="457"/>
                  </a:lnTo>
                  <a:lnTo>
                    <a:pt x="246" y="466"/>
                  </a:lnTo>
                  <a:lnTo>
                    <a:pt x="211" y="457"/>
                  </a:lnTo>
                  <a:lnTo>
                    <a:pt x="167" y="439"/>
                  </a:lnTo>
                  <a:lnTo>
                    <a:pt x="123" y="422"/>
                  </a:lnTo>
                  <a:lnTo>
                    <a:pt x="88" y="395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5" y="316"/>
                  </a:lnTo>
                  <a:lnTo>
                    <a:pt x="18" y="272"/>
                  </a:lnTo>
                  <a:lnTo>
                    <a:pt x="0" y="229"/>
                  </a:lnTo>
                  <a:lnTo>
                    <a:pt x="0" y="185"/>
                  </a:lnTo>
                  <a:lnTo>
                    <a:pt x="9" y="141"/>
                  </a:lnTo>
                  <a:lnTo>
                    <a:pt x="26" y="106"/>
                  </a:lnTo>
                  <a:lnTo>
                    <a:pt x="44" y="70"/>
                  </a:lnTo>
                  <a:lnTo>
                    <a:pt x="70" y="44"/>
                  </a:lnTo>
                  <a:lnTo>
                    <a:pt x="70" y="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4842297" y="2909061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18"/>
                  </a:lnTo>
                  <a:lnTo>
                    <a:pt x="150" y="1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73" y="18"/>
                  </a:lnTo>
                  <a:lnTo>
                    <a:pt x="308" y="45"/>
                  </a:lnTo>
                  <a:lnTo>
                    <a:pt x="344" y="71"/>
                  </a:lnTo>
                  <a:lnTo>
                    <a:pt x="379" y="106"/>
                  </a:lnTo>
                  <a:lnTo>
                    <a:pt x="379" y="106"/>
                  </a:lnTo>
                  <a:lnTo>
                    <a:pt x="405" y="150"/>
                  </a:lnTo>
                  <a:lnTo>
                    <a:pt x="423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31" y="326"/>
                  </a:lnTo>
                  <a:lnTo>
                    <a:pt x="414" y="361"/>
                  </a:lnTo>
                  <a:lnTo>
                    <a:pt x="396" y="396"/>
                  </a:lnTo>
                  <a:lnTo>
                    <a:pt x="361" y="423"/>
                  </a:lnTo>
                  <a:lnTo>
                    <a:pt x="361" y="423"/>
                  </a:lnTo>
                  <a:lnTo>
                    <a:pt x="326" y="449"/>
                  </a:lnTo>
                  <a:lnTo>
                    <a:pt x="291" y="458"/>
                  </a:lnTo>
                  <a:lnTo>
                    <a:pt x="247" y="458"/>
                  </a:lnTo>
                  <a:lnTo>
                    <a:pt x="203" y="458"/>
                  </a:lnTo>
                  <a:lnTo>
                    <a:pt x="168" y="440"/>
                  </a:lnTo>
                  <a:lnTo>
                    <a:pt x="124" y="423"/>
                  </a:lnTo>
                  <a:lnTo>
                    <a:pt x="89" y="387"/>
                  </a:lnTo>
                  <a:lnTo>
                    <a:pt x="54" y="352"/>
                  </a:lnTo>
                  <a:lnTo>
                    <a:pt x="54" y="352"/>
                  </a:lnTo>
                  <a:lnTo>
                    <a:pt x="27" y="308"/>
                  </a:lnTo>
                  <a:lnTo>
                    <a:pt x="10" y="264"/>
                  </a:lnTo>
                  <a:lnTo>
                    <a:pt x="1" y="220"/>
                  </a:lnTo>
                  <a:lnTo>
                    <a:pt x="1" y="177"/>
                  </a:lnTo>
                  <a:lnTo>
                    <a:pt x="10" y="141"/>
                  </a:lnTo>
                  <a:lnTo>
                    <a:pt x="19" y="98"/>
                  </a:lnTo>
                  <a:lnTo>
                    <a:pt x="45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4970449" y="2812268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9"/>
                  </a:lnTo>
                  <a:lnTo>
                    <a:pt x="141" y="1"/>
                  </a:lnTo>
                  <a:lnTo>
                    <a:pt x="185" y="1"/>
                  </a:lnTo>
                  <a:lnTo>
                    <a:pt x="229" y="1"/>
                  </a:lnTo>
                  <a:lnTo>
                    <a:pt x="264" y="18"/>
                  </a:lnTo>
                  <a:lnTo>
                    <a:pt x="308" y="36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22" y="317"/>
                  </a:lnTo>
                  <a:lnTo>
                    <a:pt x="414" y="361"/>
                  </a:lnTo>
                  <a:lnTo>
                    <a:pt x="387" y="396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6" y="440"/>
                  </a:lnTo>
                  <a:lnTo>
                    <a:pt x="291" y="449"/>
                  </a:lnTo>
                  <a:lnTo>
                    <a:pt x="247" y="457"/>
                  </a:lnTo>
                  <a:lnTo>
                    <a:pt x="203" y="449"/>
                  </a:lnTo>
                  <a:lnTo>
                    <a:pt x="159" y="440"/>
                  </a:lnTo>
                  <a:lnTo>
                    <a:pt x="124" y="413"/>
                  </a:lnTo>
                  <a:lnTo>
                    <a:pt x="89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08"/>
                  </a:lnTo>
                  <a:lnTo>
                    <a:pt x="10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1" y="132"/>
                  </a:lnTo>
                  <a:lnTo>
                    <a:pt x="18" y="97"/>
                  </a:lnTo>
                  <a:lnTo>
                    <a:pt x="45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5110313" y="2937598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0" y="422"/>
                  </a:moveTo>
                  <a:lnTo>
                    <a:pt x="360" y="422"/>
                  </a:lnTo>
                  <a:lnTo>
                    <a:pt x="325" y="440"/>
                  </a:lnTo>
                  <a:lnTo>
                    <a:pt x="281" y="457"/>
                  </a:lnTo>
                  <a:lnTo>
                    <a:pt x="246" y="457"/>
                  </a:lnTo>
                  <a:lnTo>
                    <a:pt x="202" y="449"/>
                  </a:lnTo>
                  <a:lnTo>
                    <a:pt x="158" y="440"/>
                  </a:lnTo>
                  <a:lnTo>
                    <a:pt x="123" y="414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6" y="308"/>
                  </a:lnTo>
                  <a:lnTo>
                    <a:pt x="9" y="264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0" y="141"/>
                  </a:lnTo>
                  <a:lnTo>
                    <a:pt x="18" y="97"/>
                  </a:lnTo>
                  <a:lnTo>
                    <a:pt x="35" y="62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106" y="18"/>
                  </a:lnTo>
                  <a:lnTo>
                    <a:pt x="141" y="1"/>
                  </a:lnTo>
                  <a:lnTo>
                    <a:pt x="185" y="1"/>
                  </a:lnTo>
                  <a:lnTo>
                    <a:pt x="229" y="9"/>
                  </a:lnTo>
                  <a:lnTo>
                    <a:pt x="264" y="18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22" y="326"/>
                  </a:lnTo>
                  <a:lnTo>
                    <a:pt x="413" y="361"/>
                  </a:lnTo>
                  <a:lnTo>
                    <a:pt x="387" y="396"/>
                  </a:lnTo>
                  <a:lnTo>
                    <a:pt x="360" y="422"/>
                  </a:lnTo>
                  <a:lnTo>
                    <a:pt x="36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4982162" y="3034390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0" y="423"/>
                  </a:moveTo>
                  <a:lnTo>
                    <a:pt x="360" y="423"/>
                  </a:lnTo>
                  <a:lnTo>
                    <a:pt x="325" y="449"/>
                  </a:lnTo>
                  <a:lnTo>
                    <a:pt x="290" y="458"/>
                  </a:lnTo>
                  <a:lnTo>
                    <a:pt x="246" y="458"/>
                  </a:lnTo>
                  <a:lnTo>
                    <a:pt x="202" y="458"/>
                  </a:lnTo>
                  <a:lnTo>
                    <a:pt x="167" y="440"/>
                  </a:lnTo>
                  <a:lnTo>
                    <a:pt x="123" y="423"/>
                  </a:lnTo>
                  <a:lnTo>
                    <a:pt x="88" y="396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17"/>
                  </a:lnTo>
                  <a:lnTo>
                    <a:pt x="9" y="273"/>
                  </a:lnTo>
                  <a:lnTo>
                    <a:pt x="0" y="229"/>
                  </a:lnTo>
                  <a:lnTo>
                    <a:pt x="0" y="185"/>
                  </a:lnTo>
                  <a:lnTo>
                    <a:pt x="9" y="142"/>
                  </a:lnTo>
                  <a:lnTo>
                    <a:pt x="18" y="106"/>
                  </a:lnTo>
                  <a:lnTo>
                    <a:pt x="44" y="71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9"/>
                  </a:lnTo>
                  <a:lnTo>
                    <a:pt x="141" y="10"/>
                  </a:lnTo>
                  <a:lnTo>
                    <a:pt x="185" y="1"/>
                  </a:lnTo>
                  <a:lnTo>
                    <a:pt x="229" y="10"/>
                  </a:lnTo>
                  <a:lnTo>
                    <a:pt x="273" y="27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8" y="115"/>
                  </a:lnTo>
                  <a:lnTo>
                    <a:pt x="378" y="115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1" y="282"/>
                  </a:lnTo>
                  <a:lnTo>
                    <a:pt x="422" y="326"/>
                  </a:lnTo>
                  <a:lnTo>
                    <a:pt x="413" y="361"/>
                  </a:lnTo>
                  <a:lnTo>
                    <a:pt x="387" y="396"/>
                  </a:lnTo>
                  <a:lnTo>
                    <a:pt x="360" y="423"/>
                  </a:lnTo>
                  <a:lnTo>
                    <a:pt x="360" y="4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4854010" y="3131715"/>
              <a:ext cx="22946" cy="24331"/>
            </a:xfrm>
            <a:custGeom>
              <a:avLst/>
              <a:gdLst/>
              <a:ahLst/>
              <a:cxnLst/>
              <a:rect l="l" t="t" r="r" b="b"/>
              <a:pathLst>
                <a:path w="431" h="457" extrusionOk="0">
                  <a:moveTo>
                    <a:pt x="361" y="422"/>
                  </a:moveTo>
                  <a:lnTo>
                    <a:pt x="361" y="422"/>
                  </a:lnTo>
                  <a:lnTo>
                    <a:pt x="326" y="439"/>
                  </a:lnTo>
                  <a:lnTo>
                    <a:pt x="290" y="448"/>
                  </a:lnTo>
                  <a:lnTo>
                    <a:pt x="246" y="457"/>
                  </a:lnTo>
                  <a:lnTo>
                    <a:pt x="203" y="448"/>
                  </a:lnTo>
                  <a:lnTo>
                    <a:pt x="167" y="439"/>
                  </a:lnTo>
                  <a:lnTo>
                    <a:pt x="124" y="413"/>
                  </a:lnTo>
                  <a:lnTo>
                    <a:pt x="88" y="387"/>
                  </a:lnTo>
                  <a:lnTo>
                    <a:pt x="53" y="351"/>
                  </a:lnTo>
                  <a:lnTo>
                    <a:pt x="53" y="351"/>
                  </a:lnTo>
                  <a:lnTo>
                    <a:pt x="27" y="307"/>
                  </a:lnTo>
                  <a:lnTo>
                    <a:pt x="9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9" y="132"/>
                  </a:lnTo>
                  <a:lnTo>
                    <a:pt x="18" y="97"/>
                  </a:lnTo>
                  <a:lnTo>
                    <a:pt x="44" y="62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106" y="9"/>
                  </a:lnTo>
                  <a:lnTo>
                    <a:pt x="150" y="0"/>
                  </a:lnTo>
                  <a:lnTo>
                    <a:pt x="185" y="0"/>
                  </a:lnTo>
                  <a:lnTo>
                    <a:pt x="229" y="0"/>
                  </a:lnTo>
                  <a:lnTo>
                    <a:pt x="273" y="18"/>
                  </a:lnTo>
                  <a:lnTo>
                    <a:pt x="308" y="35"/>
                  </a:lnTo>
                  <a:lnTo>
                    <a:pt x="343" y="70"/>
                  </a:lnTo>
                  <a:lnTo>
                    <a:pt x="378" y="105"/>
                  </a:lnTo>
                  <a:lnTo>
                    <a:pt x="378" y="105"/>
                  </a:lnTo>
                  <a:lnTo>
                    <a:pt x="405" y="149"/>
                  </a:lnTo>
                  <a:lnTo>
                    <a:pt x="422" y="193"/>
                  </a:lnTo>
                  <a:lnTo>
                    <a:pt x="431" y="237"/>
                  </a:lnTo>
                  <a:lnTo>
                    <a:pt x="431" y="272"/>
                  </a:lnTo>
                  <a:lnTo>
                    <a:pt x="431" y="316"/>
                  </a:lnTo>
                  <a:lnTo>
                    <a:pt x="413" y="360"/>
                  </a:lnTo>
                  <a:lnTo>
                    <a:pt x="396" y="395"/>
                  </a:lnTo>
                  <a:lnTo>
                    <a:pt x="361" y="422"/>
                  </a:lnTo>
                  <a:lnTo>
                    <a:pt x="36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5073364" y="2736506"/>
              <a:ext cx="23426" cy="24863"/>
            </a:xfrm>
            <a:custGeom>
              <a:avLst/>
              <a:gdLst/>
              <a:ahLst/>
              <a:cxnLst/>
              <a:rect l="l" t="t" r="r" b="b"/>
              <a:pathLst>
                <a:path w="440" h="467" extrusionOk="0">
                  <a:moveTo>
                    <a:pt x="70" y="45"/>
                  </a:moveTo>
                  <a:lnTo>
                    <a:pt x="70" y="45"/>
                  </a:lnTo>
                  <a:lnTo>
                    <a:pt x="106" y="18"/>
                  </a:lnTo>
                  <a:lnTo>
                    <a:pt x="150" y="9"/>
                  </a:lnTo>
                  <a:lnTo>
                    <a:pt x="185" y="1"/>
                  </a:lnTo>
                  <a:lnTo>
                    <a:pt x="229" y="9"/>
                  </a:lnTo>
                  <a:lnTo>
                    <a:pt x="273" y="27"/>
                  </a:lnTo>
                  <a:lnTo>
                    <a:pt x="308" y="45"/>
                  </a:lnTo>
                  <a:lnTo>
                    <a:pt x="343" y="71"/>
                  </a:lnTo>
                  <a:lnTo>
                    <a:pt x="378" y="115"/>
                  </a:lnTo>
                  <a:lnTo>
                    <a:pt x="378" y="115"/>
                  </a:lnTo>
                  <a:lnTo>
                    <a:pt x="404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39" y="282"/>
                  </a:lnTo>
                  <a:lnTo>
                    <a:pt x="431" y="326"/>
                  </a:lnTo>
                  <a:lnTo>
                    <a:pt x="413" y="361"/>
                  </a:lnTo>
                  <a:lnTo>
                    <a:pt x="395" y="396"/>
                  </a:lnTo>
                  <a:lnTo>
                    <a:pt x="360" y="431"/>
                  </a:lnTo>
                  <a:lnTo>
                    <a:pt x="360" y="431"/>
                  </a:lnTo>
                  <a:lnTo>
                    <a:pt x="325" y="449"/>
                  </a:lnTo>
                  <a:lnTo>
                    <a:pt x="290" y="457"/>
                  </a:lnTo>
                  <a:lnTo>
                    <a:pt x="246" y="466"/>
                  </a:lnTo>
                  <a:lnTo>
                    <a:pt x="211" y="457"/>
                  </a:lnTo>
                  <a:lnTo>
                    <a:pt x="167" y="440"/>
                  </a:lnTo>
                  <a:lnTo>
                    <a:pt x="123" y="422"/>
                  </a:lnTo>
                  <a:lnTo>
                    <a:pt x="88" y="396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35" y="317"/>
                  </a:lnTo>
                  <a:lnTo>
                    <a:pt x="9" y="273"/>
                  </a:lnTo>
                  <a:lnTo>
                    <a:pt x="0" y="229"/>
                  </a:lnTo>
                  <a:lnTo>
                    <a:pt x="0" y="185"/>
                  </a:lnTo>
                  <a:lnTo>
                    <a:pt x="9" y="141"/>
                  </a:lnTo>
                  <a:lnTo>
                    <a:pt x="18" y="106"/>
                  </a:lnTo>
                  <a:lnTo>
                    <a:pt x="44" y="71"/>
                  </a:lnTo>
                  <a:lnTo>
                    <a:pt x="70" y="45"/>
                  </a:lnTo>
                  <a:lnTo>
                    <a:pt x="70" y="45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4745984" y="2982054"/>
              <a:ext cx="22946" cy="24331"/>
            </a:xfrm>
            <a:custGeom>
              <a:avLst/>
              <a:gdLst/>
              <a:ahLst/>
              <a:cxnLst/>
              <a:rect l="l" t="t" r="r" b="b"/>
              <a:pathLst>
                <a:path w="431" h="457" extrusionOk="0">
                  <a:moveTo>
                    <a:pt x="71" y="35"/>
                  </a:moveTo>
                  <a:lnTo>
                    <a:pt x="71" y="35"/>
                  </a:lnTo>
                  <a:lnTo>
                    <a:pt x="106" y="18"/>
                  </a:lnTo>
                  <a:lnTo>
                    <a:pt x="141" y="9"/>
                  </a:lnTo>
                  <a:lnTo>
                    <a:pt x="185" y="0"/>
                  </a:lnTo>
                  <a:lnTo>
                    <a:pt x="229" y="9"/>
                  </a:lnTo>
                  <a:lnTo>
                    <a:pt x="264" y="27"/>
                  </a:lnTo>
                  <a:lnTo>
                    <a:pt x="308" y="44"/>
                  </a:lnTo>
                  <a:lnTo>
                    <a:pt x="343" y="70"/>
                  </a:lnTo>
                  <a:lnTo>
                    <a:pt x="378" y="114"/>
                  </a:lnTo>
                  <a:lnTo>
                    <a:pt x="378" y="114"/>
                  </a:lnTo>
                  <a:lnTo>
                    <a:pt x="405" y="150"/>
                  </a:lnTo>
                  <a:lnTo>
                    <a:pt x="422" y="193"/>
                  </a:lnTo>
                  <a:lnTo>
                    <a:pt x="431" y="237"/>
                  </a:lnTo>
                  <a:lnTo>
                    <a:pt x="431" y="281"/>
                  </a:lnTo>
                  <a:lnTo>
                    <a:pt x="422" y="325"/>
                  </a:lnTo>
                  <a:lnTo>
                    <a:pt x="413" y="360"/>
                  </a:lnTo>
                  <a:lnTo>
                    <a:pt x="387" y="395"/>
                  </a:lnTo>
                  <a:lnTo>
                    <a:pt x="361" y="422"/>
                  </a:lnTo>
                  <a:lnTo>
                    <a:pt x="361" y="422"/>
                  </a:lnTo>
                  <a:lnTo>
                    <a:pt x="325" y="448"/>
                  </a:lnTo>
                  <a:lnTo>
                    <a:pt x="282" y="457"/>
                  </a:lnTo>
                  <a:lnTo>
                    <a:pt x="246" y="457"/>
                  </a:lnTo>
                  <a:lnTo>
                    <a:pt x="202" y="457"/>
                  </a:lnTo>
                  <a:lnTo>
                    <a:pt x="159" y="439"/>
                  </a:lnTo>
                  <a:lnTo>
                    <a:pt x="123" y="422"/>
                  </a:lnTo>
                  <a:lnTo>
                    <a:pt x="88" y="395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27" y="316"/>
                  </a:lnTo>
                  <a:lnTo>
                    <a:pt x="9" y="272"/>
                  </a:lnTo>
                  <a:lnTo>
                    <a:pt x="0" y="229"/>
                  </a:lnTo>
                  <a:lnTo>
                    <a:pt x="0" y="185"/>
                  </a:lnTo>
                  <a:lnTo>
                    <a:pt x="0" y="141"/>
                  </a:lnTo>
                  <a:lnTo>
                    <a:pt x="18" y="106"/>
                  </a:lnTo>
                  <a:lnTo>
                    <a:pt x="36" y="70"/>
                  </a:lnTo>
                  <a:lnTo>
                    <a:pt x="71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4873656" y="2885209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80" y="36"/>
                  </a:moveTo>
                  <a:lnTo>
                    <a:pt x="80" y="36"/>
                  </a:lnTo>
                  <a:lnTo>
                    <a:pt x="115" y="18"/>
                  </a:lnTo>
                  <a:lnTo>
                    <a:pt x="150" y="1"/>
                  </a:lnTo>
                  <a:lnTo>
                    <a:pt x="194" y="1"/>
                  </a:lnTo>
                  <a:lnTo>
                    <a:pt x="229" y="10"/>
                  </a:lnTo>
                  <a:lnTo>
                    <a:pt x="273" y="18"/>
                  </a:lnTo>
                  <a:lnTo>
                    <a:pt x="317" y="45"/>
                  </a:lnTo>
                  <a:lnTo>
                    <a:pt x="352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40" y="238"/>
                  </a:lnTo>
                  <a:lnTo>
                    <a:pt x="440" y="282"/>
                  </a:lnTo>
                  <a:lnTo>
                    <a:pt x="431" y="326"/>
                  </a:lnTo>
                  <a:lnTo>
                    <a:pt x="413" y="361"/>
                  </a:lnTo>
                  <a:lnTo>
                    <a:pt x="396" y="396"/>
                  </a:lnTo>
                  <a:lnTo>
                    <a:pt x="369" y="423"/>
                  </a:lnTo>
                  <a:lnTo>
                    <a:pt x="369" y="423"/>
                  </a:lnTo>
                  <a:lnTo>
                    <a:pt x="334" y="440"/>
                  </a:lnTo>
                  <a:lnTo>
                    <a:pt x="290" y="458"/>
                  </a:lnTo>
                  <a:lnTo>
                    <a:pt x="255" y="458"/>
                  </a:lnTo>
                  <a:lnTo>
                    <a:pt x="211" y="458"/>
                  </a:lnTo>
                  <a:lnTo>
                    <a:pt x="167" y="440"/>
                  </a:lnTo>
                  <a:lnTo>
                    <a:pt x="132" y="423"/>
                  </a:lnTo>
                  <a:lnTo>
                    <a:pt x="88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6" y="308"/>
                  </a:lnTo>
                  <a:lnTo>
                    <a:pt x="18" y="264"/>
                  </a:lnTo>
                  <a:lnTo>
                    <a:pt x="9" y="221"/>
                  </a:lnTo>
                  <a:lnTo>
                    <a:pt x="0" y="177"/>
                  </a:lnTo>
                  <a:lnTo>
                    <a:pt x="9" y="141"/>
                  </a:lnTo>
                  <a:lnTo>
                    <a:pt x="27" y="98"/>
                  </a:lnTo>
                  <a:lnTo>
                    <a:pt x="44" y="62"/>
                  </a:lnTo>
                  <a:lnTo>
                    <a:pt x="80" y="36"/>
                  </a:lnTo>
                  <a:lnTo>
                    <a:pt x="80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0"/>
            <p:cNvSpPr/>
            <p:nvPr/>
          </p:nvSpPr>
          <p:spPr>
            <a:xfrm>
              <a:off x="5001808" y="2788416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36"/>
                  </a:moveTo>
                  <a:lnTo>
                    <a:pt x="71" y="36"/>
                  </a:lnTo>
                  <a:lnTo>
                    <a:pt x="106" y="9"/>
                  </a:lnTo>
                  <a:lnTo>
                    <a:pt x="150" y="1"/>
                  </a:lnTo>
                  <a:lnTo>
                    <a:pt x="185" y="1"/>
                  </a:lnTo>
                  <a:lnTo>
                    <a:pt x="229" y="1"/>
                  </a:lnTo>
                  <a:lnTo>
                    <a:pt x="273" y="18"/>
                  </a:lnTo>
                  <a:lnTo>
                    <a:pt x="308" y="36"/>
                  </a:lnTo>
                  <a:lnTo>
                    <a:pt x="352" y="71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404" y="150"/>
                  </a:lnTo>
                  <a:lnTo>
                    <a:pt x="422" y="185"/>
                  </a:lnTo>
                  <a:lnTo>
                    <a:pt x="431" y="238"/>
                  </a:lnTo>
                  <a:lnTo>
                    <a:pt x="431" y="273"/>
                  </a:lnTo>
                  <a:lnTo>
                    <a:pt x="431" y="317"/>
                  </a:lnTo>
                  <a:lnTo>
                    <a:pt x="413" y="361"/>
                  </a:lnTo>
                  <a:lnTo>
                    <a:pt x="396" y="396"/>
                  </a:lnTo>
                  <a:lnTo>
                    <a:pt x="360" y="422"/>
                  </a:lnTo>
                  <a:lnTo>
                    <a:pt x="360" y="422"/>
                  </a:lnTo>
                  <a:lnTo>
                    <a:pt x="325" y="440"/>
                  </a:lnTo>
                  <a:lnTo>
                    <a:pt x="290" y="449"/>
                  </a:lnTo>
                  <a:lnTo>
                    <a:pt x="246" y="457"/>
                  </a:lnTo>
                  <a:lnTo>
                    <a:pt x="211" y="449"/>
                  </a:lnTo>
                  <a:lnTo>
                    <a:pt x="167" y="440"/>
                  </a:lnTo>
                  <a:lnTo>
                    <a:pt x="123" y="413"/>
                  </a:lnTo>
                  <a:lnTo>
                    <a:pt x="88" y="387"/>
                  </a:lnTo>
                  <a:lnTo>
                    <a:pt x="53" y="352"/>
                  </a:lnTo>
                  <a:lnTo>
                    <a:pt x="53" y="352"/>
                  </a:lnTo>
                  <a:lnTo>
                    <a:pt x="35" y="308"/>
                  </a:lnTo>
                  <a:lnTo>
                    <a:pt x="9" y="264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9" y="132"/>
                  </a:lnTo>
                  <a:lnTo>
                    <a:pt x="18" y="97"/>
                  </a:lnTo>
                  <a:lnTo>
                    <a:pt x="44" y="62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F19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0"/>
            <p:cNvSpPr/>
            <p:nvPr/>
          </p:nvSpPr>
          <p:spPr>
            <a:xfrm>
              <a:off x="5078475" y="2961450"/>
              <a:ext cx="23479" cy="24384"/>
            </a:xfrm>
            <a:custGeom>
              <a:avLst/>
              <a:gdLst/>
              <a:ahLst/>
              <a:cxnLst/>
              <a:rect l="l" t="t" r="r" b="b"/>
              <a:pathLst>
                <a:path w="441" h="458" extrusionOk="0">
                  <a:moveTo>
                    <a:pt x="361" y="422"/>
                  </a:moveTo>
                  <a:lnTo>
                    <a:pt x="361" y="422"/>
                  </a:lnTo>
                  <a:lnTo>
                    <a:pt x="326" y="440"/>
                  </a:lnTo>
                  <a:lnTo>
                    <a:pt x="291" y="457"/>
                  </a:lnTo>
                  <a:lnTo>
                    <a:pt x="247" y="457"/>
                  </a:lnTo>
                  <a:lnTo>
                    <a:pt x="212" y="457"/>
                  </a:lnTo>
                  <a:lnTo>
                    <a:pt x="168" y="440"/>
                  </a:lnTo>
                  <a:lnTo>
                    <a:pt x="124" y="422"/>
                  </a:lnTo>
                  <a:lnTo>
                    <a:pt x="89" y="387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6" y="308"/>
                  </a:lnTo>
                  <a:lnTo>
                    <a:pt x="18" y="264"/>
                  </a:lnTo>
                  <a:lnTo>
                    <a:pt x="1" y="220"/>
                  </a:lnTo>
                  <a:lnTo>
                    <a:pt x="1" y="176"/>
                  </a:lnTo>
                  <a:lnTo>
                    <a:pt x="10" y="141"/>
                  </a:lnTo>
                  <a:lnTo>
                    <a:pt x="27" y="97"/>
                  </a:lnTo>
                  <a:lnTo>
                    <a:pt x="45" y="62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106" y="18"/>
                  </a:lnTo>
                  <a:lnTo>
                    <a:pt x="150" y="1"/>
                  </a:lnTo>
                  <a:lnTo>
                    <a:pt x="185" y="1"/>
                  </a:lnTo>
                  <a:lnTo>
                    <a:pt x="229" y="9"/>
                  </a:lnTo>
                  <a:lnTo>
                    <a:pt x="273" y="18"/>
                  </a:lnTo>
                  <a:lnTo>
                    <a:pt x="308" y="45"/>
                  </a:lnTo>
                  <a:lnTo>
                    <a:pt x="352" y="71"/>
                  </a:lnTo>
                  <a:lnTo>
                    <a:pt x="379" y="106"/>
                  </a:lnTo>
                  <a:lnTo>
                    <a:pt x="379" y="106"/>
                  </a:lnTo>
                  <a:lnTo>
                    <a:pt x="405" y="150"/>
                  </a:lnTo>
                  <a:lnTo>
                    <a:pt x="422" y="194"/>
                  </a:lnTo>
                  <a:lnTo>
                    <a:pt x="431" y="238"/>
                  </a:lnTo>
                  <a:lnTo>
                    <a:pt x="440" y="282"/>
                  </a:lnTo>
                  <a:lnTo>
                    <a:pt x="431" y="326"/>
                  </a:lnTo>
                  <a:lnTo>
                    <a:pt x="414" y="361"/>
                  </a:lnTo>
                  <a:lnTo>
                    <a:pt x="396" y="396"/>
                  </a:lnTo>
                  <a:lnTo>
                    <a:pt x="361" y="422"/>
                  </a:lnTo>
                  <a:lnTo>
                    <a:pt x="36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4950377" y="3058242"/>
              <a:ext cx="23426" cy="24863"/>
            </a:xfrm>
            <a:custGeom>
              <a:avLst/>
              <a:gdLst/>
              <a:ahLst/>
              <a:cxnLst/>
              <a:rect l="l" t="t" r="r" b="b"/>
              <a:pathLst>
                <a:path w="440" h="467" extrusionOk="0">
                  <a:moveTo>
                    <a:pt x="369" y="423"/>
                  </a:moveTo>
                  <a:lnTo>
                    <a:pt x="369" y="423"/>
                  </a:lnTo>
                  <a:lnTo>
                    <a:pt x="334" y="449"/>
                  </a:lnTo>
                  <a:lnTo>
                    <a:pt x="290" y="458"/>
                  </a:lnTo>
                  <a:lnTo>
                    <a:pt x="255" y="467"/>
                  </a:lnTo>
                  <a:lnTo>
                    <a:pt x="211" y="458"/>
                  </a:lnTo>
                  <a:lnTo>
                    <a:pt x="167" y="440"/>
                  </a:lnTo>
                  <a:lnTo>
                    <a:pt x="132" y="423"/>
                  </a:lnTo>
                  <a:lnTo>
                    <a:pt x="88" y="396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35" y="317"/>
                  </a:lnTo>
                  <a:lnTo>
                    <a:pt x="18" y="273"/>
                  </a:lnTo>
                  <a:lnTo>
                    <a:pt x="9" y="229"/>
                  </a:lnTo>
                  <a:lnTo>
                    <a:pt x="0" y="185"/>
                  </a:lnTo>
                  <a:lnTo>
                    <a:pt x="9" y="142"/>
                  </a:lnTo>
                  <a:lnTo>
                    <a:pt x="26" y="106"/>
                  </a:lnTo>
                  <a:lnTo>
                    <a:pt x="44" y="71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114" y="19"/>
                  </a:lnTo>
                  <a:lnTo>
                    <a:pt x="149" y="10"/>
                  </a:lnTo>
                  <a:lnTo>
                    <a:pt x="193" y="1"/>
                  </a:lnTo>
                  <a:lnTo>
                    <a:pt x="228" y="10"/>
                  </a:lnTo>
                  <a:lnTo>
                    <a:pt x="272" y="27"/>
                  </a:lnTo>
                  <a:lnTo>
                    <a:pt x="316" y="45"/>
                  </a:lnTo>
                  <a:lnTo>
                    <a:pt x="351" y="71"/>
                  </a:lnTo>
                  <a:lnTo>
                    <a:pt x="387" y="115"/>
                  </a:lnTo>
                  <a:lnTo>
                    <a:pt x="387" y="115"/>
                  </a:lnTo>
                  <a:lnTo>
                    <a:pt x="404" y="150"/>
                  </a:lnTo>
                  <a:lnTo>
                    <a:pt x="430" y="194"/>
                  </a:lnTo>
                  <a:lnTo>
                    <a:pt x="439" y="238"/>
                  </a:lnTo>
                  <a:lnTo>
                    <a:pt x="439" y="282"/>
                  </a:lnTo>
                  <a:lnTo>
                    <a:pt x="430" y="326"/>
                  </a:lnTo>
                  <a:lnTo>
                    <a:pt x="413" y="361"/>
                  </a:lnTo>
                  <a:lnTo>
                    <a:pt x="395" y="396"/>
                  </a:lnTo>
                  <a:lnTo>
                    <a:pt x="369" y="423"/>
                  </a:lnTo>
                  <a:lnTo>
                    <a:pt x="369" y="4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4822705" y="3155567"/>
              <a:ext cx="22946" cy="24331"/>
            </a:xfrm>
            <a:custGeom>
              <a:avLst/>
              <a:gdLst/>
              <a:ahLst/>
              <a:cxnLst/>
              <a:rect l="l" t="t" r="r" b="b"/>
              <a:pathLst>
                <a:path w="431" h="457" extrusionOk="0">
                  <a:moveTo>
                    <a:pt x="360" y="422"/>
                  </a:moveTo>
                  <a:lnTo>
                    <a:pt x="360" y="422"/>
                  </a:lnTo>
                  <a:lnTo>
                    <a:pt x="325" y="439"/>
                  </a:lnTo>
                  <a:lnTo>
                    <a:pt x="281" y="448"/>
                  </a:lnTo>
                  <a:lnTo>
                    <a:pt x="246" y="457"/>
                  </a:lnTo>
                  <a:lnTo>
                    <a:pt x="202" y="448"/>
                  </a:lnTo>
                  <a:lnTo>
                    <a:pt x="158" y="439"/>
                  </a:lnTo>
                  <a:lnTo>
                    <a:pt x="123" y="413"/>
                  </a:lnTo>
                  <a:lnTo>
                    <a:pt x="88" y="387"/>
                  </a:lnTo>
                  <a:lnTo>
                    <a:pt x="53" y="351"/>
                  </a:lnTo>
                  <a:lnTo>
                    <a:pt x="53" y="351"/>
                  </a:lnTo>
                  <a:lnTo>
                    <a:pt x="26" y="307"/>
                  </a:lnTo>
                  <a:lnTo>
                    <a:pt x="9" y="264"/>
                  </a:lnTo>
                  <a:lnTo>
                    <a:pt x="0" y="220"/>
                  </a:lnTo>
                  <a:lnTo>
                    <a:pt x="0" y="176"/>
                  </a:lnTo>
                  <a:lnTo>
                    <a:pt x="0" y="132"/>
                  </a:lnTo>
                  <a:lnTo>
                    <a:pt x="18" y="97"/>
                  </a:lnTo>
                  <a:lnTo>
                    <a:pt x="44" y="62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105" y="9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228" y="0"/>
                  </a:lnTo>
                  <a:lnTo>
                    <a:pt x="264" y="18"/>
                  </a:lnTo>
                  <a:lnTo>
                    <a:pt x="307" y="35"/>
                  </a:lnTo>
                  <a:lnTo>
                    <a:pt x="343" y="70"/>
                  </a:lnTo>
                  <a:lnTo>
                    <a:pt x="378" y="105"/>
                  </a:lnTo>
                  <a:lnTo>
                    <a:pt x="378" y="105"/>
                  </a:lnTo>
                  <a:lnTo>
                    <a:pt x="404" y="149"/>
                  </a:lnTo>
                  <a:lnTo>
                    <a:pt x="422" y="193"/>
                  </a:lnTo>
                  <a:lnTo>
                    <a:pt x="430" y="237"/>
                  </a:lnTo>
                  <a:lnTo>
                    <a:pt x="430" y="281"/>
                  </a:lnTo>
                  <a:lnTo>
                    <a:pt x="422" y="316"/>
                  </a:lnTo>
                  <a:lnTo>
                    <a:pt x="413" y="360"/>
                  </a:lnTo>
                  <a:lnTo>
                    <a:pt x="387" y="395"/>
                  </a:lnTo>
                  <a:lnTo>
                    <a:pt x="360" y="422"/>
                  </a:lnTo>
                  <a:lnTo>
                    <a:pt x="36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4590254" y="2722503"/>
              <a:ext cx="637922" cy="544858"/>
            </a:xfrm>
            <a:custGeom>
              <a:avLst/>
              <a:gdLst/>
              <a:ahLst/>
              <a:cxnLst/>
              <a:rect l="l" t="t" r="r" b="b"/>
              <a:pathLst>
                <a:path w="11982" h="10234" extrusionOk="0">
                  <a:moveTo>
                    <a:pt x="9794" y="325"/>
                  </a:moveTo>
                  <a:lnTo>
                    <a:pt x="9953" y="343"/>
                  </a:lnTo>
                  <a:lnTo>
                    <a:pt x="10111" y="369"/>
                  </a:lnTo>
                  <a:lnTo>
                    <a:pt x="10269" y="413"/>
                  </a:lnTo>
                  <a:lnTo>
                    <a:pt x="10418" y="474"/>
                  </a:lnTo>
                  <a:lnTo>
                    <a:pt x="10576" y="545"/>
                  </a:lnTo>
                  <a:lnTo>
                    <a:pt x="10726" y="641"/>
                  </a:lnTo>
                  <a:lnTo>
                    <a:pt x="10866" y="738"/>
                  </a:lnTo>
                  <a:lnTo>
                    <a:pt x="10998" y="861"/>
                  </a:lnTo>
                  <a:lnTo>
                    <a:pt x="11130" y="993"/>
                  </a:lnTo>
                  <a:lnTo>
                    <a:pt x="11244" y="1133"/>
                  </a:lnTo>
                  <a:lnTo>
                    <a:pt x="11253" y="1133"/>
                  </a:lnTo>
                  <a:lnTo>
                    <a:pt x="11358" y="1291"/>
                  </a:lnTo>
                  <a:lnTo>
                    <a:pt x="11446" y="1449"/>
                  </a:lnTo>
                  <a:lnTo>
                    <a:pt x="11516" y="1616"/>
                  </a:lnTo>
                  <a:lnTo>
                    <a:pt x="11578" y="1783"/>
                  </a:lnTo>
                  <a:lnTo>
                    <a:pt x="11622" y="1950"/>
                  </a:lnTo>
                  <a:lnTo>
                    <a:pt x="11657" y="2117"/>
                  </a:lnTo>
                  <a:lnTo>
                    <a:pt x="11665" y="2284"/>
                  </a:lnTo>
                  <a:lnTo>
                    <a:pt x="11665" y="2451"/>
                  </a:lnTo>
                  <a:lnTo>
                    <a:pt x="11648" y="2609"/>
                  </a:lnTo>
                  <a:lnTo>
                    <a:pt x="11622" y="2767"/>
                  </a:lnTo>
                  <a:lnTo>
                    <a:pt x="11578" y="2916"/>
                  </a:lnTo>
                  <a:lnTo>
                    <a:pt x="11516" y="3057"/>
                  </a:lnTo>
                  <a:lnTo>
                    <a:pt x="11437" y="3197"/>
                  </a:lnTo>
                  <a:lnTo>
                    <a:pt x="11349" y="3320"/>
                  </a:lnTo>
                  <a:lnTo>
                    <a:pt x="11244" y="3435"/>
                  </a:lnTo>
                  <a:lnTo>
                    <a:pt x="11121" y="3540"/>
                  </a:lnTo>
                  <a:lnTo>
                    <a:pt x="3066" y="9636"/>
                  </a:lnTo>
                  <a:lnTo>
                    <a:pt x="3066" y="9645"/>
                  </a:lnTo>
                  <a:lnTo>
                    <a:pt x="2934" y="9724"/>
                  </a:lnTo>
                  <a:lnTo>
                    <a:pt x="2794" y="9794"/>
                  </a:lnTo>
                  <a:lnTo>
                    <a:pt x="2653" y="9847"/>
                  </a:lnTo>
                  <a:lnTo>
                    <a:pt x="2504" y="9882"/>
                  </a:lnTo>
                  <a:lnTo>
                    <a:pt x="2346" y="9908"/>
                  </a:lnTo>
                  <a:lnTo>
                    <a:pt x="2196" y="9908"/>
                  </a:lnTo>
                  <a:lnTo>
                    <a:pt x="2029" y="9891"/>
                  </a:lnTo>
                  <a:lnTo>
                    <a:pt x="1871" y="9864"/>
                  </a:lnTo>
                  <a:lnTo>
                    <a:pt x="1713" y="9821"/>
                  </a:lnTo>
                  <a:lnTo>
                    <a:pt x="1564" y="9759"/>
                  </a:lnTo>
                  <a:lnTo>
                    <a:pt x="1406" y="9689"/>
                  </a:lnTo>
                  <a:lnTo>
                    <a:pt x="1257" y="9601"/>
                  </a:lnTo>
                  <a:lnTo>
                    <a:pt x="1116" y="9496"/>
                  </a:lnTo>
                  <a:lnTo>
                    <a:pt x="984" y="9373"/>
                  </a:lnTo>
                  <a:lnTo>
                    <a:pt x="852" y="9241"/>
                  </a:lnTo>
                  <a:lnTo>
                    <a:pt x="738" y="9100"/>
                  </a:lnTo>
                  <a:lnTo>
                    <a:pt x="624" y="8942"/>
                  </a:lnTo>
                  <a:lnTo>
                    <a:pt x="536" y="8784"/>
                  </a:lnTo>
                  <a:lnTo>
                    <a:pt x="466" y="8617"/>
                  </a:lnTo>
                  <a:lnTo>
                    <a:pt x="404" y="8450"/>
                  </a:lnTo>
                  <a:lnTo>
                    <a:pt x="361" y="8283"/>
                  </a:lnTo>
                  <a:lnTo>
                    <a:pt x="325" y="8116"/>
                  </a:lnTo>
                  <a:lnTo>
                    <a:pt x="317" y="7950"/>
                  </a:lnTo>
                  <a:lnTo>
                    <a:pt x="317" y="7783"/>
                  </a:lnTo>
                  <a:lnTo>
                    <a:pt x="334" y="7625"/>
                  </a:lnTo>
                  <a:lnTo>
                    <a:pt x="361" y="7466"/>
                  </a:lnTo>
                  <a:lnTo>
                    <a:pt x="404" y="7317"/>
                  </a:lnTo>
                  <a:lnTo>
                    <a:pt x="466" y="7177"/>
                  </a:lnTo>
                  <a:lnTo>
                    <a:pt x="545" y="7036"/>
                  </a:lnTo>
                  <a:lnTo>
                    <a:pt x="633" y="6913"/>
                  </a:lnTo>
                  <a:lnTo>
                    <a:pt x="738" y="6799"/>
                  </a:lnTo>
                  <a:lnTo>
                    <a:pt x="861" y="6693"/>
                  </a:lnTo>
                  <a:lnTo>
                    <a:pt x="8916" y="597"/>
                  </a:lnTo>
                  <a:lnTo>
                    <a:pt x="9048" y="510"/>
                  </a:lnTo>
                  <a:lnTo>
                    <a:pt x="9188" y="439"/>
                  </a:lnTo>
                  <a:lnTo>
                    <a:pt x="9329" y="387"/>
                  </a:lnTo>
                  <a:lnTo>
                    <a:pt x="9478" y="351"/>
                  </a:lnTo>
                  <a:lnTo>
                    <a:pt x="9636" y="334"/>
                  </a:lnTo>
                  <a:lnTo>
                    <a:pt x="9794" y="325"/>
                  </a:lnTo>
                  <a:close/>
                  <a:moveTo>
                    <a:pt x="9557" y="0"/>
                  </a:moveTo>
                  <a:lnTo>
                    <a:pt x="9382" y="26"/>
                  </a:lnTo>
                  <a:lnTo>
                    <a:pt x="9197" y="70"/>
                  </a:lnTo>
                  <a:lnTo>
                    <a:pt x="9109" y="97"/>
                  </a:lnTo>
                  <a:lnTo>
                    <a:pt x="9030" y="132"/>
                  </a:lnTo>
                  <a:lnTo>
                    <a:pt x="8942" y="167"/>
                  </a:lnTo>
                  <a:lnTo>
                    <a:pt x="8863" y="211"/>
                  </a:lnTo>
                  <a:lnTo>
                    <a:pt x="8784" y="264"/>
                  </a:lnTo>
                  <a:lnTo>
                    <a:pt x="8705" y="316"/>
                  </a:lnTo>
                  <a:lnTo>
                    <a:pt x="650" y="6421"/>
                  </a:lnTo>
                  <a:lnTo>
                    <a:pt x="580" y="6483"/>
                  </a:lnTo>
                  <a:lnTo>
                    <a:pt x="510" y="6544"/>
                  </a:lnTo>
                  <a:lnTo>
                    <a:pt x="440" y="6606"/>
                  </a:lnTo>
                  <a:lnTo>
                    <a:pt x="387" y="6676"/>
                  </a:lnTo>
                  <a:lnTo>
                    <a:pt x="325" y="6755"/>
                  </a:lnTo>
                  <a:lnTo>
                    <a:pt x="273" y="6825"/>
                  </a:lnTo>
                  <a:lnTo>
                    <a:pt x="185" y="6983"/>
                  </a:lnTo>
                  <a:lnTo>
                    <a:pt x="115" y="7159"/>
                  </a:lnTo>
                  <a:lnTo>
                    <a:pt x="62" y="7335"/>
                  </a:lnTo>
                  <a:lnTo>
                    <a:pt x="27" y="7519"/>
                  </a:lnTo>
                  <a:lnTo>
                    <a:pt x="0" y="7712"/>
                  </a:lnTo>
                  <a:lnTo>
                    <a:pt x="0" y="7914"/>
                  </a:lnTo>
                  <a:lnTo>
                    <a:pt x="18" y="8108"/>
                  </a:lnTo>
                  <a:lnTo>
                    <a:pt x="53" y="8310"/>
                  </a:lnTo>
                  <a:lnTo>
                    <a:pt x="106" y="8512"/>
                  </a:lnTo>
                  <a:lnTo>
                    <a:pt x="176" y="8705"/>
                  </a:lnTo>
                  <a:lnTo>
                    <a:pt x="273" y="8898"/>
                  </a:lnTo>
                  <a:lnTo>
                    <a:pt x="378" y="9091"/>
                  </a:lnTo>
                  <a:lnTo>
                    <a:pt x="501" y="9276"/>
                  </a:lnTo>
                  <a:lnTo>
                    <a:pt x="642" y="9443"/>
                  </a:lnTo>
                  <a:lnTo>
                    <a:pt x="800" y="9601"/>
                  </a:lnTo>
                  <a:lnTo>
                    <a:pt x="958" y="9741"/>
                  </a:lnTo>
                  <a:lnTo>
                    <a:pt x="1125" y="9864"/>
                  </a:lnTo>
                  <a:lnTo>
                    <a:pt x="1300" y="9970"/>
                  </a:lnTo>
                  <a:lnTo>
                    <a:pt x="1485" y="10058"/>
                  </a:lnTo>
                  <a:lnTo>
                    <a:pt x="1669" y="10128"/>
                  </a:lnTo>
                  <a:lnTo>
                    <a:pt x="1863" y="10181"/>
                  </a:lnTo>
                  <a:lnTo>
                    <a:pt x="2047" y="10216"/>
                  </a:lnTo>
                  <a:lnTo>
                    <a:pt x="2232" y="10233"/>
                  </a:lnTo>
                  <a:lnTo>
                    <a:pt x="2425" y="10233"/>
                  </a:lnTo>
                  <a:lnTo>
                    <a:pt x="2600" y="10207"/>
                  </a:lnTo>
                  <a:lnTo>
                    <a:pt x="2785" y="10163"/>
                  </a:lnTo>
                  <a:lnTo>
                    <a:pt x="2873" y="10137"/>
                  </a:lnTo>
                  <a:lnTo>
                    <a:pt x="2952" y="10102"/>
                  </a:lnTo>
                  <a:lnTo>
                    <a:pt x="3040" y="10067"/>
                  </a:lnTo>
                  <a:lnTo>
                    <a:pt x="3119" y="10023"/>
                  </a:lnTo>
                  <a:lnTo>
                    <a:pt x="3198" y="9970"/>
                  </a:lnTo>
                  <a:lnTo>
                    <a:pt x="3277" y="9917"/>
                  </a:lnTo>
                  <a:lnTo>
                    <a:pt x="11332" y="3812"/>
                  </a:lnTo>
                  <a:lnTo>
                    <a:pt x="11402" y="3760"/>
                  </a:lnTo>
                  <a:lnTo>
                    <a:pt x="11472" y="3689"/>
                  </a:lnTo>
                  <a:lnTo>
                    <a:pt x="11542" y="3628"/>
                  </a:lnTo>
                  <a:lnTo>
                    <a:pt x="11595" y="3558"/>
                  </a:lnTo>
                  <a:lnTo>
                    <a:pt x="11657" y="3487"/>
                  </a:lnTo>
                  <a:lnTo>
                    <a:pt x="11709" y="3408"/>
                  </a:lnTo>
                  <a:lnTo>
                    <a:pt x="11797" y="3250"/>
                  </a:lnTo>
                  <a:lnTo>
                    <a:pt x="11867" y="3074"/>
                  </a:lnTo>
                  <a:lnTo>
                    <a:pt x="11920" y="2899"/>
                  </a:lnTo>
                  <a:lnTo>
                    <a:pt x="11955" y="2714"/>
                  </a:lnTo>
                  <a:lnTo>
                    <a:pt x="11982" y="2521"/>
                  </a:lnTo>
                  <a:lnTo>
                    <a:pt x="11982" y="2328"/>
                  </a:lnTo>
                  <a:lnTo>
                    <a:pt x="11964" y="2126"/>
                  </a:lnTo>
                  <a:lnTo>
                    <a:pt x="11929" y="1924"/>
                  </a:lnTo>
                  <a:lnTo>
                    <a:pt x="11876" y="1731"/>
                  </a:lnTo>
                  <a:lnTo>
                    <a:pt x="11806" y="1528"/>
                  </a:lnTo>
                  <a:lnTo>
                    <a:pt x="11709" y="1335"/>
                  </a:lnTo>
                  <a:lnTo>
                    <a:pt x="11604" y="1142"/>
                  </a:lnTo>
                  <a:lnTo>
                    <a:pt x="11481" y="958"/>
                  </a:lnTo>
                  <a:lnTo>
                    <a:pt x="11340" y="791"/>
                  </a:lnTo>
                  <a:lnTo>
                    <a:pt x="11182" y="633"/>
                  </a:lnTo>
                  <a:lnTo>
                    <a:pt x="11024" y="492"/>
                  </a:lnTo>
                  <a:lnTo>
                    <a:pt x="10857" y="369"/>
                  </a:lnTo>
                  <a:lnTo>
                    <a:pt x="10682" y="264"/>
                  </a:lnTo>
                  <a:lnTo>
                    <a:pt x="10497" y="176"/>
                  </a:lnTo>
                  <a:lnTo>
                    <a:pt x="10313" y="105"/>
                  </a:lnTo>
                  <a:lnTo>
                    <a:pt x="10128" y="53"/>
                  </a:lnTo>
                  <a:lnTo>
                    <a:pt x="9935" y="18"/>
                  </a:lnTo>
                  <a:lnTo>
                    <a:pt x="97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4618791" y="3063886"/>
              <a:ext cx="166535" cy="166535"/>
            </a:xfrm>
            <a:custGeom>
              <a:avLst/>
              <a:gdLst/>
              <a:ahLst/>
              <a:cxnLst/>
              <a:rect l="l" t="t" r="r" b="b"/>
              <a:pathLst>
                <a:path w="3128" h="3128" extrusionOk="0">
                  <a:moveTo>
                    <a:pt x="2776" y="1669"/>
                  </a:moveTo>
                  <a:lnTo>
                    <a:pt x="3075" y="1889"/>
                  </a:lnTo>
                  <a:lnTo>
                    <a:pt x="2934" y="2293"/>
                  </a:lnTo>
                  <a:lnTo>
                    <a:pt x="2591" y="2275"/>
                  </a:lnTo>
                  <a:lnTo>
                    <a:pt x="2723" y="2583"/>
                  </a:lnTo>
                  <a:lnTo>
                    <a:pt x="2407" y="2864"/>
                  </a:lnTo>
                  <a:lnTo>
                    <a:pt x="2073" y="2653"/>
                  </a:lnTo>
                  <a:lnTo>
                    <a:pt x="2029" y="3048"/>
                  </a:lnTo>
                  <a:lnTo>
                    <a:pt x="1616" y="3127"/>
                  </a:lnTo>
                  <a:lnTo>
                    <a:pt x="1441" y="2794"/>
                  </a:lnTo>
                  <a:lnTo>
                    <a:pt x="1239" y="3066"/>
                  </a:lnTo>
                  <a:lnTo>
                    <a:pt x="843" y="2925"/>
                  </a:lnTo>
                  <a:lnTo>
                    <a:pt x="852" y="2574"/>
                  </a:lnTo>
                  <a:lnTo>
                    <a:pt x="510" y="2723"/>
                  </a:lnTo>
                  <a:lnTo>
                    <a:pt x="229" y="2407"/>
                  </a:lnTo>
                  <a:lnTo>
                    <a:pt x="439" y="2065"/>
                  </a:lnTo>
                  <a:lnTo>
                    <a:pt x="79" y="2029"/>
                  </a:lnTo>
                  <a:lnTo>
                    <a:pt x="0" y="1608"/>
                  </a:lnTo>
                  <a:lnTo>
                    <a:pt x="308" y="1450"/>
                  </a:lnTo>
                  <a:lnTo>
                    <a:pt x="27" y="1239"/>
                  </a:lnTo>
                  <a:lnTo>
                    <a:pt x="167" y="844"/>
                  </a:lnTo>
                  <a:lnTo>
                    <a:pt x="562" y="852"/>
                  </a:lnTo>
                  <a:lnTo>
                    <a:pt x="404" y="501"/>
                  </a:lnTo>
                  <a:lnTo>
                    <a:pt x="729" y="220"/>
                  </a:lnTo>
                  <a:lnTo>
                    <a:pt x="1037" y="413"/>
                  </a:lnTo>
                  <a:lnTo>
                    <a:pt x="1072" y="79"/>
                  </a:lnTo>
                  <a:lnTo>
                    <a:pt x="1485" y="0"/>
                  </a:lnTo>
                  <a:lnTo>
                    <a:pt x="1660" y="334"/>
                  </a:lnTo>
                  <a:lnTo>
                    <a:pt x="1889" y="18"/>
                  </a:lnTo>
                  <a:lnTo>
                    <a:pt x="2293" y="158"/>
                  </a:lnTo>
                  <a:lnTo>
                    <a:pt x="2275" y="545"/>
                  </a:lnTo>
                  <a:lnTo>
                    <a:pt x="2591" y="404"/>
                  </a:lnTo>
                  <a:lnTo>
                    <a:pt x="2873" y="729"/>
                  </a:lnTo>
                  <a:lnTo>
                    <a:pt x="2688" y="1019"/>
                  </a:lnTo>
                  <a:lnTo>
                    <a:pt x="3048" y="1063"/>
                  </a:lnTo>
                  <a:lnTo>
                    <a:pt x="3127" y="1476"/>
                  </a:lnTo>
                  <a:lnTo>
                    <a:pt x="2776" y="1669"/>
                  </a:lnTo>
                  <a:lnTo>
                    <a:pt x="2776" y="1669"/>
                  </a:lnTo>
                  <a:close/>
                  <a:moveTo>
                    <a:pt x="1608" y="1415"/>
                  </a:moveTo>
                  <a:lnTo>
                    <a:pt x="1608" y="1415"/>
                  </a:lnTo>
                  <a:lnTo>
                    <a:pt x="1573" y="1406"/>
                  </a:lnTo>
                  <a:lnTo>
                    <a:pt x="1537" y="1406"/>
                  </a:lnTo>
                  <a:lnTo>
                    <a:pt x="1511" y="1415"/>
                  </a:lnTo>
                  <a:lnTo>
                    <a:pt x="1485" y="1423"/>
                  </a:lnTo>
                  <a:lnTo>
                    <a:pt x="1458" y="1441"/>
                  </a:lnTo>
                  <a:lnTo>
                    <a:pt x="1432" y="1459"/>
                  </a:lnTo>
                  <a:lnTo>
                    <a:pt x="1414" y="1485"/>
                  </a:lnTo>
                  <a:lnTo>
                    <a:pt x="1406" y="1511"/>
                  </a:lnTo>
                  <a:lnTo>
                    <a:pt x="1406" y="1511"/>
                  </a:lnTo>
                  <a:lnTo>
                    <a:pt x="1397" y="1546"/>
                  </a:lnTo>
                  <a:lnTo>
                    <a:pt x="1397" y="1573"/>
                  </a:lnTo>
                  <a:lnTo>
                    <a:pt x="1397" y="1608"/>
                  </a:lnTo>
                  <a:lnTo>
                    <a:pt x="1406" y="1634"/>
                  </a:lnTo>
                  <a:lnTo>
                    <a:pt x="1423" y="1661"/>
                  </a:lnTo>
                  <a:lnTo>
                    <a:pt x="1450" y="1678"/>
                  </a:lnTo>
                  <a:lnTo>
                    <a:pt x="1467" y="1696"/>
                  </a:lnTo>
                  <a:lnTo>
                    <a:pt x="1502" y="1713"/>
                  </a:lnTo>
                  <a:lnTo>
                    <a:pt x="1502" y="1713"/>
                  </a:lnTo>
                  <a:lnTo>
                    <a:pt x="1529" y="1722"/>
                  </a:lnTo>
                  <a:lnTo>
                    <a:pt x="1564" y="1722"/>
                  </a:lnTo>
                  <a:lnTo>
                    <a:pt x="1590" y="1713"/>
                  </a:lnTo>
                  <a:lnTo>
                    <a:pt x="1616" y="1704"/>
                  </a:lnTo>
                  <a:lnTo>
                    <a:pt x="1643" y="1687"/>
                  </a:lnTo>
                  <a:lnTo>
                    <a:pt x="1669" y="1669"/>
                  </a:lnTo>
                  <a:lnTo>
                    <a:pt x="1687" y="1643"/>
                  </a:lnTo>
                  <a:lnTo>
                    <a:pt x="1696" y="1617"/>
                  </a:lnTo>
                  <a:lnTo>
                    <a:pt x="1696" y="1617"/>
                  </a:lnTo>
                  <a:lnTo>
                    <a:pt x="1704" y="1590"/>
                  </a:lnTo>
                  <a:lnTo>
                    <a:pt x="1704" y="1555"/>
                  </a:lnTo>
                  <a:lnTo>
                    <a:pt x="1704" y="1529"/>
                  </a:lnTo>
                  <a:lnTo>
                    <a:pt x="1696" y="1494"/>
                  </a:lnTo>
                  <a:lnTo>
                    <a:pt x="1678" y="1467"/>
                  </a:lnTo>
                  <a:lnTo>
                    <a:pt x="1660" y="1450"/>
                  </a:lnTo>
                  <a:lnTo>
                    <a:pt x="1634" y="1432"/>
                  </a:lnTo>
                  <a:lnTo>
                    <a:pt x="1608" y="1415"/>
                  </a:lnTo>
                  <a:lnTo>
                    <a:pt x="1608" y="14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4637958" y="3092849"/>
              <a:ext cx="147368" cy="137572"/>
            </a:xfrm>
            <a:custGeom>
              <a:avLst/>
              <a:gdLst/>
              <a:ahLst/>
              <a:cxnLst/>
              <a:rect l="l" t="t" r="r" b="b"/>
              <a:pathLst>
                <a:path w="2768" h="2584" extrusionOk="0">
                  <a:moveTo>
                    <a:pt x="2416" y="1125"/>
                  </a:moveTo>
                  <a:lnTo>
                    <a:pt x="2715" y="1345"/>
                  </a:lnTo>
                  <a:lnTo>
                    <a:pt x="2574" y="1749"/>
                  </a:lnTo>
                  <a:lnTo>
                    <a:pt x="2231" y="1731"/>
                  </a:lnTo>
                  <a:lnTo>
                    <a:pt x="2363" y="2039"/>
                  </a:lnTo>
                  <a:lnTo>
                    <a:pt x="2047" y="2320"/>
                  </a:lnTo>
                  <a:lnTo>
                    <a:pt x="1713" y="2118"/>
                  </a:lnTo>
                  <a:lnTo>
                    <a:pt x="1669" y="2504"/>
                  </a:lnTo>
                  <a:lnTo>
                    <a:pt x="1256" y="2583"/>
                  </a:lnTo>
                  <a:lnTo>
                    <a:pt x="1081" y="2250"/>
                  </a:lnTo>
                  <a:lnTo>
                    <a:pt x="879" y="2522"/>
                  </a:lnTo>
                  <a:lnTo>
                    <a:pt x="483" y="2381"/>
                  </a:lnTo>
                  <a:lnTo>
                    <a:pt x="492" y="2030"/>
                  </a:lnTo>
                  <a:lnTo>
                    <a:pt x="150" y="2179"/>
                  </a:lnTo>
                  <a:lnTo>
                    <a:pt x="0" y="2013"/>
                  </a:lnTo>
                  <a:lnTo>
                    <a:pt x="1063" y="1108"/>
                  </a:lnTo>
                  <a:lnTo>
                    <a:pt x="1063" y="1108"/>
                  </a:lnTo>
                  <a:lnTo>
                    <a:pt x="1098" y="1143"/>
                  </a:lnTo>
                  <a:lnTo>
                    <a:pt x="1142" y="1169"/>
                  </a:lnTo>
                  <a:lnTo>
                    <a:pt x="1142" y="1169"/>
                  </a:lnTo>
                  <a:lnTo>
                    <a:pt x="1169" y="1178"/>
                  </a:lnTo>
                  <a:lnTo>
                    <a:pt x="1204" y="1178"/>
                  </a:lnTo>
                  <a:lnTo>
                    <a:pt x="1230" y="1169"/>
                  </a:lnTo>
                  <a:lnTo>
                    <a:pt x="1256" y="1160"/>
                  </a:lnTo>
                  <a:lnTo>
                    <a:pt x="1283" y="1143"/>
                  </a:lnTo>
                  <a:lnTo>
                    <a:pt x="1309" y="1125"/>
                  </a:lnTo>
                  <a:lnTo>
                    <a:pt x="1327" y="1099"/>
                  </a:lnTo>
                  <a:lnTo>
                    <a:pt x="1336" y="1073"/>
                  </a:lnTo>
                  <a:lnTo>
                    <a:pt x="1336" y="1073"/>
                  </a:lnTo>
                  <a:lnTo>
                    <a:pt x="1344" y="1029"/>
                  </a:lnTo>
                  <a:lnTo>
                    <a:pt x="1344" y="985"/>
                  </a:lnTo>
                  <a:lnTo>
                    <a:pt x="1327" y="941"/>
                  </a:lnTo>
                  <a:lnTo>
                    <a:pt x="1300" y="906"/>
                  </a:lnTo>
                  <a:lnTo>
                    <a:pt x="2354" y="1"/>
                  </a:lnTo>
                  <a:lnTo>
                    <a:pt x="2513" y="185"/>
                  </a:lnTo>
                  <a:lnTo>
                    <a:pt x="2328" y="475"/>
                  </a:lnTo>
                  <a:lnTo>
                    <a:pt x="2688" y="519"/>
                  </a:lnTo>
                  <a:lnTo>
                    <a:pt x="2767" y="932"/>
                  </a:lnTo>
                  <a:lnTo>
                    <a:pt x="2416" y="1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4665537" y="3114838"/>
              <a:ext cx="68786" cy="68839"/>
            </a:xfrm>
            <a:custGeom>
              <a:avLst/>
              <a:gdLst/>
              <a:ahLst/>
              <a:cxnLst/>
              <a:rect l="l" t="t" r="r" b="b"/>
              <a:pathLst>
                <a:path w="1292" h="1293" extrusionOk="0">
                  <a:moveTo>
                    <a:pt x="528" y="18"/>
                  </a:moveTo>
                  <a:lnTo>
                    <a:pt x="528" y="18"/>
                  </a:lnTo>
                  <a:lnTo>
                    <a:pt x="589" y="10"/>
                  </a:lnTo>
                  <a:lnTo>
                    <a:pt x="659" y="1"/>
                  </a:lnTo>
                  <a:lnTo>
                    <a:pt x="721" y="10"/>
                  </a:lnTo>
                  <a:lnTo>
                    <a:pt x="782" y="18"/>
                  </a:lnTo>
                  <a:lnTo>
                    <a:pt x="844" y="36"/>
                  </a:lnTo>
                  <a:lnTo>
                    <a:pt x="897" y="54"/>
                  </a:lnTo>
                  <a:lnTo>
                    <a:pt x="958" y="80"/>
                  </a:lnTo>
                  <a:lnTo>
                    <a:pt x="1011" y="115"/>
                  </a:lnTo>
                  <a:lnTo>
                    <a:pt x="1055" y="150"/>
                  </a:lnTo>
                  <a:lnTo>
                    <a:pt x="1107" y="194"/>
                  </a:lnTo>
                  <a:lnTo>
                    <a:pt x="1143" y="238"/>
                  </a:lnTo>
                  <a:lnTo>
                    <a:pt x="1178" y="291"/>
                  </a:lnTo>
                  <a:lnTo>
                    <a:pt x="1213" y="343"/>
                  </a:lnTo>
                  <a:lnTo>
                    <a:pt x="1239" y="405"/>
                  </a:lnTo>
                  <a:lnTo>
                    <a:pt x="1265" y="466"/>
                  </a:lnTo>
                  <a:lnTo>
                    <a:pt x="1274" y="528"/>
                  </a:lnTo>
                  <a:lnTo>
                    <a:pt x="1274" y="528"/>
                  </a:lnTo>
                  <a:lnTo>
                    <a:pt x="1283" y="598"/>
                  </a:lnTo>
                  <a:lnTo>
                    <a:pt x="1292" y="660"/>
                  </a:lnTo>
                  <a:lnTo>
                    <a:pt x="1283" y="721"/>
                  </a:lnTo>
                  <a:lnTo>
                    <a:pt x="1274" y="783"/>
                  </a:lnTo>
                  <a:lnTo>
                    <a:pt x="1257" y="844"/>
                  </a:lnTo>
                  <a:lnTo>
                    <a:pt x="1239" y="906"/>
                  </a:lnTo>
                  <a:lnTo>
                    <a:pt x="1213" y="958"/>
                  </a:lnTo>
                  <a:lnTo>
                    <a:pt x="1178" y="1011"/>
                  </a:lnTo>
                  <a:lnTo>
                    <a:pt x="1143" y="1064"/>
                  </a:lnTo>
                  <a:lnTo>
                    <a:pt x="1099" y="1108"/>
                  </a:lnTo>
                  <a:lnTo>
                    <a:pt x="1055" y="1152"/>
                  </a:lnTo>
                  <a:lnTo>
                    <a:pt x="1002" y="1187"/>
                  </a:lnTo>
                  <a:lnTo>
                    <a:pt x="949" y="1222"/>
                  </a:lnTo>
                  <a:lnTo>
                    <a:pt x="888" y="1248"/>
                  </a:lnTo>
                  <a:lnTo>
                    <a:pt x="826" y="1266"/>
                  </a:lnTo>
                  <a:lnTo>
                    <a:pt x="765" y="1283"/>
                  </a:lnTo>
                  <a:lnTo>
                    <a:pt x="765" y="1283"/>
                  </a:lnTo>
                  <a:lnTo>
                    <a:pt x="703" y="1292"/>
                  </a:lnTo>
                  <a:lnTo>
                    <a:pt x="633" y="1292"/>
                  </a:lnTo>
                  <a:lnTo>
                    <a:pt x="572" y="1292"/>
                  </a:lnTo>
                  <a:lnTo>
                    <a:pt x="510" y="1275"/>
                  </a:lnTo>
                  <a:lnTo>
                    <a:pt x="449" y="1266"/>
                  </a:lnTo>
                  <a:lnTo>
                    <a:pt x="387" y="1239"/>
                  </a:lnTo>
                  <a:lnTo>
                    <a:pt x="334" y="1213"/>
                  </a:lnTo>
                  <a:lnTo>
                    <a:pt x="282" y="1178"/>
                  </a:lnTo>
                  <a:lnTo>
                    <a:pt x="229" y="1143"/>
                  </a:lnTo>
                  <a:lnTo>
                    <a:pt x="185" y="1099"/>
                  </a:lnTo>
                  <a:lnTo>
                    <a:pt x="141" y="1055"/>
                  </a:lnTo>
                  <a:lnTo>
                    <a:pt x="106" y="1002"/>
                  </a:lnTo>
                  <a:lnTo>
                    <a:pt x="80" y="949"/>
                  </a:lnTo>
                  <a:lnTo>
                    <a:pt x="45" y="897"/>
                  </a:lnTo>
                  <a:lnTo>
                    <a:pt x="27" y="835"/>
                  </a:lnTo>
                  <a:lnTo>
                    <a:pt x="9" y="765"/>
                  </a:lnTo>
                  <a:lnTo>
                    <a:pt x="9" y="765"/>
                  </a:lnTo>
                  <a:lnTo>
                    <a:pt x="1" y="704"/>
                  </a:lnTo>
                  <a:lnTo>
                    <a:pt x="1" y="642"/>
                  </a:lnTo>
                  <a:lnTo>
                    <a:pt x="1" y="572"/>
                  </a:lnTo>
                  <a:lnTo>
                    <a:pt x="18" y="510"/>
                  </a:lnTo>
                  <a:lnTo>
                    <a:pt x="27" y="449"/>
                  </a:lnTo>
                  <a:lnTo>
                    <a:pt x="53" y="396"/>
                  </a:lnTo>
                  <a:lnTo>
                    <a:pt x="80" y="335"/>
                  </a:lnTo>
                  <a:lnTo>
                    <a:pt x="115" y="282"/>
                  </a:lnTo>
                  <a:lnTo>
                    <a:pt x="150" y="238"/>
                  </a:lnTo>
                  <a:lnTo>
                    <a:pt x="194" y="194"/>
                  </a:lnTo>
                  <a:lnTo>
                    <a:pt x="238" y="150"/>
                  </a:lnTo>
                  <a:lnTo>
                    <a:pt x="290" y="115"/>
                  </a:lnTo>
                  <a:lnTo>
                    <a:pt x="343" y="80"/>
                  </a:lnTo>
                  <a:lnTo>
                    <a:pt x="396" y="54"/>
                  </a:lnTo>
                  <a:lnTo>
                    <a:pt x="457" y="27"/>
                  </a:lnTo>
                  <a:lnTo>
                    <a:pt x="528" y="18"/>
                  </a:lnTo>
                  <a:lnTo>
                    <a:pt x="528" y="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4680018" y="3130757"/>
              <a:ext cx="41208" cy="36043"/>
            </a:xfrm>
            <a:custGeom>
              <a:avLst/>
              <a:gdLst/>
              <a:ahLst/>
              <a:cxnLst/>
              <a:rect l="l" t="t" r="r" b="b"/>
              <a:pathLst>
                <a:path w="774" h="677" extrusionOk="0">
                  <a:moveTo>
                    <a:pt x="141" y="0"/>
                  </a:moveTo>
                  <a:lnTo>
                    <a:pt x="774" y="492"/>
                  </a:lnTo>
                  <a:lnTo>
                    <a:pt x="625" y="677"/>
                  </a:lnTo>
                  <a:lnTo>
                    <a:pt x="1" y="19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5037319" y="2746781"/>
              <a:ext cx="166535" cy="166535"/>
            </a:xfrm>
            <a:custGeom>
              <a:avLst/>
              <a:gdLst/>
              <a:ahLst/>
              <a:cxnLst/>
              <a:rect l="l" t="t" r="r" b="b"/>
              <a:pathLst>
                <a:path w="3128" h="3128" extrusionOk="0">
                  <a:moveTo>
                    <a:pt x="2768" y="1670"/>
                  </a:moveTo>
                  <a:lnTo>
                    <a:pt x="3075" y="1898"/>
                  </a:lnTo>
                  <a:lnTo>
                    <a:pt x="2926" y="2293"/>
                  </a:lnTo>
                  <a:lnTo>
                    <a:pt x="2583" y="2285"/>
                  </a:lnTo>
                  <a:lnTo>
                    <a:pt x="2715" y="2592"/>
                  </a:lnTo>
                  <a:lnTo>
                    <a:pt x="2390" y="2864"/>
                  </a:lnTo>
                  <a:lnTo>
                    <a:pt x="2065" y="2654"/>
                  </a:lnTo>
                  <a:lnTo>
                    <a:pt x="2021" y="3049"/>
                  </a:lnTo>
                  <a:lnTo>
                    <a:pt x="1600" y="3128"/>
                  </a:lnTo>
                  <a:lnTo>
                    <a:pt x="1433" y="2794"/>
                  </a:lnTo>
                  <a:lnTo>
                    <a:pt x="1231" y="3066"/>
                  </a:lnTo>
                  <a:lnTo>
                    <a:pt x="827" y="2917"/>
                  </a:lnTo>
                  <a:lnTo>
                    <a:pt x="844" y="2566"/>
                  </a:lnTo>
                  <a:lnTo>
                    <a:pt x="493" y="2715"/>
                  </a:lnTo>
                  <a:lnTo>
                    <a:pt x="220" y="2390"/>
                  </a:lnTo>
                  <a:lnTo>
                    <a:pt x="440" y="2056"/>
                  </a:lnTo>
                  <a:lnTo>
                    <a:pt x="71" y="2012"/>
                  </a:lnTo>
                  <a:lnTo>
                    <a:pt x="1" y="1600"/>
                  </a:lnTo>
                  <a:lnTo>
                    <a:pt x="308" y="1433"/>
                  </a:lnTo>
                  <a:lnTo>
                    <a:pt x="27" y="1231"/>
                  </a:lnTo>
                  <a:lnTo>
                    <a:pt x="168" y="827"/>
                  </a:lnTo>
                  <a:lnTo>
                    <a:pt x="563" y="844"/>
                  </a:lnTo>
                  <a:lnTo>
                    <a:pt x="414" y="484"/>
                  </a:lnTo>
                  <a:lnTo>
                    <a:pt x="730" y="212"/>
                  </a:lnTo>
                  <a:lnTo>
                    <a:pt x="1037" y="405"/>
                  </a:lnTo>
                  <a:lnTo>
                    <a:pt x="1072" y="71"/>
                  </a:lnTo>
                  <a:lnTo>
                    <a:pt x="1494" y="1"/>
                  </a:lnTo>
                  <a:lnTo>
                    <a:pt x="1661" y="326"/>
                  </a:lnTo>
                  <a:lnTo>
                    <a:pt x="1898" y="18"/>
                  </a:lnTo>
                  <a:lnTo>
                    <a:pt x="2293" y="159"/>
                  </a:lnTo>
                  <a:lnTo>
                    <a:pt x="2276" y="545"/>
                  </a:lnTo>
                  <a:lnTo>
                    <a:pt x="2601" y="405"/>
                  </a:lnTo>
                  <a:lnTo>
                    <a:pt x="2873" y="730"/>
                  </a:lnTo>
                  <a:lnTo>
                    <a:pt x="2689" y="1029"/>
                  </a:lnTo>
                  <a:lnTo>
                    <a:pt x="3049" y="1064"/>
                  </a:lnTo>
                  <a:lnTo>
                    <a:pt x="3128" y="1485"/>
                  </a:lnTo>
                  <a:lnTo>
                    <a:pt x="2768" y="1670"/>
                  </a:lnTo>
                  <a:lnTo>
                    <a:pt x="2768" y="1670"/>
                  </a:lnTo>
                  <a:close/>
                  <a:moveTo>
                    <a:pt x="1600" y="1415"/>
                  </a:moveTo>
                  <a:lnTo>
                    <a:pt x="1600" y="1415"/>
                  </a:lnTo>
                  <a:lnTo>
                    <a:pt x="1573" y="1406"/>
                  </a:lnTo>
                  <a:lnTo>
                    <a:pt x="1538" y="1406"/>
                  </a:lnTo>
                  <a:lnTo>
                    <a:pt x="1512" y="1406"/>
                  </a:lnTo>
                  <a:lnTo>
                    <a:pt x="1477" y="1415"/>
                  </a:lnTo>
                  <a:lnTo>
                    <a:pt x="1450" y="1433"/>
                  </a:lnTo>
                  <a:lnTo>
                    <a:pt x="1433" y="1459"/>
                  </a:lnTo>
                  <a:lnTo>
                    <a:pt x="1415" y="1477"/>
                  </a:lnTo>
                  <a:lnTo>
                    <a:pt x="1397" y="1512"/>
                  </a:lnTo>
                  <a:lnTo>
                    <a:pt x="1397" y="1512"/>
                  </a:lnTo>
                  <a:lnTo>
                    <a:pt x="1389" y="1538"/>
                  </a:lnTo>
                  <a:lnTo>
                    <a:pt x="1389" y="1573"/>
                  </a:lnTo>
                  <a:lnTo>
                    <a:pt x="1397" y="1600"/>
                  </a:lnTo>
                  <a:lnTo>
                    <a:pt x="1406" y="1626"/>
                  </a:lnTo>
                  <a:lnTo>
                    <a:pt x="1424" y="1652"/>
                  </a:lnTo>
                  <a:lnTo>
                    <a:pt x="1441" y="1679"/>
                  </a:lnTo>
                  <a:lnTo>
                    <a:pt x="1468" y="1696"/>
                  </a:lnTo>
                  <a:lnTo>
                    <a:pt x="1494" y="1714"/>
                  </a:lnTo>
                  <a:lnTo>
                    <a:pt x="1494" y="1714"/>
                  </a:lnTo>
                  <a:lnTo>
                    <a:pt x="1529" y="1714"/>
                  </a:lnTo>
                  <a:lnTo>
                    <a:pt x="1556" y="1723"/>
                  </a:lnTo>
                  <a:lnTo>
                    <a:pt x="1582" y="1714"/>
                  </a:lnTo>
                  <a:lnTo>
                    <a:pt x="1617" y="1705"/>
                  </a:lnTo>
                  <a:lnTo>
                    <a:pt x="1643" y="1687"/>
                  </a:lnTo>
                  <a:lnTo>
                    <a:pt x="1661" y="1670"/>
                  </a:lnTo>
                  <a:lnTo>
                    <a:pt x="1679" y="1643"/>
                  </a:lnTo>
                  <a:lnTo>
                    <a:pt x="1696" y="1617"/>
                  </a:lnTo>
                  <a:lnTo>
                    <a:pt x="1696" y="1617"/>
                  </a:lnTo>
                  <a:lnTo>
                    <a:pt x="1705" y="1582"/>
                  </a:lnTo>
                  <a:lnTo>
                    <a:pt x="1705" y="1556"/>
                  </a:lnTo>
                  <a:lnTo>
                    <a:pt x="1696" y="1520"/>
                  </a:lnTo>
                  <a:lnTo>
                    <a:pt x="1687" y="1494"/>
                  </a:lnTo>
                  <a:lnTo>
                    <a:pt x="1670" y="1468"/>
                  </a:lnTo>
                  <a:lnTo>
                    <a:pt x="1652" y="1450"/>
                  </a:lnTo>
                  <a:lnTo>
                    <a:pt x="1626" y="1424"/>
                  </a:lnTo>
                  <a:lnTo>
                    <a:pt x="1600" y="1415"/>
                  </a:lnTo>
                  <a:lnTo>
                    <a:pt x="1600" y="14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5056060" y="2776277"/>
              <a:ext cx="147794" cy="137040"/>
            </a:xfrm>
            <a:custGeom>
              <a:avLst/>
              <a:gdLst/>
              <a:ahLst/>
              <a:cxnLst/>
              <a:rect l="l" t="t" r="r" b="b"/>
              <a:pathLst>
                <a:path w="2776" h="2574" extrusionOk="0">
                  <a:moveTo>
                    <a:pt x="2416" y="1116"/>
                  </a:moveTo>
                  <a:lnTo>
                    <a:pt x="2723" y="1344"/>
                  </a:lnTo>
                  <a:lnTo>
                    <a:pt x="2574" y="1739"/>
                  </a:lnTo>
                  <a:lnTo>
                    <a:pt x="2231" y="1731"/>
                  </a:lnTo>
                  <a:lnTo>
                    <a:pt x="2363" y="2038"/>
                  </a:lnTo>
                  <a:lnTo>
                    <a:pt x="2038" y="2310"/>
                  </a:lnTo>
                  <a:lnTo>
                    <a:pt x="1713" y="2100"/>
                  </a:lnTo>
                  <a:lnTo>
                    <a:pt x="1669" y="2495"/>
                  </a:lnTo>
                  <a:lnTo>
                    <a:pt x="1248" y="2574"/>
                  </a:lnTo>
                  <a:lnTo>
                    <a:pt x="1081" y="2240"/>
                  </a:lnTo>
                  <a:lnTo>
                    <a:pt x="879" y="2512"/>
                  </a:lnTo>
                  <a:lnTo>
                    <a:pt x="475" y="2363"/>
                  </a:lnTo>
                  <a:lnTo>
                    <a:pt x="492" y="2012"/>
                  </a:lnTo>
                  <a:lnTo>
                    <a:pt x="141" y="2161"/>
                  </a:lnTo>
                  <a:lnTo>
                    <a:pt x="0" y="1994"/>
                  </a:lnTo>
                  <a:lnTo>
                    <a:pt x="1063" y="1098"/>
                  </a:lnTo>
                  <a:lnTo>
                    <a:pt x="1063" y="1098"/>
                  </a:lnTo>
                  <a:lnTo>
                    <a:pt x="1098" y="1133"/>
                  </a:lnTo>
                  <a:lnTo>
                    <a:pt x="1142" y="1160"/>
                  </a:lnTo>
                  <a:lnTo>
                    <a:pt x="1142" y="1160"/>
                  </a:lnTo>
                  <a:lnTo>
                    <a:pt x="1177" y="1160"/>
                  </a:lnTo>
                  <a:lnTo>
                    <a:pt x="1204" y="1169"/>
                  </a:lnTo>
                  <a:lnTo>
                    <a:pt x="1230" y="1160"/>
                  </a:lnTo>
                  <a:lnTo>
                    <a:pt x="1265" y="1151"/>
                  </a:lnTo>
                  <a:lnTo>
                    <a:pt x="1291" y="1133"/>
                  </a:lnTo>
                  <a:lnTo>
                    <a:pt x="1309" y="1116"/>
                  </a:lnTo>
                  <a:lnTo>
                    <a:pt x="1327" y="1089"/>
                  </a:lnTo>
                  <a:lnTo>
                    <a:pt x="1344" y="1063"/>
                  </a:lnTo>
                  <a:lnTo>
                    <a:pt x="1344" y="1063"/>
                  </a:lnTo>
                  <a:lnTo>
                    <a:pt x="1353" y="1019"/>
                  </a:lnTo>
                  <a:lnTo>
                    <a:pt x="1344" y="966"/>
                  </a:lnTo>
                  <a:lnTo>
                    <a:pt x="1335" y="931"/>
                  </a:lnTo>
                  <a:lnTo>
                    <a:pt x="1300" y="896"/>
                  </a:lnTo>
                  <a:lnTo>
                    <a:pt x="2363" y="0"/>
                  </a:lnTo>
                  <a:lnTo>
                    <a:pt x="2521" y="176"/>
                  </a:lnTo>
                  <a:lnTo>
                    <a:pt x="2337" y="475"/>
                  </a:lnTo>
                  <a:lnTo>
                    <a:pt x="2697" y="510"/>
                  </a:lnTo>
                  <a:lnTo>
                    <a:pt x="2776" y="931"/>
                  </a:lnTo>
                  <a:lnTo>
                    <a:pt x="2416" y="1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5083639" y="2797787"/>
              <a:ext cx="68786" cy="68786"/>
            </a:xfrm>
            <a:custGeom>
              <a:avLst/>
              <a:gdLst/>
              <a:ahLst/>
              <a:cxnLst/>
              <a:rect l="l" t="t" r="r" b="b"/>
              <a:pathLst>
                <a:path w="1292" h="1292" extrusionOk="0">
                  <a:moveTo>
                    <a:pt x="536" y="9"/>
                  </a:moveTo>
                  <a:lnTo>
                    <a:pt x="536" y="9"/>
                  </a:lnTo>
                  <a:lnTo>
                    <a:pt x="598" y="0"/>
                  </a:lnTo>
                  <a:lnTo>
                    <a:pt x="659" y="0"/>
                  </a:lnTo>
                  <a:lnTo>
                    <a:pt x="730" y="0"/>
                  </a:lnTo>
                  <a:lnTo>
                    <a:pt x="791" y="18"/>
                  </a:lnTo>
                  <a:lnTo>
                    <a:pt x="852" y="35"/>
                  </a:lnTo>
                  <a:lnTo>
                    <a:pt x="905" y="53"/>
                  </a:lnTo>
                  <a:lnTo>
                    <a:pt x="967" y="79"/>
                  </a:lnTo>
                  <a:lnTo>
                    <a:pt x="1019" y="114"/>
                  </a:lnTo>
                  <a:lnTo>
                    <a:pt x="1063" y="150"/>
                  </a:lnTo>
                  <a:lnTo>
                    <a:pt x="1107" y="194"/>
                  </a:lnTo>
                  <a:lnTo>
                    <a:pt x="1151" y="237"/>
                  </a:lnTo>
                  <a:lnTo>
                    <a:pt x="1186" y="290"/>
                  </a:lnTo>
                  <a:lnTo>
                    <a:pt x="1221" y="343"/>
                  </a:lnTo>
                  <a:lnTo>
                    <a:pt x="1248" y="404"/>
                  </a:lnTo>
                  <a:lnTo>
                    <a:pt x="1265" y="466"/>
                  </a:lnTo>
                  <a:lnTo>
                    <a:pt x="1283" y="527"/>
                  </a:lnTo>
                  <a:lnTo>
                    <a:pt x="1283" y="527"/>
                  </a:lnTo>
                  <a:lnTo>
                    <a:pt x="1292" y="598"/>
                  </a:lnTo>
                  <a:lnTo>
                    <a:pt x="1292" y="659"/>
                  </a:lnTo>
                  <a:lnTo>
                    <a:pt x="1292" y="721"/>
                  </a:lnTo>
                  <a:lnTo>
                    <a:pt x="1274" y="782"/>
                  </a:lnTo>
                  <a:lnTo>
                    <a:pt x="1265" y="844"/>
                  </a:lnTo>
                  <a:lnTo>
                    <a:pt x="1239" y="905"/>
                  </a:lnTo>
                  <a:lnTo>
                    <a:pt x="1213" y="958"/>
                  </a:lnTo>
                  <a:lnTo>
                    <a:pt x="1177" y="1010"/>
                  </a:lnTo>
                  <a:lnTo>
                    <a:pt x="1142" y="1063"/>
                  </a:lnTo>
                  <a:lnTo>
                    <a:pt x="1098" y="1107"/>
                  </a:lnTo>
                  <a:lnTo>
                    <a:pt x="1055" y="1151"/>
                  </a:lnTo>
                  <a:lnTo>
                    <a:pt x="1002" y="1186"/>
                  </a:lnTo>
                  <a:lnTo>
                    <a:pt x="949" y="1212"/>
                  </a:lnTo>
                  <a:lnTo>
                    <a:pt x="888" y="1239"/>
                  </a:lnTo>
                  <a:lnTo>
                    <a:pt x="826" y="1265"/>
                  </a:lnTo>
                  <a:lnTo>
                    <a:pt x="765" y="1274"/>
                  </a:lnTo>
                  <a:lnTo>
                    <a:pt x="765" y="1274"/>
                  </a:lnTo>
                  <a:lnTo>
                    <a:pt x="703" y="1283"/>
                  </a:lnTo>
                  <a:lnTo>
                    <a:pt x="633" y="1292"/>
                  </a:lnTo>
                  <a:lnTo>
                    <a:pt x="571" y="1283"/>
                  </a:lnTo>
                  <a:lnTo>
                    <a:pt x="510" y="1274"/>
                  </a:lnTo>
                  <a:lnTo>
                    <a:pt x="448" y="1256"/>
                  </a:lnTo>
                  <a:lnTo>
                    <a:pt x="387" y="1239"/>
                  </a:lnTo>
                  <a:lnTo>
                    <a:pt x="334" y="1204"/>
                  </a:lnTo>
                  <a:lnTo>
                    <a:pt x="282" y="1177"/>
                  </a:lnTo>
                  <a:lnTo>
                    <a:pt x="229" y="1133"/>
                  </a:lnTo>
                  <a:lnTo>
                    <a:pt x="185" y="1098"/>
                  </a:lnTo>
                  <a:lnTo>
                    <a:pt x="150" y="1046"/>
                  </a:lnTo>
                  <a:lnTo>
                    <a:pt x="106" y="1002"/>
                  </a:lnTo>
                  <a:lnTo>
                    <a:pt x="80" y="940"/>
                  </a:lnTo>
                  <a:lnTo>
                    <a:pt x="53" y="887"/>
                  </a:lnTo>
                  <a:lnTo>
                    <a:pt x="27" y="826"/>
                  </a:lnTo>
                  <a:lnTo>
                    <a:pt x="18" y="756"/>
                  </a:lnTo>
                  <a:lnTo>
                    <a:pt x="18" y="756"/>
                  </a:lnTo>
                  <a:lnTo>
                    <a:pt x="9" y="694"/>
                  </a:lnTo>
                  <a:lnTo>
                    <a:pt x="0" y="633"/>
                  </a:lnTo>
                  <a:lnTo>
                    <a:pt x="9" y="562"/>
                  </a:lnTo>
                  <a:lnTo>
                    <a:pt x="18" y="501"/>
                  </a:lnTo>
                  <a:lnTo>
                    <a:pt x="36" y="440"/>
                  </a:lnTo>
                  <a:lnTo>
                    <a:pt x="62" y="387"/>
                  </a:lnTo>
                  <a:lnTo>
                    <a:pt x="88" y="334"/>
                  </a:lnTo>
                  <a:lnTo>
                    <a:pt x="115" y="281"/>
                  </a:lnTo>
                  <a:lnTo>
                    <a:pt x="159" y="229"/>
                  </a:lnTo>
                  <a:lnTo>
                    <a:pt x="202" y="185"/>
                  </a:lnTo>
                  <a:lnTo>
                    <a:pt x="246" y="141"/>
                  </a:lnTo>
                  <a:lnTo>
                    <a:pt x="299" y="106"/>
                  </a:lnTo>
                  <a:lnTo>
                    <a:pt x="352" y="71"/>
                  </a:lnTo>
                  <a:lnTo>
                    <a:pt x="405" y="44"/>
                  </a:lnTo>
                  <a:lnTo>
                    <a:pt x="466" y="27"/>
                  </a:lnTo>
                  <a:lnTo>
                    <a:pt x="536" y="9"/>
                  </a:lnTo>
                  <a:lnTo>
                    <a:pt x="536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5098121" y="2813652"/>
              <a:ext cx="41208" cy="36097"/>
            </a:xfrm>
            <a:custGeom>
              <a:avLst/>
              <a:gdLst/>
              <a:ahLst/>
              <a:cxnLst/>
              <a:rect l="l" t="t" r="r" b="b"/>
              <a:pathLst>
                <a:path w="774" h="678" extrusionOk="0">
                  <a:moveTo>
                    <a:pt x="150" y="1"/>
                  </a:moveTo>
                  <a:lnTo>
                    <a:pt x="774" y="493"/>
                  </a:lnTo>
                  <a:lnTo>
                    <a:pt x="624" y="677"/>
                  </a:lnTo>
                  <a:lnTo>
                    <a:pt x="1" y="185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0"/>
            <p:cNvSpPr/>
            <p:nvPr/>
          </p:nvSpPr>
          <p:spPr>
            <a:xfrm>
              <a:off x="4596803" y="3035349"/>
              <a:ext cx="615934" cy="518664"/>
            </a:xfrm>
            <a:custGeom>
              <a:avLst/>
              <a:gdLst/>
              <a:ahLst/>
              <a:cxnLst/>
              <a:rect l="l" t="t" r="r" b="b"/>
              <a:pathLst>
                <a:path w="11569" h="9742" extrusionOk="0">
                  <a:moveTo>
                    <a:pt x="1880" y="1"/>
                  </a:moveTo>
                  <a:lnTo>
                    <a:pt x="1722" y="18"/>
                  </a:lnTo>
                  <a:lnTo>
                    <a:pt x="1564" y="44"/>
                  </a:lnTo>
                  <a:lnTo>
                    <a:pt x="1406" y="88"/>
                  </a:lnTo>
                  <a:lnTo>
                    <a:pt x="1248" y="150"/>
                  </a:lnTo>
                  <a:lnTo>
                    <a:pt x="1098" y="220"/>
                  </a:lnTo>
                  <a:lnTo>
                    <a:pt x="949" y="308"/>
                  </a:lnTo>
                  <a:lnTo>
                    <a:pt x="808" y="413"/>
                  </a:lnTo>
                  <a:lnTo>
                    <a:pt x="668" y="536"/>
                  </a:lnTo>
                  <a:lnTo>
                    <a:pt x="545" y="668"/>
                  </a:lnTo>
                  <a:lnTo>
                    <a:pt x="422" y="809"/>
                  </a:lnTo>
                  <a:lnTo>
                    <a:pt x="317" y="967"/>
                  </a:lnTo>
                  <a:lnTo>
                    <a:pt x="229" y="1125"/>
                  </a:lnTo>
                  <a:lnTo>
                    <a:pt x="150" y="1292"/>
                  </a:lnTo>
                  <a:lnTo>
                    <a:pt x="88" y="1450"/>
                  </a:lnTo>
                  <a:lnTo>
                    <a:pt x="44" y="1626"/>
                  </a:lnTo>
                  <a:lnTo>
                    <a:pt x="18" y="1792"/>
                  </a:lnTo>
                  <a:lnTo>
                    <a:pt x="0" y="1959"/>
                  </a:lnTo>
                  <a:lnTo>
                    <a:pt x="9" y="2126"/>
                  </a:lnTo>
                  <a:lnTo>
                    <a:pt x="18" y="2284"/>
                  </a:lnTo>
                  <a:lnTo>
                    <a:pt x="53" y="2442"/>
                  </a:lnTo>
                  <a:lnTo>
                    <a:pt x="97" y="2592"/>
                  </a:lnTo>
                  <a:lnTo>
                    <a:pt x="158" y="2732"/>
                  </a:lnTo>
                  <a:lnTo>
                    <a:pt x="238" y="2873"/>
                  </a:lnTo>
                  <a:lnTo>
                    <a:pt x="325" y="2996"/>
                  </a:lnTo>
                  <a:lnTo>
                    <a:pt x="431" y="3110"/>
                  </a:lnTo>
                  <a:lnTo>
                    <a:pt x="545" y="3207"/>
                  </a:lnTo>
                  <a:lnTo>
                    <a:pt x="8819" y="9478"/>
                  </a:lnTo>
                  <a:lnTo>
                    <a:pt x="8951" y="9566"/>
                  </a:lnTo>
                  <a:lnTo>
                    <a:pt x="9083" y="9637"/>
                  </a:lnTo>
                  <a:lnTo>
                    <a:pt x="9232" y="9689"/>
                  </a:lnTo>
                  <a:lnTo>
                    <a:pt x="9382" y="9724"/>
                  </a:lnTo>
                  <a:lnTo>
                    <a:pt x="9540" y="9742"/>
                  </a:lnTo>
                  <a:lnTo>
                    <a:pt x="9689" y="9742"/>
                  </a:lnTo>
                  <a:lnTo>
                    <a:pt x="9847" y="9733"/>
                  </a:lnTo>
                  <a:lnTo>
                    <a:pt x="10014" y="9698"/>
                  </a:lnTo>
                  <a:lnTo>
                    <a:pt x="10172" y="9654"/>
                  </a:lnTo>
                  <a:lnTo>
                    <a:pt x="10321" y="9593"/>
                  </a:lnTo>
                  <a:lnTo>
                    <a:pt x="10480" y="9522"/>
                  </a:lnTo>
                  <a:lnTo>
                    <a:pt x="10629" y="9435"/>
                  </a:lnTo>
                  <a:lnTo>
                    <a:pt x="10769" y="9329"/>
                  </a:lnTo>
                  <a:lnTo>
                    <a:pt x="10901" y="9215"/>
                  </a:lnTo>
                  <a:lnTo>
                    <a:pt x="11033" y="9083"/>
                  </a:lnTo>
                  <a:lnTo>
                    <a:pt x="11147" y="8934"/>
                  </a:lnTo>
                  <a:lnTo>
                    <a:pt x="11253" y="8776"/>
                  </a:lnTo>
                  <a:lnTo>
                    <a:pt x="11349" y="8618"/>
                  </a:lnTo>
                  <a:lnTo>
                    <a:pt x="11419" y="8460"/>
                  </a:lnTo>
                  <a:lnTo>
                    <a:pt x="11481" y="8293"/>
                  </a:lnTo>
                  <a:lnTo>
                    <a:pt x="11525" y="8126"/>
                  </a:lnTo>
                  <a:lnTo>
                    <a:pt x="11560" y="7950"/>
                  </a:lnTo>
                  <a:lnTo>
                    <a:pt x="11569" y="7783"/>
                  </a:lnTo>
                  <a:lnTo>
                    <a:pt x="11569" y="7625"/>
                  </a:lnTo>
                  <a:lnTo>
                    <a:pt x="11551" y="7458"/>
                  </a:lnTo>
                  <a:lnTo>
                    <a:pt x="11525" y="7300"/>
                  </a:lnTo>
                  <a:lnTo>
                    <a:pt x="11481" y="7151"/>
                  </a:lnTo>
                  <a:lnTo>
                    <a:pt x="11419" y="7010"/>
                  </a:lnTo>
                  <a:lnTo>
                    <a:pt x="11340" y="6878"/>
                  </a:lnTo>
                  <a:lnTo>
                    <a:pt x="11253" y="6747"/>
                  </a:lnTo>
                  <a:lnTo>
                    <a:pt x="11147" y="6632"/>
                  </a:lnTo>
                  <a:lnTo>
                    <a:pt x="11024" y="6536"/>
                  </a:lnTo>
                  <a:lnTo>
                    <a:pt x="2759" y="264"/>
                  </a:lnTo>
                  <a:lnTo>
                    <a:pt x="2627" y="185"/>
                  </a:lnTo>
                  <a:lnTo>
                    <a:pt x="2486" y="115"/>
                  </a:lnTo>
                  <a:lnTo>
                    <a:pt x="2346" y="62"/>
                  </a:lnTo>
                  <a:lnTo>
                    <a:pt x="2196" y="27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5179952" y="3381416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36"/>
                  </a:moveTo>
                  <a:lnTo>
                    <a:pt x="361" y="36"/>
                  </a:lnTo>
                  <a:lnTo>
                    <a:pt x="326" y="18"/>
                  </a:lnTo>
                  <a:lnTo>
                    <a:pt x="282" y="9"/>
                  </a:lnTo>
                  <a:lnTo>
                    <a:pt x="247" y="1"/>
                  </a:lnTo>
                  <a:lnTo>
                    <a:pt x="203" y="9"/>
                  </a:lnTo>
                  <a:lnTo>
                    <a:pt x="159" y="27"/>
                  </a:lnTo>
                  <a:lnTo>
                    <a:pt x="124" y="45"/>
                  </a:lnTo>
                  <a:lnTo>
                    <a:pt x="89" y="71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27" y="150"/>
                  </a:lnTo>
                  <a:lnTo>
                    <a:pt x="10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1" y="326"/>
                  </a:lnTo>
                  <a:lnTo>
                    <a:pt x="19" y="361"/>
                  </a:lnTo>
                  <a:lnTo>
                    <a:pt x="36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9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64" y="440"/>
                  </a:lnTo>
                  <a:lnTo>
                    <a:pt x="308" y="422"/>
                  </a:lnTo>
                  <a:lnTo>
                    <a:pt x="344" y="387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405" y="317"/>
                  </a:lnTo>
                  <a:lnTo>
                    <a:pt x="423" y="273"/>
                  </a:lnTo>
                  <a:lnTo>
                    <a:pt x="431" y="229"/>
                  </a:lnTo>
                  <a:lnTo>
                    <a:pt x="431" y="185"/>
                  </a:lnTo>
                  <a:lnTo>
                    <a:pt x="423" y="141"/>
                  </a:lnTo>
                  <a:lnTo>
                    <a:pt x="414" y="106"/>
                  </a:lnTo>
                  <a:lnTo>
                    <a:pt x="387" y="71"/>
                  </a:lnTo>
                  <a:lnTo>
                    <a:pt x="361" y="36"/>
                  </a:lnTo>
                  <a:lnTo>
                    <a:pt x="3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5194487" y="3422572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0" y="36"/>
                  </a:moveTo>
                  <a:lnTo>
                    <a:pt x="360" y="36"/>
                  </a:lnTo>
                  <a:lnTo>
                    <a:pt x="325" y="18"/>
                  </a:lnTo>
                  <a:lnTo>
                    <a:pt x="281" y="1"/>
                  </a:lnTo>
                  <a:lnTo>
                    <a:pt x="246" y="1"/>
                  </a:lnTo>
                  <a:lnTo>
                    <a:pt x="202" y="9"/>
                  </a:lnTo>
                  <a:lnTo>
                    <a:pt x="158" y="18"/>
                  </a:lnTo>
                  <a:lnTo>
                    <a:pt x="123" y="45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2"/>
                  </a:lnTo>
                  <a:lnTo>
                    <a:pt x="0" y="326"/>
                  </a:lnTo>
                  <a:lnTo>
                    <a:pt x="18" y="361"/>
                  </a:lnTo>
                  <a:lnTo>
                    <a:pt x="44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0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64" y="440"/>
                  </a:lnTo>
                  <a:lnTo>
                    <a:pt x="308" y="414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41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0" y="36"/>
                  </a:lnTo>
                  <a:lnTo>
                    <a:pt x="360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4598666" y="3151308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71" y="423"/>
                  </a:moveTo>
                  <a:lnTo>
                    <a:pt x="71" y="423"/>
                  </a:lnTo>
                  <a:lnTo>
                    <a:pt x="106" y="440"/>
                  </a:lnTo>
                  <a:lnTo>
                    <a:pt x="150" y="458"/>
                  </a:lnTo>
                  <a:lnTo>
                    <a:pt x="185" y="458"/>
                  </a:lnTo>
                  <a:lnTo>
                    <a:pt x="229" y="449"/>
                  </a:lnTo>
                  <a:lnTo>
                    <a:pt x="273" y="440"/>
                  </a:lnTo>
                  <a:lnTo>
                    <a:pt x="308" y="414"/>
                  </a:lnTo>
                  <a:lnTo>
                    <a:pt x="352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1"/>
                  </a:lnTo>
                  <a:lnTo>
                    <a:pt x="440" y="177"/>
                  </a:lnTo>
                  <a:lnTo>
                    <a:pt x="431" y="142"/>
                  </a:lnTo>
                  <a:lnTo>
                    <a:pt x="413" y="98"/>
                  </a:lnTo>
                  <a:lnTo>
                    <a:pt x="396" y="62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26" y="19"/>
                  </a:lnTo>
                  <a:lnTo>
                    <a:pt x="290" y="1"/>
                  </a:lnTo>
                  <a:lnTo>
                    <a:pt x="246" y="1"/>
                  </a:lnTo>
                  <a:lnTo>
                    <a:pt x="211" y="10"/>
                  </a:lnTo>
                  <a:lnTo>
                    <a:pt x="167" y="19"/>
                  </a:lnTo>
                  <a:lnTo>
                    <a:pt x="123" y="45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6" y="150"/>
                  </a:lnTo>
                  <a:lnTo>
                    <a:pt x="18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9" y="317"/>
                  </a:lnTo>
                  <a:lnTo>
                    <a:pt x="27" y="361"/>
                  </a:lnTo>
                  <a:lnTo>
                    <a:pt x="44" y="396"/>
                  </a:lnTo>
                  <a:lnTo>
                    <a:pt x="71" y="423"/>
                  </a:lnTo>
                  <a:lnTo>
                    <a:pt x="71" y="4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5188418" y="3469371"/>
              <a:ext cx="22946" cy="24331"/>
            </a:xfrm>
            <a:custGeom>
              <a:avLst/>
              <a:gdLst/>
              <a:ahLst/>
              <a:cxnLst/>
              <a:rect l="l" t="t" r="r" b="b"/>
              <a:pathLst>
                <a:path w="431" h="457" extrusionOk="0">
                  <a:moveTo>
                    <a:pt x="360" y="35"/>
                  </a:moveTo>
                  <a:lnTo>
                    <a:pt x="360" y="35"/>
                  </a:lnTo>
                  <a:lnTo>
                    <a:pt x="325" y="9"/>
                  </a:lnTo>
                  <a:lnTo>
                    <a:pt x="290" y="0"/>
                  </a:lnTo>
                  <a:lnTo>
                    <a:pt x="246" y="0"/>
                  </a:lnTo>
                  <a:lnTo>
                    <a:pt x="202" y="0"/>
                  </a:lnTo>
                  <a:lnTo>
                    <a:pt x="167" y="18"/>
                  </a:lnTo>
                  <a:lnTo>
                    <a:pt x="123" y="35"/>
                  </a:lnTo>
                  <a:lnTo>
                    <a:pt x="88" y="70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26" y="141"/>
                  </a:lnTo>
                  <a:lnTo>
                    <a:pt x="9" y="185"/>
                  </a:lnTo>
                  <a:lnTo>
                    <a:pt x="0" y="228"/>
                  </a:lnTo>
                  <a:lnTo>
                    <a:pt x="0" y="272"/>
                  </a:lnTo>
                  <a:lnTo>
                    <a:pt x="9" y="316"/>
                  </a:lnTo>
                  <a:lnTo>
                    <a:pt x="18" y="360"/>
                  </a:lnTo>
                  <a:lnTo>
                    <a:pt x="44" y="387"/>
                  </a:lnTo>
                  <a:lnTo>
                    <a:pt x="70" y="422"/>
                  </a:lnTo>
                  <a:lnTo>
                    <a:pt x="70" y="422"/>
                  </a:lnTo>
                  <a:lnTo>
                    <a:pt x="105" y="439"/>
                  </a:lnTo>
                  <a:lnTo>
                    <a:pt x="141" y="448"/>
                  </a:lnTo>
                  <a:lnTo>
                    <a:pt x="185" y="457"/>
                  </a:lnTo>
                  <a:lnTo>
                    <a:pt x="228" y="448"/>
                  </a:lnTo>
                  <a:lnTo>
                    <a:pt x="272" y="430"/>
                  </a:lnTo>
                  <a:lnTo>
                    <a:pt x="307" y="413"/>
                  </a:lnTo>
                  <a:lnTo>
                    <a:pt x="343" y="387"/>
                  </a:lnTo>
                  <a:lnTo>
                    <a:pt x="378" y="351"/>
                  </a:lnTo>
                  <a:lnTo>
                    <a:pt x="378" y="351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0" y="220"/>
                  </a:lnTo>
                  <a:lnTo>
                    <a:pt x="430" y="176"/>
                  </a:lnTo>
                  <a:lnTo>
                    <a:pt x="422" y="132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0" y="35"/>
                  </a:lnTo>
                  <a:lnTo>
                    <a:pt x="360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4604735" y="3104562"/>
              <a:ext cx="23000" cy="24863"/>
            </a:xfrm>
            <a:custGeom>
              <a:avLst/>
              <a:gdLst/>
              <a:ahLst/>
              <a:cxnLst/>
              <a:rect l="l" t="t" r="r" b="b"/>
              <a:pathLst>
                <a:path w="432" h="467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9"/>
                  </a:lnTo>
                  <a:lnTo>
                    <a:pt x="150" y="457"/>
                  </a:lnTo>
                  <a:lnTo>
                    <a:pt x="185" y="466"/>
                  </a:lnTo>
                  <a:lnTo>
                    <a:pt x="229" y="457"/>
                  </a:lnTo>
                  <a:lnTo>
                    <a:pt x="273" y="440"/>
                  </a:lnTo>
                  <a:lnTo>
                    <a:pt x="308" y="422"/>
                  </a:lnTo>
                  <a:lnTo>
                    <a:pt x="343" y="396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17"/>
                  </a:lnTo>
                  <a:lnTo>
                    <a:pt x="422" y="273"/>
                  </a:lnTo>
                  <a:lnTo>
                    <a:pt x="431" y="229"/>
                  </a:lnTo>
                  <a:lnTo>
                    <a:pt x="431" y="185"/>
                  </a:lnTo>
                  <a:lnTo>
                    <a:pt x="431" y="141"/>
                  </a:lnTo>
                  <a:lnTo>
                    <a:pt x="414" y="106"/>
                  </a:lnTo>
                  <a:lnTo>
                    <a:pt x="396" y="71"/>
                  </a:lnTo>
                  <a:lnTo>
                    <a:pt x="361" y="45"/>
                  </a:lnTo>
                  <a:lnTo>
                    <a:pt x="361" y="45"/>
                  </a:lnTo>
                  <a:lnTo>
                    <a:pt x="326" y="18"/>
                  </a:lnTo>
                  <a:lnTo>
                    <a:pt x="291" y="9"/>
                  </a:lnTo>
                  <a:lnTo>
                    <a:pt x="247" y="1"/>
                  </a:lnTo>
                  <a:lnTo>
                    <a:pt x="203" y="9"/>
                  </a:lnTo>
                  <a:lnTo>
                    <a:pt x="168" y="27"/>
                  </a:lnTo>
                  <a:lnTo>
                    <a:pt x="124" y="45"/>
                  </a:lnTo>
                  <a:lnTo>
                    <a:pt x="89" y="71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9" y="326"/>
                  </a:lnTo>
                  <a:lnTo>
                    <a:pt x="18" y="361"/>
                  </a:lnTo>
                  <a:lnTo>
                    <a:pt x="45" y="396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5162649" y="3511431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36"/>
                  </a:moveTo>
                  <a:lnTo>
                    <a:pt x="361" y="36"/>
                  </a:lnTo>
                  <a:lnTo>
                    <a:pt x="326" y="9"/>
                  </a:lnTo>
                  <a:lnTo>
                    <a:pt x="282" y="1"/>
                  </a:lnTo>
                  <a:lnTo>
                    <a:pt x="247" y="1"/>
                  </a:lnTo>
                  <a:lnTo>
                    <a:pt x="203" y="1"/>
                  </a:lnTo>
                  <a:lnTo>
                    <a:pt x="159" y="18"/>
                  </a:lnTo>
                  <a:lnTo>
                    <a:pt x="124" y="36"/>
                  </a:lnTo>
                  <a:lnTo>
                    <a:pt x="89" y="71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27" y="141"/>
                  </a:lnTo>
                  <a:lnTo>
                    <a:pt x="10" y="185"/>
                  </a:lnTo>
                  <a:lnTo>
                    <a:pt x="1" y="229"/>
                  </a:lnTo>
                  <a:lnTo>
                    <a:pt x="1" y="273"/>
                  </a:lnTo>
                  <a:lnTo>
                    <a:pt x="1" y="317"/>
                  </a:lnTo>
                  <a:lnTo>
                    <a:pt x="18" y="352"/>
                  </a:lnTo>
                  <a:lnTo>
                    <a:pt x="36" y="387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0"/>
                  </a:lnTo>
                  <a:lnTo>
                    <a:pt x="141" y="449"/>
                  </a:lnTo>
                  <a:lnTo>
                    <a:pt x="185" y="457"/>
                  </a:lnTo>
                  <a:lnTo>
                    <a:pt x="229" y="449"/>
                  </a:lnTo>
                  <a:lnTo>
                    <a:pt x="264" y="431"/>
                  </a:lnTo>
                  <a:lnTo>
                    <a:pt x="308" y="413"/>
                  </a:lnTo>
                  <a:lnTo>
                    <a:pt x="344" y="387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405" y="308"/>
                  </a:lnTo>
                  <a:lnTo>
                    <a:pt x="423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3" y="132"/>
                  </a:lnTo>
                  <a:lnTo>
                    <a:pt x="414" y="97"/>
                  </a:lnTo>
                  <a:lnTo>
                    <a:pt x="387" y="62"/>
                  </a:lnTo>
                  <a:lnTo>
                    <a:pt x="361" y="36"/>
                  </a:lnTo>
                  <a:lnTo>
                    <a:pt x="3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4630451" y="3062502"/>
              <a:ext cx="23426" cy="24810"/>
            </a:xfrm>
            <a:custGeom>
              <a:avLst/>
              <a:gdLst/>
              <a:ahLst/>
              <a:cxnLst/>
              <a:rect l="l" t="t" r="r" b="b"/>
              <a:pathLst>
                <a:path w="440" h="466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8"/>
                  </a:lnTo>
                  <a:lnTo>
                    <a:pt x="150" y="457"/>
                  </a:lnTo>
                  <a:lnTo>
                    <a:pt x="185" y="466"/>
                  </a:lnTo>
                  <a:lnTo>
                    <a:pt x="229" y="457"/>
                  </a:lnTo>
                  <a:lnTo>
                    <a:pt x="273" y="439"/>
                  </a:lnTo>
                  <a:lnTo>
                    <a:pt x="308" y="422"/>
                  </a:lnTo>
                  <a:lnTo>
                    <a:pt x="352" y="395"/>
                  </a:lnTo>
                  <a:lnTo>
                    <a:pt x="379" y="351"/>
                  </a:lnTo>
                  <a:lnTo>
                    <a:pt x="379" y="351"/>
                  </a:lnTo>
                  <a:lnTo>
                    <a:pt x="405" y="316"/>
                  </a:lnTo>
                  <a:lnTo>
                    <a:pt x="422" y="272"/>
                  </a:lnTo>
                  <a:lnTo>
                    <a:pt x="431" y="228"/>
                  </a:lnTo>
                  <a:lnTo>
                    <a:pt x="440" y="184"/>
                  </a:lnTo>
                  <a:lnTo>
                    <a:pt x="431" y="141"/>
                  </a:lnTo>
                  <a:lnTo>
                    <a:pt x="414" y="105"/>
                  </a:lnTo>
                  <a:lnTo>
                    <a:pt x="396" y="70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6" y="18"/>
                  </a:lnTo>
                  <a:lnTo>
                    <a:pt x="291" y="9"/>
                  </a:lnTo>
                  <a:lnTo>
                    <a:pt x="247" y="0"/>
                  </a:lnTo>
                  <a:lnTo>
                    <a:pt x="212" y="9"/>
                  </a:lnTo>
                  <a:lnTo>
                    <a:pt x="168" y="26"/>
                  </a:lnTo>
                  <a:lnTo>
                    <a:pt x="124" y="44"/>
                  </a:lnTo>
                  <a:lnTo>
                    <a:pt x="89" y="70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36" y="149"/>
                  </a:lnTo>
                  <a:lnTo>
                    <a:pt x="18" y="193"/>
                  </a:lnTo>
                  <a:lnTo>
                    <a:pt x="1" y="237"/>
                  </a:lnTo>
                  <a:lnTo>
                    <a:pt x="1" y="281"/>
                  </a:lnTo>
                  <a:lnTo>
                    <a:pt x="10" y="325"/>
                  </a:lnTo>
                  <a:lnTo>
                    <a:pt x="27" y="360"/>
                  </a:lnTo>
                  <a:lnTo>
                    <a:pt x="45" y="395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5118246" y="3533899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1" y="35"/>
                  </a:moveTo>
                  <a:lnTo>
                    <a:pt x="361" y="35"/>
                  </a:lnTo>
                  <a:lnTo>
                    <a:pt x="325" y="18"/>
                  </a:lnTo>
                  <a:lnTo>
                    <a:pt x="290" y="0"/>
                  </a:lnTo>
                  <a:lnTo>
                    <a:pt x="246" y="0"/>
                  </a:lnTo>
                  <a:lnTo>
                    <a:pt x="202" y="9"/>
                  </a:lnTo>
                  <a:lnTo>
                    <a:pt x="167" y="18"/>
                  </a:lnTo>
                  <a:lnTo>
                    <a:pt x="123" y="44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3"/>
                  </a:lnTo>
                  <a:lnTo>
                    <a:pt x="0" y="237"/>
                  </a:lnTo>
                  <a:lnTo>
                    <a:pt x="0" y="281"/>
                  </a:lnTo>
                  <a:lnTo>
                    <a:pt x="9" y="316"/>
                  </a:lnTo>
                  <a:lnTo>
                    <a:pt x="18" y="360"/>
                  </a:lnTo>
                  <a:lnTo>
                    <a:pt x="44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39"/>
                  </a:lnTo>
                  <a:lnTo>
                    <a:pt x="150" y="457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73" y="439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41"/>
                  </a:lnTo>
                  <a:lnTo>
                    <a:pt x="413" y="97"/>
                  </a:lnTo>
                  <a:lnTo>
                    <a:pt x="396" y="62"/>
                  </a:lnTo>
                  <a:lnTo>
                    <a:pt x="361" y="35"/>
                  </a:lnTo>
                  <a:lnTo>
                    <a:pt x="36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4674907" y="3040034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0"/>
                  </a:lnTo>
                  <a:lnTo>
                    <a:pt x="150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73" y="440"/>
                  </a:lnTo>
                  <a:lnTo>
                    <a:pt x="308" y="422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41"/>
                  </a:lnTo>
                  <a:lnTo>
                    <a:pt x="413" y="97"/>
                  </a:lnTo>
                  <a:lnTo>
                    <a:pt x="396" y="62"/>
                  </a:lnTo>
                  <a:lnTo>
                    <a:pt x="360" y="36"/>
                  </a:lnTo>
                  <a:lnTo>
                    <a:pt x="360" y="36"/>
                  </a:lnTo>
                  <a:lnTo>
                    <a:pt x="325" y="18"/>
                  </a:lnTo>
                  <a:lnTo>
                    <a:pt x="290" y="0"/>
                  </a:lnTo>
                  <a:lnTo>
                    <a:pt x="246" y="0"/>
                  </a:lnTo>
                  <a:lnTo>
                    <a:pt x="202" y="9"/>
                  </a:lnTo>
                  <a:lnTo>
                    <a:pt x="167" y="18"/>
                  </a:lnTo>
                  <a:lnTo>
                    <a:pt x="123" y="44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1"/>
                  </a:lnTo>
                  <a:lnTo>
                    <a:pt x="9" y="325"/>
                  </a:lnTo>
                  <a:lnTo>
                    <a:pt x="18" y="361"/>
                  </a:lnTo>
                  <a:lnTo>
                    <a:pt x="44" y="396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5075227" y="3533420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9" y="36"/>
                  </a:moveTo>
                  <a:lnTo>
                    <a:pt x="369" y="36"/>
                  </a:lnTo>
                  <a:lnTo>
                    <a:pt x="325" y="18"/>
                  </a:lnTo>
                  <a:lnTo>
                    <a:pt x="290" y="0"/>
                  </a:lnTo>
                  <a:lnTo>
                    <a:pt x="246" y="0"/>
                  </a:lnTo>
                  <a:lnTo>
                    <a:pt x="211" y="9"/>
                  </a:lnTo>
                  <a:lnTo>
                    <a:pt x="167" y="18"/>
                  </a:lnTo>
                  <a:lnTo>
                    <a:pt x="123" y="44"/>
                  </a:lnTo>
                  <a:lnTo>
                    <a:pt x="88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5" y="150"/>
                  </a:lnTo>
                  <a:lnTo>
                    <a:pt x="18" y="194"/>
                  </a:lnTo>
                  <a:lnTo>
                    <a:pt x="9" y="238"/>
                  </a:lnTo>
                  <a:lnTo>
                    <a:pt x="0" y="282"/>
                  </a:lnTo>
                  <a:lnTo>
                    <a:pt x="9" y="325"/>
                  </a:lnTo>
                  <a:lnTo>
                    <a:pt x="27" y="361"/>
                  </a:lnTo>
                  <a:lnTo>
                    <a:pt x="44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0"/>
                  </a:lnTo>
                  <a:lnTo>
                    <a:pt x="150" y="457"/>
                  </a:lnTo>
                  <a:lnTo>
                    <a:pt x="194" y="457"/>
                  </a:lnTo>
                  <a:lnTo>
                    <a:pt x="229" y="457"/>
                  </a:lnTo>
                  <a:lnTo>
                    <a:pt x="273" y="440"/>
                  </a:lnTo>
                  <a:lnTo>
                    <a:pt x="308" y="422"/>
                  </a:lnTo>
                  <a:lnTo>
                    <a:pt x="352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40" y="176"/>
                  </a:lnTo>
                  <a:lnTo>
                    <a:pt x="431" y="141"/>
                  </a:lnTo>
                  <a:lnTo>
                    <a:pt x="413" y="97"/>
                  </a:lnTo>
                  <a:lnTo>
                    <a:pt x="396" y="62"/>
                  </a:lnTo>
                  <a:lnTo>
                    <a:pt x="369" y="36"/>
                  </a:lnTo>
                  <a:lnTo>
                    <a:pt x="369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5146783" y="3356180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0" y="35"/>
                  </a:moveTo>
                  <a:lnTo>
                    <a:pt x="360" y="35"/>
                  </a:lnTo>
                  <a:lnTo>
                    <a:pt x="325" y="18"/>
                  </a:lnTo>
                  <a:lnTo>
                    <a:pt x="281" y="9"/>
                  </a:lnTo>
                  <a:lnTo>
                    <a:pt x="246" y="0"/>
                  </a:lnTo>
                  <a:lnTo>
                    <a:pt x="202" y="9"/>
                  </a:lnTo>
                  <a:lnTo>
                    <a:pt x="158" y="18"/>
                  </a:lnTo>
                  <a:lnTo>
                    <a:pt x="123" y="44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1"/>
                  </a:lnTo>
                  <a:lnTo>
                    <a:pt x="0" y="325"/>
                  </a:lnTo>
                  <a:lnTo>
                    <a:pt x="18" y="360"/>
                  </a:lnTo>
                  <a:lnTo>
                    <a:pt x="35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8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64" y="440"/>
                  </a:lnTo>
                  <a:lnTo>
                    <a:pt x="308" y="422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73"/>
                  </a:lnTo>
                  <a:lnTo>
                    <a:pt x="431" y="229"/>
                  </a:lnTo>
                  <a:lnTo>
                    <a:pt x="431" y="185"/>
                  </a:lnTo>
                  <a:lnTo>
                    <a:pt x="422" y="141"/>
                  </a:lnTo>
                  <a:lnTo>
                    <a:pt x="413" y="97"/>
                  </a:lnTo>
                  <a:lnTo>
                    <a:pt x="387" y="71"/>
                  </a:lnTo>
                  <a:lnTo>
                    <a:pt x="360" y="35"/>
                  </a:lnTo>
                  <a:lnTo>
                    <a:pt x="360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5017248" y="3260772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9" y="36"/>
                  </a:moveTo>
                  <a:lnTo>
                    <a:pt x="369" y="36"/>
                  </a:lnTo>
                  <a:lnTo>
                    <a:pt x="325" y="18"/>
                  </a:lnTo>
                  <a:lnTo>
                    <a:pt x="290" y="9"/>
                  </a:lnTo>
                  <a:lnTo>
                    <a:pt x="246" y="0"/>
                  </a:lnTo>
                  <a:lnTo>
                    <a:pt x="211" y="9"/>
                  </a:lnTo>
                  <a:lnTo>
                    <a:pt x="167" y="27"/>
                  </a:lnTo>
                  <a:lnTo>
                    <a:pt x="132" y="44"/>
                  </a:lnTo>
                  <a:lnTo>
                    <a:pt x="88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5" y="150"/>
                  </a:lnTo>
                  <a:lnTo>
                    <a:pt x="18" y="194"/>
                  </a:lnTo>
                  <a:lnTo>
                    <a:pt x="9" y="238"/>
                  </a:lnTo>
                  <a:lnTo>
                    <a:pt x="0" y="282"/>
                  </a:lnTo>
                  <a:lnTo>
                    <a:pt x="9" y="325"/>
                  </a:lnTo>
                  <a:lnTo>
                    <a:pt x="26" y="361"/>
                  </a:lnTo>
                  <a:lnTo>
                    <a:pt x="44" y="396"/>
                  </a:lnTo>
                  <a:lnTo>
                    <a:pt x="79" y="422"/>
                  </a:lnTo>
                  <a:lnTo>
                    <a:pt x="79" y="422"/>
                  </a:lnTo>
                  <a:lnTo>
                    <a:pt x="114" y="448"/>
                  </a:lnTo>
                  <a:lnTo>
                    <a:pt x="149" y="457"/>
                  </a:lnTo>
                  <a:lnTo>
                    <a:pt x="193" y="457"/>
                  </a:lnTo>
                  <a:lnTo>
                    <a:pt x="229" y="457"/>
                  </a:lnTo>
                  <a:lnTo>
                    <a:pt x="272" y="440"/>
                  </a:lnTo>
                  <a:lnTo>
                    <a:pt x="316" y="422"/>
                  </a:lnTo>
                  <a:lnTo>
                    <a:pt x="351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17"/>
                  </a:lnTo>
                  <a:lnTo>
                    <a:pt x="422" y="273"/>
                  </a:lnTo>
                  <a:lnTo>
                    <a:pt x="431" y="229"/>
                  </a:lnTo>
                  <a:lnTo>
                    <a:pt x="439" y="185"/>
                  </a:lnTo>
                  <a:lnTo>
                    <a:pt x="431" y="141"/>
                  </a:lnTo>
                  <a:lnTo>
                    <a:pt x="413" y="106"/>
                  </a:lnTo>
                  <a:lnTo>
                    <a:pt x="395" y="71"/>
                  </a:lnTo>
                  <a:lnTo>
                    <a:pt x="369" y="36"/>
                  </a:lnTo>
                  <a:lnTo>
                    <a:pt x="369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0"/>
            <p:cNvSpPr/>
            <p:nvPr/>
          </p:nvSpPr>
          <p:spPr>
            <a:xfrm>
              <a:off x="4889575" y="3163979"/>
              <a:ext cx="22946" cy="24331"/>
            </a:xfrm>
            <a:custGeom>
              <a:avLst/>
              <a:gdLst/>
              <a:ahLst/>
              <a:cxnLst/>
              <a:rect l="l" t="t" r="r" b="b"/>
              <a:pathLst>
                <a:path w="431" h="457" extrusionOk="0">
                  <a:moveTo>
                    <a:pt x="360" y="35"/>
                  </a:moveTo>
                  <a:lnTo>
                    <a:pt x="360" y="35"/>
                  </a:lnTo>
                  <a:lnTo>
                    <a:pt x="325" y="18"/>
                  </a:lnTo>
                  <a:lnTo>
                    <a:pt x="281" y="0"/>
                  </a:lnTo>
                  <a:lnTo>
                    <a:pt x="246" y="0"/>
                  </a:lnTo>
                  <a:lnTo>
                    <a:pt x="202" y="9"/>
                  </a:lnTo>
                  <a:lnTo>
                    <a:pt x="158" y="18"/>
                  </a:lnTo>
                  <a:lnTo>
                    <a:pt x="123" y="44"/>
                  </a:lnTo>
                  <a:lnTo>
                    <a:pt x="88" y="70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6" y="149"/>
                  </a:lnTo>
                  <a:lnTo>
                    <a:pt x="9" y="193"/>
                  </a:lnTo>
                  <a:lnTo>
                    <a:pt x="0" y="237"/>
                  </a:lnTo>
                  <a:lnTo>
                    <a:pt x="0" y="281"/>
                  </a:lnTo>
                  <a:lnTo>
                    <a:pt x="0" y="316"/>
                  </a:lnTo>
                  <a:lnTo>
                    <a:pt x="18" y="360"/>
                  </a:lnTo>
                  <a:lnTo>
                    <a:pt x="35" y="395"/>
                  </a:lnTo>
                  <a:lnTo>
                    <a:pt x="70" y="422"/>
                  </a:lnTo>
                  <a:lnTo>
                    <a:pt x="70" y="422"/>
                  </a:lnTo>
                  <a:lnTo>
                    <a:pt x="106" y="439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8" y="448"/>
                  </a:lnTo>
                  <a:lnTo>
                    <a:pt x="264" y="439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41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0" y="35"/>
                  </a:lnTo>
                  <a:lnTo>
                    <a:pt x="360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0"/>
            <p:cNvSpPr/>
            <p:nvPr/>
          </p:nvSpPr>
          <p:spPr>
            <a:xfrm>
              <a:off x="4761424" y="3067134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0" y="36"/>
                  </a:moveTo>
                  <a:lnTo>
                    <a:pt x="360" y="36"/>
                  </a:lnTo>
                  <a:lnTo>
                    <a:pt x="325" y="10"/>
                  </a:lnTo>
                  <a:lnTo>
                    <a:pt x="290" y="1"/>
                  </a:lnTo>
                  <a:lnTo>
                    <a:pt x="246" y="1"/>
                  </a:lnTo>
                  <a:lnTo>
                    <a:pt x="202" y="1"/>
                  </a:lnTo>
                  <a:lnTo>
                    <a:pt x="167" y="18"/>
                  </a:lnTo>
                  <a:lnTo>
                    <a:pt x="123" y="36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41"/>
                  </a:lnTo>
                  <a:lnTo>
                    <a:pt x="9" y="185"/>
                  </a:lnTo>
                  <a:lnTo>
                    <a:pt x="0" y="229"/>
                  </a:lnTo>
                  <a:lnTo>
                    <a:pt x="0" y="273"/>
                  </a:lnTo>
                  <a:lnTo>
                    <a:pt x="9" y="317"/>
                  </a:lnTo>
                  <a:lnTo>
                    <a:pt x="18" y="361"/>
                  </a:lnTo>
                  <a:lnTo>
                    <a:pt x="44" y="387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0"/>
                  </a:lnTo>
                  <a:lnTo>
                    <a:pt x="141" y="449"/>
                  </a:lnTo>
                  <a:lnTo>
                    <a:pt x="185" y="458"/>
                  </a:lnTo>
                  <a:lnTo>
                    <a:pt x="229" y="449"/>
                  </a:lnTo>
                  <a:lnTo>
                    <a:pt x="273" y="440"/>
                  </a:lnTo>
                  <a:lnTo>
                    <a:pt x="308" y="414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7"/>
                  </a:lnTo>
                  <a:lnTo>
                    <a:pt x="431" y="133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0" y="36"/>
                  </a:lnTo>
                  <a:lnTo>
                    <a:pt x="360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0"/>
            <p:cNvSpPr/>
            <p:nvPr/>
          </p:nvSpPr>
          <p:spPr>
            <a:xfrm>
              <a:off x="4623476" y="3193901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70" y="422"/>
                  </a:moveTo>
                  <a:lnTo>
                    <a:pt x="70" y="422"/>
                  </a:lnTo>
                  <a:lnTo>
                    <a:pt x="105" y="448"/>
                  </a:lnTo>
                  <a:lnTo>
                    <a:pt x="149" y="457"/>
                  </a:lnTo>
                  <a:lnTo>
                    <a:pt x="193" y="457"/>
                  </a:lnTo>
                  <a:lnTo>
                    <a:pt x="228" y="457"/>
                  </a:lnTo>
                  <a:lnTo>
                    <a:pt x="272" y="440"/>
                  </a:lnTo>
                  <a:lnTo>
                    <a:pt x="307" y="422"/>
                  </a:lnTo>
                  <a:lnTo>
                    <a:pt x="351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0" y="220"/>
                  </a:lnTo>
                  <a:lnTo>
                    <a:pt x="439" y="176"/>
                  </a:lnTo>
                  <a:lnTo>
                    <a:pt x="430" y="141"/>
                  </a:lnTo>
                  <a:lnTo>
                    <a:pt x="413" y="97"/>
                  </a:lnTo>
                  <a:lnTo>
                    <a:pt x="395" y="62"/>
                  </a:lnTo>
                  <a:lnTo>
                    <a:pt x="360" y="35"/>
                  </a:lnTo>
                  <a:lnTo>
                    <a:pt x="360" y="35"/>
                  </a:lnTo>
                  <a:lnTo>
                    <a:pt x="325" y="18"/>
                  </a:lnTo>
                  <a:lnTo>
                    <a:pt x="290" y="0"/>
                  </a:lnTo>
                  <a:lnTo>
                    <a:pt x="246" y="0"/>
                  </a:lnTo>
                  <a:lnTo>
                    <a:pt x="211" y="9"/>
                  </a:lnTo>
                  <a:lnTo>
                    <a:pt x="167" y="18"/>
                  </a:lnTo>
                  <a:lnTo>
                    <a:pt x="123" y="44"/>
                  </a:lnTo>
                  <a:lnTo>
                    <a:pt x="88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5" y="150"/>
                  </a:lnTo>
                  <a:lnTo>
                    <a:pt x="18" y="194"/>
                  </a:lnTo>
                  <a:lnTo>
                    <a:pt x="0" y="237"/>
                  </a:lnTo>
                  <a:lnTo>
                    <a:pt x="0" y="281"/>
                  </a:lnTo>
                  <a:lnTo>
                    <a:pt x="9" y="325"/>
                  </a:lnTo>
                  <a:lnTo>
                    <a:pt x="26" y="360"/>
                  </a:lnTo>
                  <a:lnTo>
                    <a:pt x="44" y="396"/>
                  </a:lnTo>
                  <a:lnTo>
                    <a:pt x="70" y="422"/>
                  </a:lnTo>
                  <a:lnTo>
                    <a:pt x="7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4751574" y="3290693"/>
              <a:ext cx="23000" cy="24863"/>
            </a:xfrm>
            <a:custGeom>
              <a:avLst/>
              <a:gdLst/>
              <a:ahLst/>
              <a:cxnLst/>
              <a:rect l="l" t="t" r="r" b="b"/>
              <a:pathLst>
                <a:path w="432" h="467" extrusionOk="0">
                  <a:moveTo>
                    <a:pt x="71" y="431"/>
                  </a:moveTo>
                  <a:lnTo>
                    <a:pt x="71" y="431"/>
                  </a:lnTo>
                  <a:lnTo>
                    <a:pt x="106" y="449"/>
                  </a:lnTo>
                  <a:lnTo>
                    <a:pt x="150" y="457"/>
                  </a:lnTo>
                  <a:lnTo>
                    <a:pt x="185" y="466"/>
                  </a:lnTo>
                  <a:lnTo>
                    <a:pt x="229" y="457"/>
                  </a:lnTo>
                  <a:lnTo>
                    <a:pt x="273" y="440"/>
                  </a:lnTo>
                  <a:lnTo>
                    <a:pt x="308" y="422"/>
                  </a:lnTo>
                  <a:lnTo>
                    <a:pt x="343" y="396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405" y="317"/>
                  </a:lnTo>
                  <a:lnTo>
                    <a:pt x="422" y="273"/>
                  </a:lnTo>
                  <a:lnTo>
                    <a:pt x="431" y="229"/>
                  </a:lnTo>
                  <a:lnTo>
                    <a:pt x="431" y="185"/>
                  </a:lnTo>
                  <a:lnTo>
                    <a:pt x="431" y="141"/>
                  </a:lnTo>
                  <a:lnTo>
                    <a:pt x="414" y="106"/>
                  </a:lnTo>
                  <a:lnTo>
                    <a:pt x="396" y="71"/>
                  </a:lnTo>
                  <a:lnTo>
                    <a:pt x="361" y="45"/>
                  </a:lnTo>
                  <a:lnTo>
                    <a:pt x="361" y="45"/>
                  </a:lnTo>
                  <a:lnTo>
                    <a:pt x="326" y="18"/>
                  </a:lnTo>
                  <a:lnTo>
                    <a:pt x="291" y="9"/>
                  </a:lnTo>
                  <a:lnTo>
                    <a:pt x="247" y="1"/>
                  </a:lnTo>
                  <a:lnTo>
                    <a:pt x="203" y="9"/>
                  </a:lnTo>
                  <a:lnTo>
                    <a:pt x="168" y="27"/>
                  </a:lnTo>
                  <a:lnTo>
                    <a:pt x="124" y="45"/>
                  </a:lnTo>
                  <a:lnTo>
                    <a:pt x="89" y="71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27" y="150"/>
                  </a:lnTo>
                  <a:lnTo>
                    <a:pt x="10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10" y="326"/>
                  </a:lnTo>
                  <a:lnTo>
                    <a:pt x="18" y="361"/>
                  </a:lnTo>
                  <a:lnTo>
                    <a:pt x="45" y="396"/>
                  </a:lnTo>
                  <a:lnTo>
                    <a:pt x="71" y="431"/>
                  </a:lnTo>
                  <a:lnTo>
                    <a:pt x="71" y="4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4879726" y="3387965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0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49"/>
                  </a:lnTo>
                  <a:lnTo>
                    <a:pt x="264" y="440"/>
                  </a:lnTo>
                  <a:lnTo>
                    <a:pt x="308" y="414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32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26" y="9"/>
                  </a:lnTo>
                  <a:lnTo>
                    <a:pt x="282" y="1"/>
                  </a:lnTo>
                  <a:lnTo>
                    <a:pt x="247" y="1"/>
                  </a:lnTo>
                  <a:lnTo>
                    <a:pt x="203" y="1"/>
                  </a:lnTo>
                  <a:lnTo>
                    <a:pt x="159" y="18"/>
                  </a:lnTo>
                  <a:lnTo>
                    <a:pt x="124" y="36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1" y="317"/>
                  </a:lnTo>
                  <a:lnTo>
                    <a:pt x="18" y="361"/>
                  </a:lnTo>
                  <a:lnTo>
                    <a:pt x="45" y="396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0"/>
            <p:cNvSpPr/>
            <p:nvPr/>
          </p:nvSpPr>
          <p:spPr>
            <a:xfrm>
              <a:off x="5007877" y="3484758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423"/>
                  </a:moveTo>
                  <a:lnTo>
                    <a:pt x="71" y="423"/>
                  </a:lnTo>
                  <a:lnTo>
                    <a:pt x="106" y="449"/>
                  </a:lnTo>
                  <a:lnTo>
                    <a:pt x="141" y="458"/>
                  </a:lnTo>
                  <a:lnTo>
                    <a:pt x="185" y="458"/>
                  </a:lnTo>
                  <a:lnTo>
                    <a:pt x="220" y="458"/>
                  </a:lnTo>
                  <a:lnTo>
                    <a:pt x="264" y="440"/>
                  </a:lnTo>
                  <a:lnTo>
                    <a:pt x="308" y="42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1"/>
                  </a:lnTo>
                  <a:lnTo>
                    <a:pt x="431" y="185"/>
                  </a:lnTo>
                  <a:lnTo>
                    <a:pt x="422" y="141"/>
                  </a:lnTo>
                  <a:lnTo>
                    <a:pt x="413" y="98"/>
                  </a:lnTo>
                  <a:lnTo>
                    <a:pt x="387" y="62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25" y="19"/>
                  </a:lnTo>
                  <a:lnTo>
                    <a:pt x="282" y="10"/>
                  </a:lnTo>
                  <a:lnTo>
                    <a:pt x="246" y="1"/>
                  </a:lnTo>
                  <a:lnTo>
                    <a:pt x="202" y="10"/>
                  </a:lnTo>
                  <a:lnTo>
                    <a:pt x="159" y="19"/>
                  </a:lnTo>
                  <a:lnTo>
                    <a:pt x="123" y="45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2"/>
                  </a:lnTo>
                  <a:lnTo>
                    <a:pt x="0" y="326"/>
                  </a:lnTo>
                  <a:lnTo>
                    <a:pt x="18" y="361"/>
                  </a:lnTo>
                  <a:lnTo>
                    <a:pt x="36" y="396"/>
                  </a:lnTo>
                  <a:lnTo>
                    <a:pt x="71" y="423"/>
                  </a:lnTo>
                  <a:lnTo>
                    <a:pt x="71" y="4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5114040" y="3334192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1" y="36"/>
                  </a:moveTo>
                  <a:lnTo>
                    <a:pt x="361" y="36"/>
                  </a:lnTo>
                  <a:lnTo>
                    <a:pt x="325" y="9"/>
                  </a:lnTo>
                  <a:lnTo>
                    <a:pt x="281" y="1"/>
                  </a:lnTo>
                  <a:lnTo>
                    <a:pt x="246" y="1"/>
                  </a:lnTo>
                  <a:lnTo>
                    <a:pt x="202" y="1"/>
                  </a:lnTo>
                  <a:lnTo>
                    <a:pt x="159" y="18"/>
                  </a:lnTo>
                  <a:lnTo>
                    <a:pt x="123" y="36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85"/>
                  </a:lnTo>
                  <a:lnTo>
                    <a:pt x="0" y="229"/>
                  </a:lnTo>
                  <a:lnTo>
                    <a:pt x="0" y="273"/>
                  </a:lnTo>
                  <a:lnTo>
                    <a:pt x="0" y="317"/>
                  </a:lnTo>
                  <a:lnTo>
                    <a:pt x="18" y="361"/>
                  </a:lnTo>
                  <a:lnTo>
                    <a:pt x="36" y="387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0"/>
                  </a:lnTo>
                  <a:lnTo>
                    <a:pt x="141" y="448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64" y="440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32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1" y="36"/>
                  </a:lnTo>
                  <a:lnTo>
                    <a:pt x="3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4985889" y="3236920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361" y="36"/>
                  </a:moveTo>
                  <a:lnTo>
                    <a:pt x="361" y="36"/>
                  </a:lnTo>
                  <a:lnTo>
                    <a:pt x="326" y="18"/>
                  </a:lnTo>
                  <a:lnTo>
                    <a:pt x="290" y="9"/>
                  </a:lnTo>
                  <a:lnTo>
                    <a:pt x="247" y="0"/>
                  </a:lnTo>
                  <a:lnTo>
                    <a:pt x="203" y="9"/>
                  </a:lnTo>
                  <a:lnTo>
                    <a:pt x="168" y="18"/>
                  </a:lnTo>
                  <a:lnTo>
                    <a:pt x="124" y="44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9" y="325"/>
                  </a:lnTo>
                  <a:lnTo>
                    <a:pt x="18" y="361"/>
                  </a:lnTo>
                  <a:lnTo>
                    <a:pt x="45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8"/>
                  </a:lnTo>
                  <a:lnTo>
                    <a:pt x="150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73" y="440"/>
                  </a:lnTo>
                  <a:lnTo>
                    <a:pt x="308" y="422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17"/>
                  </a:lnTo>
                  <a:lnTo>
                    <a:pt x="422" y="273"/>
                  </a:lnTo>
                  <a:lnTo>
                    <a:pt x="431" y="229"/>
                  </a:lnTo>
                  <a:lnTo>
                    <a:pt x="431" y="185"/>
                  </a:lnTo>
                  <a:lnTo>
                    <a:pt x="431" y="141"/>
                  </a:lnTo>
                  <a:lnTo>
                    <a:pt x="413" y="97"/>
                  </a:lnTo>
                  <a:lnTo>
                    <a:pt x="396" y="71"/>
                  </a:lnTo>
                  <a:lnTo>
                    <a:pt x="361" y="36"/>
                  </a:lnTo>
                  <a:lnTo>
                    <a:pt x="3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0"/>
            <p:cNvSpPr/>
            <p:nvPr/>
          </p:nvSpPr>
          <p:spPr>
            <a:xfrm>
              <a:off x="4857737" y="3140127"/>
              <a:ext cx="23426" cy="24331"/>
            </a:xfrm>
            <a:custGeom>
              <a:avLst/>
              <a:gdLst/>
              <a:ahLst/>
              <a:cxnLst/>
              <a:rect l="l" t="t" r="r" b="b"/>
              <a:pathLst>
                <a:path w="440" h="457" extrusionOk="0">
                  <a:moveTo>
                    <a:pt x="361" y="35"/>
                  </a:moveTo>
                  <a:lnTo>
                    <a:pt x="361" y="35"/>
                  </a:lnTo>
                  <a:lnTo>
                    <a:pt x="326" y="18"/>
                  </a:lnTo>
                  <a:lnTo>
                    <a:pt x="291" y="0"/>
                  </a:lnTo>
                  <a:lnTo>
                    <a:pt x="247" y="0"/>
                  </a:lnTo>
                  <a:lnTo>
                    <a:pt x="212" y="9"/>
                  </a:lnTo>
                  <a:lnTo>
                    <a:pt x="168" y="18"/>
                  </a:lnTo>
                  <a:lnTo>
                    <a:pt x="124" y="44"/>
                  </a:lnTo>
                  <a:lnTo>
                    <a:pt x="89" y="70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36" y="149"/>
                  </a:lnTo>
                  <a:lnTo>
                    <a:pt x="18" y="193"/>
                  </a:lnTo>
                  <a:lnTo>
                    <a:pt x="1" y="237"/>
                  </a:lnTo>
                  <a:lnTo>
                    <a:pt x="1" y="281"/>
                  </a:lnTo>
                  <a:lnTo>
                    <a:pt x="10" y="316"/>
                  </a:lnTo>
                  <a:lnTo>
                    <a:pt x="27" y="360"/>
                  </a:lnTo>
                  <a:lnTo>
                    <a:pt x="45" y="395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39"/>
                  </a:lnTo>
                  <a:lnTo>
                    <a:pt x="150" y="457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73" y="439"/>
                  </a:lnTo>
                  <a:lnTo>
                    <a:pt x="308" y="413"/>
                  </a:lnTo>
                  <a:lnTo>
                    <a:pt x="352" y="387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40" y="176"/>
                  </a:lnTo>
                  <a:lnTo>
                    <a:pt x="431" y="141"/>
                  </a:lnTo>
                  <a:lnTo>
                    <a:pt x="414" y="97"/>
                  </a:lnTo>
                  <a:lnTo>
                    <a:pt x="396" y="62"/>
                  </a:lnTo>
                  <a:lnTo>
                    <a:pt x="361" y="35"/>
                  </a:lnTo>
                  <a:lnTo>
                    <a:pt x="36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0"/>
            <p:cNvSpPr/>
            <p:nvPr/>
          </p:nvSpPr>
          <p:spPr>
            <a:xfrm>
              <a:off x="4655261" y="3217753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8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64" y="439"/>
                  </a:lnTo>
                  <a:lnTo>
                    <a:pt x="308" y="422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41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18"/>
                  </a:lnTo>
                  <a:lnTo>
                    <a:pt x="281" y="0"/>
                  </a:lnTo>
                  <a:lnTo>
                    <a:pt x="246" y="0"/>
                  </a:lnTo>
                  <a:lnTo>
                    <a:pt x="202" y="9"/>
                  </a:lnTo>
                  <a:lnTo>
                    <a:pt x="158" y="18"/>
                  </a:lnTo>
                  <a:lnTo>
                    <a:pt x="123" y="44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0" y="237"/>
                  </a:lnTo>
                  <a:lnTo>
                    <a:pt x="0" y="281"/>
                  </a:lnTo>
                  <a:lnTo>
                    <a:pt x="0" y="325"/>
                  </a:lnTo>
                  <a:lnTo>
                    <a:pt x="18" y="360"/>
                  </a:lnTo>
                  <a:lnTo>
                    <a:pt x="36" y="396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>
              <a:off x="4782933" y="3315025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79" y="422"/>
                  </a:moveTo>
                  <a:lnTo>
                    <a:pt x="79" y="422"/>
                  </a:lnTo>
                  <a:lnTo>
                    <a:pt x="115" y="440"/>
                  </a:lnTo>
                  <a:lnTo>
                    <a:pt x="150" y="448"/>
                  </a:lnTo>
                  <a:lnTo>
                    <a:pt x="194" y="457"/>
                  </a:lnTo>
                  <a:lnTo>
                    <a:pt x="229" y="448"/>
                  </a:lnTo>
                  <a:lnTo>
                    <a:pt x="273" y="431"/>
                  </a:lnTo>
                  <a:lnTo>
                    <a:pt x="317" y="413"/>
                  </a:lnTo>
                  <a:lnTo>
                    <a:pt x="352" y="387"/>
                  </a:lnTo>
                  <a:lnTo>
                    <a:pt x="378" y="343"/>
                  </a:lnTo>
                  <a:lnTo>
                    <a:pt x="378" y="343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40" y="220"/>
                  </a:lnTo>
                  <a:lnTo>
                    <a:pt x="440" y="176"/>
                  </a:lnTo>
                  <a:lnTo>
                    <a:pt x="431" y="132"/>
                  </a:lnTo>
                  <a:lnTo>
                    <a:pt x="413" y="97"/>
                  </a:lnTo>
                  <a:lnTo>
                    <a:pt x="396" y="62"/>
                  </a:lnTo>
                  <a:lnTo>
                    <a:pt x="369" y="35"/>
                  </a:lnTo>
                  <a:lnTo>
                    <a:pt x="369" y="35"/>
                  </a:lnTo>
                  <a:lnTo>
                    <a:pt x="334" y="9"/>
                  </a:lnTo>
                  <a:lnTo>
                    <a:pt x="290" y="0"/>
                  </a:lnTo>
                  <a:lnTo>
                    <a:pt x="255" y="0"/>
                  </a:lnTo>
                  <a:lnTo>
                    <a:pt x="211" y="0"/>
                  </a:lnTo>
                  <a:lnTo>
                    <a:pt x="167" y="18"/>
                  </a:lnTo>
                  <a:lnTo>
                    <a:pt x="132" y="35"/>
                  </a:lnTo>
                  <a:lnTo>
                    <a:pt x="88" y="62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6" y="141"/>
                  </a:lnTo>
                  <a:lnTo>
                    <a:pt x="18" y="185"/>
                  </a:lnTo>
                  <a:lnTo>
                    <a:pt x="9" y="229"/>
                  </a:lnTo>
                  <a:lnTo>
                    <a:pt x="0" y="273"/>
                  </a:lnTo>
                  <a:lnTo>
                    <a:pt x="9" y="317"/>
                  </a:lnTo>
                  <a:lnTo>
                    <a:pt x="27" y="352"/>
                  </a:lnTo>
                  <a:lnTo>
                    <a:pt x="44" y="387"/>
                  </a:lnTo>
                  <a:lnTo>
                    <a:pt x="79" y="422"/>
                  </a:lnTo>
                  <a:lnTo>
                    <a:pt x="79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>
              <a:off x="4911085" y="3411817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0" y="422"/>
                  </a:moveTo>
                  <a:lnTo>
                    <a:pt x="70" y="422"/>
                  </a:lnTo>
                  <a:lnTo>
                    <a:pt x="106" y="440"/>
                  </a:lnTo>
                  <a:lnTo>
                    <a:pt x="150" y="457"/>
                  </a:lnTo>
                  <a:lnTo>
                    <a:pt x="185" y="457"/>
                  </a:lnTo>
                  <a:lnTo>
                    <a:pt x="229" y="449"/>
                  </a:lnTo>
                  <a:lnTo>
                    <a:pt x="272" y="440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32"/>
                  </a:lnTo>
                  <a:lnTo>
                    <a:pt x="413" y="97"/>
                  </a:lnTo>
                  <a:lnTo>
                    <a:pt x="395" y="62"/>
                  </a:lnTo>
                  <a:lnTo>
                    <a:pt x="360" y="36"/>
                  </a:lnTo>
                  <a:lnTo>
                    <a:pt x="360" y="36"/>
                  </a:lnTo>
                  <a:lnTo>
                    <a:pt x="325" y="18"/>
                  </a:lnTo>
                  <a:lnTo>
                    <a:pt x="290" y="1"/>
                  </a:lnTo>
                  <a:lnTo>
                    <a:pt x="246" y="1"/>
                  </a:lnTo>
                  <a:lnTo>
                    <a:pt x="202" y="1"/>
                  </a:lnTo>
                  <a:lnTo>
                    <a:pt x="167" y="18"/>
                  </a:lnTo>
                  <a:lnTo>
                    <a:pt x="123" y="45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2"/>
                  </a:lnTo>
                  <a:lnTo>
                    <a:pt x="9" y="317"/>
                  </a:lnTo>
                  <a:lnTo>
                    <a:pt x="18" y="361"/>
                  </a:lnTo>
                  <a:lnTo>
                    <a:pt x="44" y="396"/>
                  </a:lnTo>
                  <a:lnTo>
                    <a:pt x="70" y="422"/>
                  </a:lnTo>
                  <a:lnTo>
                    <a:pt x="7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5040620" y="3510047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39"/>
                  </a:lnTo>
                  <a:lnTo>
                    <a:pt x="150" y="448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73" y="431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32"/>
                  </a:lnTo>
                  <a:lnTo>
                    <a:pt x="413" y="97"/>
                  </a:lnTo>
                  <a:lnTo>
                    <a:pt x="396" y="62"/>
                  </a:lnTo>
                  <a:lnTo>
                    <a:pt x="360" y="35"/>
                  </a:lnTo>
                  <a:lnTo>
                    <a:pt x="360" y="35"/>
                  </a:lnTo>
                  <a:lnTo>
                    <a:pt x="325" y="9"/>
                  </a:lnTo>
                  <a:lnTo>
                    <a:pt x="290" y="0"/>
                  </a:lnTo>
                  <a:lnTo>
                    <a:pt x="246" y="0"/>
                  </a:lnTo>
                  <a:lnTo>
                    <a:pt x="202" y="0"/>
                  </a:lnTo>
                  <a:lnTo>
                    <a:pt x="167" y="18"/>
                  </a:lnTo>
                  <a:lnTo>
                    <a:pt x="123" y="35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41"/>
                  </a:lnTo>
                  <a:lnTo>
                    <a:pt x="9" y="185"/>
                  </a:lnTo>
                  <a:lnTo>
                    <a:pt x="0" y="229"/>
                  </a:lnTo>
                  <a:lnTo>
                    <a:pt x="0" y="273"/>
                  </a:lnTo>
                  <a:lnTo>
                    <a:pt x="9" y="316"/>
                  </a:lnTo>
                  <a:lnTo>
                    <a:pt x="18" y="360"/>
                  </a:lnTo>
                  <a:lnTo>
                    <a:pt x="44" y="387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0"/>
            <p:cNvSpPr/>
            <p:nvPr/>
          </p:nvSpPr>
          <p:spPr>
            <a:xfrm>
              <a:off x="5082255" y="3310339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9" y="36"/>
                  </a:moveTo>
                  <a:lnTo>
                    <a:pt x="369" y="36"/>
                  </a:lnTo>
                  <a:lnTo>
                    <a:pt x="325" y="9"/>
                  </a:lnTo>
                  <a:lnTo>
                    <a:pt x="290" y="1"/>
                  </a:lnTo>
                  <a:lnTo>
                    <a:pt x="246" y="1"/>
                  </a:lnTo>
                  <a:lnTo>
                    <a:pt x="211" y="1"/>
                  </a:lnTo>
                  <a:lnTo>
                    <a:pt x="167" y="18"/>
                  </a:lnTo>
                  <a:lnTo>
                    <a:pt x="123" y="36"/>
                  </a:lnTo>
                  <a:lnTo>
                    <a:pt x="88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5" y="141"/>
                  </a:lnTo>
                  <a:lnTo>
                    <a:pt x="18" y="185"/>
                  </a:lnTo>
                  <a:lnTo>
                    <a:pt x="9" y="229"/>
                  </a:lnTo>
                  <a:lnTo>
                    <a:pt x="0" y="273"/>
                  </a:lnTo>
                  <a:lnTo>
                    <a:pt x="9" y="317"/>
                  </a:lnTo>
                  <a:lnTo>
                    <a:pt x="26" y="361"/>
                  </a:lnTo>
                  <a:lnTo>
                    <a:pt x="44" y="387"/>
                  </a:lnTo>
                  <a:lnTo>
                    <a:pt x="70" y="422"/>
                  </a:lnTo>
                  <a:lnTo>
                    <a:pt x="70" y="422"/>
                  </a:lnTo>
                  <a:lnTo>
                    <a:pt x="114" y="440"/>
                  </a:lnTo>
                  <a:lnTo>
                    <a:pt x="149" y="449"/>
                  </a:lnTo>
                  <a:lnTo>
                    <a:pt x="193" y="457"/>
                  </a:lnTo>
                  <a:lnTo>
                    <a:pt x="228" y="449"/>
                  </a:lnTo>
                  <a:lnTo>
                    <a:pt x="272" y="431"/>
                  </a:lnTo>
                  <a:lnTo>
                    <a:pt x="316" y="413"/>
                  </a:lnTo>
                  <a:lnTo>
                    <a:pt x="351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9" y="176"/>
                  </a:lnTo>
                  <a:lnTo>
                    <a:pt x="431" y="132"/>
                  </a:lnTo>
                  <a:lnTo>
                    <a:pt x="413" y="97"/>
                  </a:lnTo>
                  <a:lnTo>
                    <a:pt x="395" y="62"/>
                  </a:lnTo>
                  <a:lnTo>
                    <a:pt x="369" y="36"/>
                  </a:lnTo>
                  <a:lnTo>
                    <a:pt x="369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0"/>
            <p:cNvSpPr/>
            <p:nvPr/>
          </p:nvSpPr>
          <p:spPr>
            <a:xfrm>
              <a:off x="4954583" y="3213068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0" y="36"/>
                  </a:moveTo>
                  <a:lnTo>
                    <a:pt x="360" y="36"/>
                  </a:lnTo>
                  <a:lnTo>
                    <a:pt x="325" y="18"/>
                  </a:lnTo>
                  <a:lnTo>
                    <a:pt x="281" y="9"/>
                  </a:lnTo>
                  <a:lnTo>
                    <a:pt x="246" y="0"/>
                  </a:lnTo>
                  <a:lnTo>
                    <a:pt x="202" y="9"/>
                  </a:lnTo>
                  <a:lnTo>
                    <a:pt x="158" y="18"/>
                  </a:lnTo>
                  <a:lnTo>
                    <a:pt x="123" y="44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6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2"/>
                  </a:lnTo>
                  <a:lnTo>
                    <a:pt x="0" y="325"/>
                  </a:lnTo>
                  <a:lnTo>
                    <a:pt x="18" y="361"/>
                  </a:lnTo>
                  <a:lnTo>
                    <a:pt x="35" y="396"/>
                  </a:lnTo>
                  <a:lnTo>
                    <a:pt x="70" y="422"/>
                  </a:lnTo>
                  <a:lnTo>
                    <a:pt x="70" y="422"/>
                  </a:lnTo>
                  <a:lnTo>
                    <a:pt x="105" y="448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8" y="457"/>
                  </a:lnTo>
                  <a:lnTo>
                    <a:pt x="264" y="440"/>
                  </a:lnTo>
                  <a:lnTo>
                    <a:pt x="308" y="422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73"/>
                  </a:lnTo>
                  <a:lnTo>
                    <a:pt x="430" y="229"/>
                  </a:lnTo>
                  <a:lnTo>
                    <a:pt x="430" y="185"/>
                  </a:lnTo>
                  <a:lnTo>
                    <a:pt x="422" y="141"/>
                  </a:lnTo>
                  <a:lnTo>
                    <a:pt x="413" y="97"/>
                  </a:lnTo>
                  <a:lnTo>
                    <a:pt x="387" y="71"/>
                  </a:lnTo>
                  <a:lnTo>
                    <a:pt x="360" y="36"/>
                  </a:lnTo>
                  <a:lnTo>
                    <a:pt x="360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0"/>
            <p:cNvSpPr/>
            <p:nvPr/>
          </p:nvSpPr>
          <p:spPr>
            <a:xfrm>
              <a:off x="4826431" y="3116275"/>
              <a:ext cx="22946" cy="24331"/>
            </a:xfrm>
            <a:custGeom>
              <a:avLst/>
              <a:gdLst/>
              <a:ahLst/>
              <a:cxnLst/>
              <a:rect l="l" t="t" r="r" b="b"/>
              <a:pathLst>
                <a:path w="431" h="457" extrusionOk="0">
                  <a:moveTo>
                    <a:pt x="360" y="35"/>
                  </a:moveTo>
                  <a:lnTo>
                    <a:pt x="360" y="35"/>
                  </a:lnTo>
                  <a:lnTo>
                    <a:pt x="325" y="18"/>
                  </a:lnTo>
                  <a:lnTo>
                    <a:pt x="290" y="0"/>
                  </a:lnTo>
                  <a:lnTo>
                    <a:pt x="246" y="0"/>
                  </a:lnTo>
                  <a:lnTo>
                    <a:pt x="202" y="9"/>
                  </a:lnTo>
                  <a:lnTo>
                    <a:pt x="167" y="18"/>
                  </a:lnTo>
                  <a:lnTo>
                    <a:pt x="123" y="44"/>
                  </a:lnTo>
                  <a:lnTo>
                    <a:pt x="88" y="70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3"/>
                  </a:lnTo>
                  <a:lnTo>
                    <a:pt x="0" y="237"/>
                  </a:lnTo>
                  <a:lnTo>
                    <a:pt x="0" y="281"/>
                  </a:lnTo>
                  <a:lnTo>
                    <a:pt x="9" y="316"/>
                  </a:lnTo>
                  <a:lnTo>
                    <a:pt x="18" y="360"/>
                  </a:lnTo>
                  <a:lnTo>
                    <a:pt x="44" y="395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39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73" y="439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32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0" y="35"/>
                  </a:lnTo>
                  <a:lnTo>
                    <a:pt x="360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4686567" y="3241605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8"/>
                  </a:lnTo>
                  <a:lnTo>
                    <a:pt x="150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73" y="439"/>
                  </a:lnTo>
                  <a:lnTo>
                    <a:pt x="308" y="422"/>
                  </a:lnTo>
                  <a:lnTo>
                    <a:pt x="343" y="387"/>
                  </a:lnTo>
                  <a:lnTo>
                    <a:pt x="379" y="352"/>
                  </a:lnTo>
                  <a:lnTo>
                    <a:pt x="379" y="352"/>
                  </a:lnTo>
                  <a:lnTo>
                    <a:pt x="405" y="308"/>
                  </a:lnTo>
                  <a:lnTo>
                    <a:pt x="423" y="264"/>
                  </a:lnTo>
                  <a:lnTo>
                    <a:pt x="431" y="220"/>
                  </a:lnTo>
                  <a:lnTo>
                    <a:pt x="431" y="185"/>
                  </a:lnTo>
                  <a:lnTo>
                    <a:pt x="431" y="141"/>
                  </a:lnTo>
                  <a:lnTo>
                    <a:pt x="414" y="97"/>
                  </a:lnTo>
                  <a:lnTo>
                    <a:pt x="396" y="6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6" y="18"/>
                  </a:lnTo>
                  <a:lnTo>
                    <a:pt x="291" y="9"/>
                  </a:lnTo>
                  <a:lnTo>
                    <a:pt x="247" y="0"/>
                  </a:lnTo>
                  <a:lnTo>
                    <a:pt x="203" y="9"/>
                  </a:lnTo>
                  <a:lnTo>
                    <a:pt x="168" y="18"/>
                  </a:lnTo>
                  <a:lnTo>
                    <a:pt x="124" y="44"/>
                  </a:lnTo>
                  <a:lnTo>
                    <a:pt x="89" y="71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27" y="150"/>
                  </a:lnTo>
                  <a:lnTo>
                    <a:pt x="10" y="194"/>
                  </a:lnTo>
                  <a:lnTo>
                    <a:pt x="1" y="237"/>
                  </a:lnTo>
                  <a:lnTo>
                    <a:pt x="1" y="281"/>
                  </a:lnTo>
                  <a:lnTo>
                    <a:pt x="10" y="325"/>
                  </a:lnTo>
                  <a:lnTo>
                    <a:pt x="18" y="360"/>
                  </a:lnTo>
                  <a:lnTo>
                    <a:pt x="45" y="396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4814718" y="3338877"/>
              <a:ext cx="23000" cy="24384"/>
            </a:xfrm>
            <a:custGeom>
              <a:avLst/>
              <a:gdLst/>
              <a:ahLst/>
              <a:cxnLst/>
              <a:rect l="l" t="t" r="r" b="b"/>
              <a:pathLst>
                <a:path w="432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0"/>
                  </a:lnTo>
                  <a:lnTo>
                    <a:pt x="141" y="448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64" y="431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43"/>
                  </a:lnTo>
                  <a:lnTo>
                    <a:pt x="378" y="343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32"/>
                  </a:lnTo>
                  <a:lnTo>
                    <a:pt x="414" y="97"/>
                  </a:lnTo>
                  <a:lnTo>
                    <a:pt x="387" y="6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6" y="9"/>
                  </a:lnTo>
                  <a:lnTo>
                    <a:pt x="282" y="0"/>
                  </a:lnTo>
                  <a:lnTo>
                    <a:pt x="247" y="0"/>
                  </a:lnTo>
                  <a:lnTo>
                    <a:pt x="203" y="0"/>
                  </a:lnTo>
                  <a:lnTo>
                    <a:pt x="159" y="18"/>
                  </a:lnTo>
                  <a:lnTo>
                    <a:pt x="124" y="35"/>
                  </a:lnTo>
                  <a:lnTo>
                    <a:pt x="89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41"/>
                  </a:lnTo>
                  <a:lnTo>
                    <a:pt x="9" y="185"/>
                  </a:lnTo>
                  <a:lnTo>
                    <a:pt x="1" y="229"/>
                  </a:lnTo>
                  <a:lnTo>
                    <a:pt x="1" y="273"/>
                  </a:lnTo>
                  <a:lnTo>
                    <a:pt x="1" y="317"/>
                  </a:lnTo>
                  <a:lnTo>
                    <a:pt x="18" y="352"/>
                  </a:lnTo>
                  <a:lnTo>
                    <a:pt x="45" y="387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4942870" y="3435669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1" y="422"/>
                  </a:moveTo>
                  <a:lnTo>
                    <a:pt x="71" y="422"/>
                  </a:lnTo>
                  <a:lnTo>
                    <a:pt x="106" y="440"/>
                  </a:lnTo>
                  <a:lnTo>
                    <a:pt x="141" y="457"/>
                  </a:lnTo>
                  <a:lnTo>
                    <a:pt x="185" y="457"/>
                  </a:lnTo>
                  <a:lnTo>
                    <a:pt x="229" y="449"/>
                  </a:lnTo>
                  <a:lnTo>
                    <a:pt x="264" y="440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22" y="132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1" y="36"/>
                  </a:lnTo>
                  <a:lnTo>
                    <a:pt x="361" y="36"/>
                  </a:lnTo>
                  <a:lnTo>
                    <a:pt x="325" y="18"/>
                  </a:lnTo>
                  <a:lnTo>
                    <a:pt x="282" y="1"/>
                  </a:lnTo>
                  <a:lnTo>
                    <a:pt x="246" y="1"/>
                  </a:lnTo>
                  <a:lnTo>
                    <a:pt x="203" y="9"/>
                  </a:lnTo>
                  <a:lnTo>
                    <a:pt x="159" y="18"/>
                  </a:lnTo>
                  <a:lnTo>
                    <a:pt x="123" y="45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2"/>
                  </a:lnTo>
                  <a:lnTo>
                    <a:pt x="0" y="317"/>
                  </a:lnTo>
                  <a:lnTo>
                    <a:pt x="18" y="361"/>
                  </a:lnTo>
                  <a:lnTo>
                    <a:pt x="36" y="396"/>
                  </a:lnTo>
                  <a:lnTo>
                    <a:pt x="71" y="422"/>
                  </a:lnTo>
                  <a:lnTo>
                    <a:pt x="71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4723090" y="3040939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9" y="36"/>
                  </a:moveTo>
                  <a:lnTo>
                    <a:pt x="369" y="36"/>
                  </a:lnTo>
                  <a:lnTo>
                    <a:pt x="334" y="10"/>
                  </a:lnTo>
                  <a:lnTo>
                    <a:pt x="290" y="1"/>
                  </a:lnTo>
                  <a:lnTo>
                    <a:pt x="255" y="1"/>
                  </a:lnTo>
                  <a:lnTo>
                    <a:pt x="211" y="1"/>
                  </a:lnTo>
                  <a:lnTo>
                    <a:pt x="167" y="19"/>
                  </a:lnTo>
                  <a:lnTo>
                    <a:pt x="132" y="36"/>
                  </a:lnTo>
                  <a:lnTo>
                    <a:pt x="88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5" y="142"/>
                  </a:lnTo>
                  <a:lnTo>
                    <a:pt x="18" y="185"/>
                  </a:lnTo>
                  <a:lnTo>
                    <a:pt x="9" y="229"/>
                  </a:lnTo>
                  <a:lnTo>
                    <a:pt x="0" y="273"/>
                  </a:lnTo>
                  <a:lnTo>
                    <a:pt x="9" y="317"/>
                  </a:lnTo>
                  <a:lnTo>
                    <a:pt x="26" y="361"/>
                  </a:lnTo>
                  <a:lnTo>
                    <a:pt x="44" y="387"/>
                  </a:lnTo>
                  <a:lnTo>
                    <a:pt x="79" y="423"/>
                  </a:lnTo>
                  <a:lnTo>
                    <a:pt x="79" y="423"/>
                  </a:lnTo>
                  <a:lnTo>
                    <a:pt x="114" y="440"/>
                  </a:lnTo>
                  <a:lnTo>
                    <a:pt x="149" y="449"/>
                  </a:lnTo>
                  <a:lnTo>
                    <a:pt x="193" y="458"/>
                  </a:lnTo>
                  <a:lnTo>
                    <a:pt x="228" y="449"/>
                  </a:lnTo>
                  <a:lnTo>
                    <a:pt x="272" y="440"/>
                  </a:lnTo>
                  <a:lnTo>
                    <a:pt x="316" y="414"/>
                  </a:lnTo>
                  <a:lnTo>
                    <a:pt x="351" y="387"/>
                  </a:lnTo>
                  <a:lnTo>
                    <a:pt x="387" y="352"/>
                  </a:lnTo>
                  <a:lnTo>
                    <a:pt x="387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9" y="221"/>
                  </a:lnTo>
                  <a:lnTo>
                    <a:pt x="439" y="177"/>
                  </a:lnTo>
                  <a:lnTo>
                    <a:pt x="430" y="133"/>
                  </a:lnTo>
                  <a:lnTo>
                    <a:pt x="413" y="98"/>
                  </a:lnTo>
                  <a:lnTo>
                    <a:pt x="395" y="62"/>
                  </a:lnTo>
                  <a:lnTo>
                    <a:pt x="369" y="36"/>
                  </a:lnTo>
                  <a:lnTo>
                    <a:pt x="369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5050896" y="3286487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361" y="36"/>
                  </a:moveTo>
                  <a:lnTo>
                    <a:pt x="361" y="36"/>
                  </a:lnTo>
                  <a:lnTo>
                    <a:pt x="326" y="9"/>
                  </a:lnTo>
                  <a:lnTo>
                    <a:pt x="290" y="1"/>
                  </a:lnTo>
                  <a:lnTo>
                    <a:pt x="247" y="1"/>
                  </a:lnTo>
                  <a:lnTo>
                    <a:pt x="203" y="1"/>
                  </a:lnTo>
                  <a:lnTo>
                    <a:pt x="167" y="18"/>
                  </a:lnTo>
                  <a:lnTo>
                    <a:pt x="124" y="36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7" y="141"/>
                  </a:lnTo>
                  <a:lnTo>
                    <a:pt x="9" y="185"/>
                  </a:lnTo>
                  <a:lnTo>
                    <a:pt x="1" y="229"/>
                  </a:lnTo>
                  <a:lnTo>
                    <a:pt x="1" y="273"/>
                  </a:lnTo>
                  <a:lnTo>
                    <a:pt x="9" y="317"/>
                  </a:lnTo>
                  <a:lnTo>
                    <a:pt x="18" y="352"/>
                  </a:lnTo>
                  <a:lnTo>
                    <a:pt x="44" y="387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0"/>
                  </a:lnTo>
                  <a:lnTo>
                    <a:pt x="150" y="449"/>
                  </a:lnTo>
                  <a:lnTo>
                    <a:pt x="185" y="457"/>
                  </a:lnTo>
                  <a:lnTo>
                    <a:pt x="229" y="449"/>
                  </a:lnTo>
                  <a:lnTo>
                    <a:pt x="273" y="431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43"/>
                  </a:lnTo>
                  <a:lnTo>
                    <a:pt x="378" y="343"/>
                  </a:lnTo>
                  <a:lnTo>
                    <a:pt x="405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32"/>
                  </a:lnTo>
                  <a:lnTo>
                    <a:pt x="413" y="97"/>
                  </a:lnTo>
                  <a:lnTo>
                    <a:pt x="396" y="62"/>
                  </a:lnTo>
                  <a:lnTo>
                    <a:pt x="361" y="36"/>
                  </a:lnTo>
                  <a:lnTo>
                    <a:pt x="3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4922745" y="3189216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361" y="36"/>
                  </a:moveTo>
                  <a:lnTo>
                    <a:pt x="361" y="36"/>
                  </a:lnTo>
                  <a:lnTo>
                    <a:pt x="326" y="18"/>
                  </a:lnTo>
                  <a:lnTo>
                    <a:pt x="291" y="9"/>
                  </a:lnTo>
                  <a:lnTo>
                    <a:pt x="247" y="0"/>
                  </a:lnTo>
                  <a:lnTo>
                    <a:pt x="212" y="9"/>
                  </a:lnTo>
                  <a:lnTo>
                    <a:pt x="168" y="18"/>
                  </a:lnTo>
                  <a:lnTo>
                    <a:pt x="124" y="44"/>
                  </a:lnTo>
                  <a:lnTo>
                    <a:pt x="89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6" y="150"/>
                  </a:lnTo>
                  <a:lnTo>
                    <a:pt x="18" y="194"/>
                  </a:lnTo>
                  <a:lnTo>
                    <a:pt x="1" y="238"/>
                  </a:lnTo>
                  <a:lnTo>
                    <a:pt x="1" y="282"/>
                  </a:lnTo>
                  <a:lnTo>
                    <a:pt x="10" y="325"/>
                  </a:lnTo>
                  <a:lnTo>
                    <a:pt x="27" y="361"/>
                  </a:lnTo>
                  <a:lnTo>
                    <a:pt x="45" y="396"/>
                  </a:lnTo>
                  <a:lnTo>
                    <a:pt x="71" y="422"/>
                  </a:lnTo>
                  <a:lnTo>
                    <a:pt x="71" y="422"/>
                  </a:lnTo>
                  <a:lnTo>
                    <a:pt x="106" y="448"/>
                  </a:lnTo>
                  <a:lnTo>
                    <a:pt x="150" y="457"/>
                  </a:lnTo>
                  <a:lnTo>
                    <a:pt x="185" y="457"/>
                  </a:lnTo>
                  <a:lnTo>
                    <a:pt x="229" y="457"/>
                  </a:lnTo>
                  <a:lnTo>
                    <a:pt x="273" y="440"/>
                  </a:lnTo>
                  <a:lnTo>
                    <a:pt x="308" y="422"/>
                  </a:lnTo>
                  <a:lnTo>
                    <a:pt x="352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5" y="308"/>
                  </a:lnTo>
                  <a:lnTo>
                    <a:pt x="422" y="273"/>
                  </a:lnTo>
                  <a:lnTo>
                    <a:pt x="431" y="220"/>
                  </a:lnTo>
                  <a:lnTo>
                    <a:pt x="440" y="185"/>
                  </a:lnTo>
                  <a:lnTo>
                    <a:pt x="431" y="141"/>
                  </a:lnTo>
                  <a:lnTo>
                    <a:pt x="414" y="97"/>
                  </a:lnTo>
                  <a:lnTo>
                    <a:pt x="396" y="62"/>
                  </a:lnTo>
                  <a:lnTo>
                    <a:pt x="361" y="36"/>
                  </a:lnTo>
                  <a:lnTo>
                    <a:pt x="3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4794593" y="3092423"/>
              <a:ext cx="23479" cy="24331"/>
            </a:xfrm>
            <a:custGeom>
              <a:avLst/>
              <a:gdLst/>
              <a:ahLst/>
              <a:cxnLst/>
              <a:rect l="l" t="t" r="r" b="b"/>
              <a:pathLst>
                <a:path w="441" h="457" extrusionOk="0">
                  <a:moveTo>
                    <a:pt x="370" y="35"/>
                  </a:moveTo>
                  <a:lnTo>
                    <a:pt x="370" y="35"/>
                  </a:lnTo>
                  <a:lnTo>
                    <a:pt x="335" y="18"/>
                  </a:lnTo>
                  <a:lnTo>
                    <a:pt x="291" y="0"/>
                  </a:lnTo>
                  <a:lnTo>
                    <a:pt x="256" y="0"/>
                  </a:lnTo>
                  <a:lnTo>
                    <a:pt x="212" y="9"/>
                  </a:lnTo>
                  <a:lnTo>
                    <a:pt x="168" y="18"/>
                  </a:lnTo>
                  <a:lnTo>
                    <a:pt x="133" y="44"/>
                  </a:lnTo>
                  <a:lnTo>
                    <a:pt x="89" y="70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6" y="150"/>
                  </a:lnTo>
                  <a:lnTo>
                    <a:pt x="19" y="193"/>
                  </a:lnTo>
                  <a:lnTo>
                    <a:pt x="10" y="237"/>
                  </a:lnTo>
                  <a:lnTo>
                    <a:pt x="1" y="281"/>
                  </a:lnTo>
                  <a:lnTo>
                    <a:pt x="10" y="316"/>
                  </a:lnTo>
                  <a:lnTo>
                    <a:pt x="27" y="360"/>
                  </a:lnTo>
                  <a:lnTo>
                    <a:pt x="45" y="395"/>
                  </a:lnTo>
                  <a:lnTo>
                    <a:pt x="80" y="422"/>
                  </a:lnTo>
                  <a:lnTo>
                    <a:pt x="80" y="422"/>
                  </a:lnTo>
                  <a:lnTo>
                    <a:pt x="115" y="439"/>
                  </a:lnTo>
                  <a:lnTo>
                    <a:pt x="150" y="457"/>
                  </a:lnTo>
                  <a:lnTo>
                    <a:pt x="194" y="457"/>
                  </a:lnTo>
                  <a:lnTo>
                    <a:pt x="229" y="448"/>
                  </a:lnTo>
                  <a:lnTo>
                    <a:pt x="273" y="439"/>
                  </a:lnTo>
                  <a:lnTo>
                    <a:pt x="317" y="413"/>
                  </a:lnTo>
                  <a:lnTo>
                    <a:pt x="352" y="387"/>
                  </a:lnTo>
                  <a:lnTo>
                    <a:pt x="387" y="352"/>
                  </a:lnTo>
                  <a:lnTo>
                    <a:pt x="387" y="352"/>
                  </a:lnTo>
                  <a:lnTo>
                    <a:pt x="405" y="308"/>
                  </a:lnTo>
                  <a:lnTo>
                    <a:pt x="423" y="264"/>
                  </a:lnTo>
                  <a:lnTo>
                    <a:pt x="440" y="220"/>
                  </a:lnTo>
                  <a:lnTo>
                    <a:pt x="440" y="176"/>
                  </a:lnTo>
                  <a:lnTo>
                    <a:pt x="431" y="132"/>
                  </a:lnTo>
                  <a:lnTo>
                    <a:pt x="414" y="97"/>
                  </a:lnTo>
                  <a:lnTo>
                    <a:pt x="396" y="62"/>
                  </a:lnTo>
                  <a:lnTo>
                    <a:pt x="370" y="35"/>
                  </a:lnTo>
                  <a:lnTo>
                    <a:pt x="370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0"/>
            <p:cNvSpPr/>
            <p:nvPr/>
          </p:nvSpPr>
          <p:spPr>
            <a:xfrm>
              <a:off x="4717926" y="3265457"/>
              <a:ext cx="23426" cy="24384"/>
            </a:xfrm>
            <a:custGeom>
              <a:avLst/>
              <a:gdLst/>
              <a:ahLst/>
              <a:cxnLst/>
              <a:rect l="l" t="t" r="r" b="b"/>
              <a:pathLst>
                <a:path w="440" h="458" extrusionOk="0">
                  <a:moveTo>
                    <a:pt x="79" y="422"/>
                  </a:moveTo>
                  <a:lnTo>
                    <a:pt x="79" y="422"/>
                  </a:lnTo>
                  <a:lnTo>
                    <a:pt x="115" y="448"/>
                  </a:lnTo>
                  <a:lnTo>
                    <a:pt x="150" y="457"/>
                  </a:lnTo>
                  <a:lnTo>
                    <a:pt x="194" y="457"/>
                  </a:lnTo>
                  <a:lnTo>
                    <a:pt x="229" y="457"/>
                  </a:lnTo>
                  <a:lnTo>
                    <a:pt x="273" y="439"/>
                  </a:lnTo>
                  <a:lnTo>
                    <a:pt x="317" y="422"/>
                  </a:lnTo>
                  <a:lnTo>
                    <a:pt x="352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73"/>
                  </a:lnTo>
                  <a:lnTo>
                    <a:pt x="440" y="220"/>
                  </a:lnTo>
                  <a:lnTo>
                    <a:pt x="440" y="185"/>
                  </a:lnTo>
                  <a:lnTo>
                    <a:pt x="431" y="141"/>
                  </a:lnTo>
                  <a:lnTo>
                    <a:pt x="413" y="97"/>
                  </a:lnTo>
                  <a:lnTo>
                    <a:pt x="396" y="71"/>
                  </a:lnTo>
                  <a:lnTo>
                    <a:pt x="369" y="35"/>
                  </a:lnTo>
                  <a:lnTo>
                    <a:pt x="369" y="35"/>
                  </a:lnTo>
                  <a:lnTo>
                    <a:pt x="334" y="18"/>
                  </a:lnTo>
                  <a:lnTo>
                    <a:pt x="290" y="9"/>
                  </a:lnTo>
                  <a:lnTo>
                    <a:pt x="255" y="0"/>
                  </a:lnTo>
                  <a:lnTo>
                    <a:pt x="211" y="9"/>
                  </a:lnTo>
                  <a:lnTo>
                    <a:pt x="167" y="18"/>
                  </a:lnTo>
                  <a:lnTo>
                    <a:pt x="132" y="44"/>
                  </a:lnTo>
                  <a:lnTo>
                    <a:pt x="88" y="71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36" y="150"/>
                  </a:lnTo>
                  <a:lnTo>
                    <a:pt x="18" y="194"/>
                  </a:lnTo>
                  <a:lnTo>
                    <a:pt x="9" y="237"/>
                  </a:lnTo>
                  <a:lnTo>
                    <a:pt x="0" y="281"/>
                  </a:lnTo>
                  <a:lnTo>
                    <a:pt x="9" y="325"/>
                  </a:lnTo>
                  <a:lnTo>
                    <a:pt x="27" y="360"/>
                  </a:lnTo>
                  <a:lnTo>
                    <a:pt x="44" y="396"/>
                  </a:lnTo>
                  <a:lnTo>
                    <a:pt x="79" y="422"/>
                  </a:lnTo>
                  <a:lnTo>
                    <a:pt x="79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0"/>
            <p:cNvSpPr/>
            <p:nvPr/>
          </p:nvSpPr>
          <p:spPr>
            <a:xfrm>
              <a:off x="4846077" y="3362729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0" y="422"/>
                  </a:moveTo>
                  <a:lnTo>
                    <a:pt x="70" y="422"/>
                  </a:lnTo>
                  <a:lnTo>
                    <a:pt x="106" y="440"/>
                  </a:lnTo>
                  <a:lnTo>
                    <a:pt x="150" y="448"/>
                  </a:lnTo>
                  <a:lnTo>
                    <a:pt x="185" y="457"/>
                  </a:lnTo>
                  <a:lnTo>
                    <a:pt x="229" y="448"/>
                  </a:lnTo>
                  <a:lnTo>
                    <a:pt x="273" y="431"/>
                  </a:lnTo>
                  <a:lnTo>
                    <a:pt x="308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1" y="220"/>
                  </a:lnTo>
                  <a:lnTo>
                    <a:pt x="431" y="176"/>
                  </a:lnTo>
                  <a:lnTo>
                    <a:pt x="431" y="132"/>
                  </a:lnTo>
                  <a:lnTo>
                    <a:pt x="413" y="97"/>
                  </a:lnTo>
                  <a:lnTo>
                    <a:pt x="395" y="62"/>
                  </a:lnTo>
                  <a:lnTo>
                    <a:pt x="360" y="35"/>
                  </a:lnTo>
                  <a:lnTo>
                    <a:pt x="360" y="35"/>
                  </a:lnTo>
                  <a:lnTo>
                    <a:pt x="325" y="9"/>
                  </a:lnTo>
                  <a:lnTo>
                    <a:pt x="290" y="0"/>
                  </a:lnTo>
                  <a:lnTo>
                    <a:pt x="246" y="0"/>
                  </a:lnTo>
                  <a:lnTo>
                    <a:pt x="211" y="0"/>
                  </a:lnTo>
                  <a:lnTo>
                    <a:pt x="167" y="18"/>
                  </a:lnTo>
                  <a:lnTo>
                    <a:pt x="123" y="35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5" y="141"/>
                  </a:lnTo>
                  <a:lnTo>
                    <a:pt x="9" y="185"/>
                  </a:lnTo>
                  <a:lnTo>
                    <a:pt x="0" y="229"/>
                  </a:lnTo>
                  <a:lnTo>
                    <a:pt x="0" y="273"/>
                  </a:lnTo>
                  <a:lnTo>
                    <a:pt x="9" y="317"/>
                  </a:lnTo>
                  <a:lnTo>
                    <a:pt x="18" y="360"/>
                  </a:lnTo>
                  <a:lnTo>
                    <a:pt x="44" y="387"/>
                  </a:lnTo>
                  <a:lnTo>
                    <a:pt x="70" y="422"/>
                  </a:lnTo>
                  <a:lnTo>
                    <a:pt x="7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4974229" y="3459521"/>
              <a:ext cx="22946" cy="24384"/>
            </a:xfrm>
            <a:custGeom>
              <a:avLst/>
              <a:gdLst/>
              <a:ahLst/>
              <a:cxnLst/>
              <a:rect l="l" t="t" r="r" b="b"/>
              <a:pathLst>
                <a:path w="431" h="458" extrusionOk="0">
                  <a:moveTo>
                    <a:pt x="70" y="422"/>
                  </a:moveTo>
                  <a:lnTo>
                    <a:pt x="70" y="422"/>
                  </a:lnTo>
                  <a:lnTo>
                    <a:pt x="105" y="440"/>
                  </a:lnTo>
                  <a:lnTo>
                    <a:pt x="141" y="457"/>
                  </a:lnTo>
                  <a:lnTo>
                    <a:pt x="184" y="457"/>
                  </a:lnTo>
                  <a:lnTo>
                    <a:pt x="228" y="449"/>
                  </a:lnTo>
                  <a:lnTo>
                    <a:pt x="272" y="440"/>
                  </a:lnTo>
                  <a:lnTo>
                    <a:pt x="307" y="413"/>
                  </a:lnTo>
                  <a:lnTo>
                    <a:pt x="343" y="387"/>
                  </a:lnTo>
                  <a:lnTo>
                    <a:pt x="378" y="352"/>
                  </a:lnTo>
                  <a:lnTo>
                    <a:pt x="378" y="352"/>
                  </a:lnTo>
                  <a:lnTo>
                    <a:pt x="404" y="308"/>
                  </a:lnTo>
                  <a:lnTo>
                    <a:pt x="422" y="264"/>
                  </a:lnTo>
                  <a:lnTo>
                    <a:pt x="430" y="220"/>
                  </a:lnTo>
                  <a:lnTo>
                    <a:pt x="430" y="176"/>
                  </a:lnTo>
                  <a:lnTo>
                    <a:pt x="430" y="141"/>
                  </a:lnTo>
                  <a:lnTo>
                    <a:pt x="413" y="97"/>
                  </a:lnTo>
                  <a:lnTo>
                    <a:pt x="387" y="62"/>
                  </a:lnTo>
                  <a:lnTo>
                    <a:pt x="360" y="36"/>
                  </a:lnTo>
                  <a:lnTo>
                    <a:pt x="360" y="36"/>
                  </a:lnTo>
                  <a:lnTo>
                    <a:pt x="325" y="18"/>
                  </a:lnTo>
                  <a:lnTo>
                    <a:pt x="290" y="1"/>
                  </a:lnTo>
                  <a:lnTo>
                    <a:pt x="246" y="1"/>
                  </a:lnTo>
                  <a:lnTo>
                    <a:pt x="202" y="9"/>
                  </a:lnTo>
                  <a:lnTo>
                    <a:pt x="167" y="18"/>
                  </a:lnTo>
                  <a:lnTo>
                    <a:pt x="123" y="45"/>
                  </a:lnTo>
                  <a:lnTo>
                    <a:pt x="88" y="71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26" y="150"/>
                  </a:lnTo>
                  <a:lnTo>
                    <a:pt x="9" y="194"/>
                  </a:lnTo>
                  <a:lnTo>
                    <a:pt x="0" y="238"/>
                  </a:lnTo>
                  <a:lnTo>
                    <a:pt x="0" y="282"/>
                  </a:lnTo>
                  <a:lnTo>
                    <a:pt x="9" y="317"/>
                  </a:lnTo>
                  <a:lnTo>
                    <a:pt x="18" y="361"/>
                  </a:lnTo>
                  <a:lnTo>
                    <a:pt x="44" y="396"/>
                  </a:lnTo>
                  <a:lnTo>
                    <a:pt x="70" y="422"/>
                  </a:lnTo>
                  <a:lnTo>
                    <a:pt x="70" y="4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4591638" y="3026457"/>
              <a:ext cx="637975" cy="544858"/>
            </a:xfrm>
            <a:custGeom>
              <a:avLst/>
              <a:gdLst/>
              <a:ahLst/>
              <a:cxnLst/>
              <a:rect l="l" t="t" r="r" b="b"/>
              <a:pathLst>
                <a:path w="11983" h="10234" extrusionOk="0">
                  <a:moveTo>
                    <a:pt x="2188" y="326"/>
                  </a:moveTo>
                  <a:lnTo>
                    <a:pt x="2346" y="334"/>
                  </a:lnTo>
                  <a:lnTo>
                    <a:pt x="2504" y="352"/>
                  </a:lnTo>
                  <a:lnTo>
                    <a:pt x="2653" y="387"/>
                  </a:lnTo>
                  <a:lnTo>
                    <a:pt x="2794" y="440"/>
                  </a:lnTo>
                  <a:lnTo>
                    <a:pt x="2935" y="510"/>
                  </a:lnTo>
                  <a:lnTo>
                    <a:pt x="3066" y="598"/>
                  </a:lnTo>
                  <a:lnTo>
                    <a:pt x="11121" y="6703"/>
                  </a:lnTo>
                  <a:lnTo>
                    <a:pt x="11244" y="6799"/>
                  </a:lnTo>
                  <a:lnTo>
                    <a:pt x="11350" y="6914"/>
                  </a:lnTo>
                  <a:lnTo>
                    <a:pt x="11437" y="7045"/>
                  </a:lnTo>
                  <a:lnTo>
                    <a:pt x="11516" y="7177"/>
                  </a:lnTo>
                  <a:lnTo>
                    <a:pt x="11578" y="7318"/>
                  </a:lnTo>
                  <a:lnTo>
                    <a:pt x="11622" y="7467"/>
                  </a:lnTo>
                  <a:lnTo>
                    <a:pt x="11648" y="7625"/>
                  </a:lnTo>
                  <a:lnTo>
                    <a:pt x="11666" y="7792"/>
                  </a:lnTo>
                  <a:lnTo>
                    <a:pt x="11666" y="7950"/>
                  </a:lnTo>
                  <a:lnTo>
                    <a:pt x="11657" y="8117"/>
                  </a:lnTo>
                  <a:lnTo>
                    <a:pt x="11622" y="8293"/>
                  </a:lnTo>
                  <a:lnTo>
                    <a:pt x="11578" y="8460"/>
                  </a:lnTo>
                  <a:lnTo>
                    <a:pt x="11516" y="8627"/>
                  </a:lnTo>
                  <a:lnTo>
                    <a:pt x="11446" y="8785"/>
                  </a:lnTo>
                  <a:lnTo>
                    <a:pt x="11350" y="8943"/>
                  </a:lnTo>
                  <a:lnTo>
                    <a:pt x="11244" y="9101"/>
                  </a:lnTo>
                  <a:lnTo>
                    <a:pt x="11130" y="9250"/>
                  </a:lnTo>
                  <a:lnTo>
                    <a:pt x="10998" y="9382"/>
                  </a:lnTo>
                  <a:lnTo>
                    <a:pt x="10866" y="9496"/>
                  </a:lnTo>
                  <a:lnTo>
                    <a:pt x="10726" y="9602"/>
                  </a:lnTo>
                  <a:lnTo>
                    <a:pt x="10577" y="9689"/>
                  </a:lnTo>
                  <a:lnTo>
                    <a:pt x="10418" y="9760"/>
                  </a:lnTo>
                  <a:lnTo>
                    <a:pt x="10269" y="9821"/>
                  </a:lnTo>
                  <a:lnTo>
                    <a:pt x="10111" y="9865"/>
                  </a:lnTo>
                  <a:lnTo>
                    <a:pt x="9944" y="9900"/>
                  </a:lnTo>
                  <a:lnTo>
                    <a:pt x="9786" y="9909"/>
                  </a:lnTo>
                  <a:lnTo>
                    <a:pt x="9637" y="9909"/>
                  </a:lnTo>
                  <a:lnTo>
                    <a:pt x="9479" y="9891"/>
                  </a:lnTo>
                  <a:lnTo>
                    <a:pt x="9329" y="9856"/>
                  </a:lnTo>
                  <a:lnTo>
                    <a:pt x="9180" y="9804"/>
                  </a:lnTo>
                  <a:lnTo>
                    <a:pt x="9048" y="9733"/>
                  </a:lnTo>
                  <a:lnTo>
                    <a:pt x="8916" y="9645"/>
                  </a:lnTo>
                  <a:lnTo>
                    <a:pt x="862" y="3541"/>
                  </a:lnTo>
                  <a:lnTo>
                    <a:pt x="739" y="3435"/>
                  </a:lnTo>
                  <a:lnTo>
                    <a:pt x="633" y="3321"/>
                  </a:lnTo>
                  <a:lnTo>
                    <a:pt x="545" y="3198"/>
                  </a:lnTo>
                  <a:lnTo>
                    <a:pt x="466" y="3057"/>
                  </a:lnTo>
                  <a:lnTo>
                    <a:pt x="405" y="2917"/>
                  </a:lnTo>
                  <a:lnTo>
                    <a:pt x="361" y="2768"/>
                  </a:lnTo>
                  <a:lnTo>
                    <a:pt x="335" y="2609"/>
                  </a:lnTo>
                  <a:lnTo>
                    <a:pt x="317" y="2451"/>
                  </a:lnTo>
                  <a:lnTo>
                    <a:pt x="317" y="2284"/>
                  </a:lnTo>
                  <a:lnTo>
                    <a:pt x="326" y="2118"/>
                  </a:lnTo>
                  <a:lnTo>
                    <a:pt x="361" y="1951"/>
                  </a:lnTo>
                  <a:lnTo>
                    <a:pt x="405" y="1784"/>
                  </a:lnTo>
                  <a:lnTo>
                    <a:pt x="458" y="1617"/>
                  </a:lnTo>
                  <a:lnTo>
                    <a:pt x="537" y="1450"/>
                  </a:lnTo>
                  <a:lnTo>
                    <a:pt x="624" y="1292"/>
                  </a:lnTo>
                  <a:lnTo>
                    <a:pt x="730" y="1134"/>
                  </a:lnTo>
                  <a:lnTo>
                    <a:pt x="853" y="993"/>
                  </a:lnTo>
                  <a:lnTo>
                    <a:pt x="985" y="861"/>
                  </a:lnTo>
                  <a:lnTo>
                    <a:pt x="1116" y="747"/>
                  </a:lnTo>
                  <a:lnTo>
                    <a:pt x="1257" y="642"/>
                  </a:lnTo>
                  <a:lnTo>
                    <a:pt x="1406" y="554"/>
                  </a:lnTo>
                  <a:lnTo>
                    <a:pt x="1564" y="475"/>
                  </a:lnTo>
                  <a:lnTo>
                    <a:pt x="1714" y="414"/>
                  </a:lnTo>
                  <a:lnTo>
                    <a:pt x="1872" y="370"/>
                  </a:lnTo>
                  <a:lnTo>
                    <a:pt x="2030" y="343"/>
                  </a:lnTo>
                  <a:lnTo>
                    <a:pt x="2188" y="326"/>
                  </a:lnTo>
                  <a:close/>
                  <a:moveTo>
                    <a:pt x="2232" y="1"/>
                  </a:moveTo>
                  <a:lnTo>
                    <a:pt x="2047" y="18"/>
                  </a:lnTo>
                  <a:lnTo>
                    <a:pt x="1854" y="53"/>
                  </a:lnTo>
                  <a:lnTo>
                    <a:pt x="1670" y="106"/>
                  </a:lnTo>
                  <a:lnTo>
                    <a:pt x="1485" y="176"/>
                  </a:lnTo>
                  <a:lnTo>
                    <a:pt x="1301" y="264"/>
                  </a:lnTo>
                  <a:lnTo>
                    <a:pt x="1125" y="370"/>
                  </a:lnTo>
                  <a:lnTo>
                    <a:pt x="958" y="493"/>
                  </a:lnTo>
                  <a:lnTo>
                    <a:pt x="800" y="633"/>
                  </a:lnTo>
                  <a:lnTo>
                    <a:pt x="642" y="791"/>
                  </a:lnTo>
                  <a:lnTo>
                    <a:pt x="501" y="967"/>
                  </a:lnTo>
                  <a:lnTo>
                    <a:pt x="378" y="1143"/>
                  </a:lnTo>
                  <a:lnTo>
                    <a:pt x="273" y="1336"/>
                  </a:lnTo>
                  <a:lnTo>
                    <a:pt x="176" y="1529"/>
                  </a:lnTo>
                  <a:lnTo>
                    <a:pt x="106" y="1731"/>
                  </a:lnTo>
                  <a:lnTo>
                    <a:pt x="53" y="1924"/>
                  </a:lnTo>
                  <a:lnTo>
                    <a:pt x="18" y="2126"/>
                  </a:lnTo>
                  <a:lnTo>
                    <a:pt x="1" y="2328"/>
                  </a:lnTo>
                  <a:lnTo>
                    <a:pt x="1" y="2522"/>
                  </a:lnTo>
                  <a:lnTo>
                    <a:pt x="27" y="2715"/>
                  </a:lnTo>
                  <a:lnTo>
                    <a:pt x="62" y="2899"/>
                  </a:lnTo>
                  <a:lnTo>
                    <a:pt x="115" y="3075"/>
                  </a:lnTo>
                  <a:lnTo>
                    <a:pt x="185" y="3251"/>
                  </a:lnTo>
                  <a:lnTo>
                    <a:pt x="273" y="3409"/>
                  </a:lnTo>
                  <a:lnTo>
                    <a:pt x="326" y="3488"/>
                  </a:lnTo>
                  <a:lnTo>
                    <a:pt x="387" y="3558"/>
                  </a:lnTo>
                  <a:lnTo>
                    <a:pt x="440" y="3628"/>
                  </a:lnTo>
                  <a:lnTo>
                    <a:pt x="510" y="3699"/>
                  </a:lnTo>
                  <a:lnTo>
                    <a:pt x="580" y="3760"/>
                  </a:lnTo>
                  <a:lnTo>
                    <a:pt x="651" y="3813"/>
                  </a:lnTo>
                  <a:lnTo>
                    <a:pt x="8706" y="9918"/>
                  </a:lnTo>
                  <a:lnTo>
                    <a:pt x="8785" y="9970"/>
                  </a:lnTo>
                  <a:lnTo>
                    <a:pt x="8864" y="10023"/>
                  </a:lnTo>
                  <a:lnTo>
                    <a:pt x="8943" y="10067"/>
                  </a:lnTo>
                  <a:lnTo>
                    <a:pt x="9031" y="10102"/>
                  </a:lnTo>
                  <a:lnTo>
                    <a:pt x="9110" y="10137"/>
                  </a:lnTo>
                  <a:lnTo>
                    <a:pt x="9198" y="10172"/>
                  </a:lnTo>
                  <a:lnTo>
                    <a:pt x="9373" y="10208"/>
                  </a:lnTo>
                  <a:lnTo>
                    <a:pt x="9558" y="10234"/>
                  </a:lnTo>
                  <a:lnTo>
                    <a:pt x="9751" y="10234"/>
                  </a:lnTo>
                  <a:lnTo>
                    <a:pt x="9935" y="10225"/>
                  </a:lnTo>
                  <a:lnTo>
                    <a:pt x="10120" y="10190"/>
                  </a:lnTo>
                  <a:lnTo>
                    <a:pt x="10313" y="10137"/>
                  </a:lnTo>
                  <a:lnTo>
                    <a:pt x="10498" y="10067"/>
                  </a:lnTo>
                  <a:lnTo>
                    <a:pt x="10682" y="9970"/>
                  </a:lnTo>
                  <a:lnTo>
                    <a:pt x="10858" y="9865"/>
                  </a:lnTo>
                  <a:lnTo>
                    <a:pt x="11025" y="9742"/>
                  </a:lnTo>
                  <a:lnTo>
                    <a:pt x="11183" y="9602"/>
                  </a:lnTo>
                  <a:lnTo>
                    <a:pt x="11341" y="9452"/>
                  </a:lnTo>
                  <a:lnTo>
                    <a:pt x="11481" y="9277"/>
                  </a:lnTo>
                  <a:lnTo>
                    <a:pt x="11604" y="9092"/>
                  </a:lnTo>
                  <a:lnTo>
                    <a:pt x="11710" y="8899"/>
                  </a:lnTo>
                  <a:lnTo>
                    <a:pt x="11806" y="8706"/>
                  </a:lnTo>
                  <a:lnTo>
                    <a:pt x="11877" y="8512"/>
                  </a:lnTo>
                  <a:lnTo>
                    <a:pt x="11929" y="8310"/>
                  </a:lnTo>
                  <a:lnTo>
                    <a:pt x="11964" y="8108"/>
                  </a:lnTo>
                  <a:lnTo>
                    <a:pt x="11982" y="7915"/>
                  </a:lnTo>
                  <a:lnTo>
                    <a:pt x="11973" y="7713"/>
                  </a:lnTo>
                  <a:lnTo>
                    <a:pt x="11956" y="7529"/>
                  </a:lnTo>
                  <a:lnTo>
                    <a:pt x="11921" y="7335"/>
                  </a:lnTo>
                  <a:lnTo>
                    <a:pt x="11868" y="7160"/>
                  </a:lnTo>
                  <a:lnTo>
                    <a:pt x="11798" y="6993"/>
                  </a:lnTo>
                  <a:lnTo>
                    <a:pt x="11710" y="6826"/>
                  </a:lnTo>
                  <a:lnTo>
                    <a:pt x="11657" y="6756"/>
                  </a:lnTo>
                  <a:lnTo>
                    <a:pt x="11596" y="6676"/>
                  </a:lnTo>
                  <a:lnTo>
                    <a:pt x="11534" y="6606"/>
                  </a:lnTo>
                  <a:lnTo>
                    <a:pt x="11473" y="6545"/>
                  </a:lnTo>
                  <a:lnTo>
                    <a:pt x="11402" y="6483"/>
                  </a:lnTo>
                  <a:lnTo>
                    <a:pt x="11332" y="6422"/>
                  </a:lnTo>
                  <a:lnTo>
                    <a:pt x="3277" y="317"/>
                  </a:lnTo>
                  <a:lnTo>
                    <a:pt x="3198" y="264"/>
                  </a:lnTo>
                  <a:lnTo>
                    <a:pt x="3119" y="211"/>
                  </a:lnTo>
                  <a:lnTo>
                    <a:pt x="3040" y="168"/>
                  </a:lnTo>
                  <a:lnTo>
                    <a:pt x="2952" y="132"/>
                  </a:lnTo>
                  <a:lnTo>
                    <a:pt x="2873" y="97"/>
                  </a:lnTo>
                  <a:lnTo>
                    <a:pt x="2785" y="71"/>
                  </a:lnTo>
                  <a:lnTo>
                    <a:pt x="2601" y="27"/>
                  </a:lnTo>
                  <a:lnTo>
                    <a:pt x="2425" y="9"/>
                  </a:lnTo>
                  <a:lnTo>
                    <a:pt x="22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3042748" y="2184661"/>
              <a:ext cx="898904" cy="785237"/>
            </a:xfrm>
            <a:custGeom>
              <a:avLst/>
              <a:gdLst/>
              <a:ahLst/>
              <a:cxnLst/>
              <a:rect l="l" t="t" r="r" b="b"/>
              <a:pathLst>
                <a:path w="16884" h="14749" extrusionOk="0">
                  <a:moveTo>
                    <a:pt x="5973" y="1"/>
                  </a:moveTo>
                  <a:lnTo>
                    <a:pt x="10682" y="1"/>
                  </a:lnTo>
                  <a:lnTo>
                    <a:pt x="16883" y="4893"/>
                  </a:lnTo>
                  <a:lnTo>
                    <a:pt x="16883" y="14749"/>
                  </a:lnTo>
                  <a:lnTo>
                    <a:pt x="0" y="14749"/>
                  </a:lnTo>
                  <a:lnTo>
                    <a:pt x="0" y="4893"/>
                  </a:lnTo>
                  <a:lnTo>
                    <a:pt x="5973" y="1"/>
                  </a:lnTo>
                  <a:close/>
                </a:path>
              </a:pathLst>
            </a:custGeom>
            <a:solidFill>
              <a:srgbClr val="DD9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3042748" y="2445170"/>
              <a:ext cx="898904" cy="524733"/>
            </a:xfrm>
            <a:custGeom>
              <a:avLst/>
              <a:gdLst/>
              <a:ahLst/>
              <a:cxnLst/>
              <a:rect l="l" t="t" r="r" b="b"/>
              <a:pathLst>
                <a:path w="16884" h="9856" extrusionOk="0">
                  <a:moveTo>
                    <a:pt x="16883" y="0"/>
                  </a:moveTo>
                  <a:lnTo>
                    <a:pt x="16883" y="9856"/>
                  </a:lnTo>
                  <a:lnTo>
                    <a:pt x="0" y="9856"/>
                  </a:lnTo>
                  <a:lnTo>
                    <a:pt x="0" y="0"/>
                  </a:lnTo>
                  <a:lnTo>
                    <a:pt x="168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3665669" y="2445170"/>
              <a:ext cx="185222" cy="457385"/>
            </a:xfrm>
            <a:custGeom>
              <a:avLst/>
              <a:gdLst/>
              <a:ahLst/>
              <a:cxnLst/>
              <a:rect l="l" t="t" r="r" b="b"/>
              <a:pathLst>
                <a:path w="3479" h="8591" extrusionOk="0">
                  <a:moveTo>
                    <a:pt x="1" y="8591"/>
                  </a:moveTo>
                  <a:lnTo>
                    <a:pt x="3479" y="8591"/>
                  </a:lnTo>
                  <a:lnTo>
                    <a:pt x="3479" y="0"/>
                  </a:lnTo>
                  <a:lnTo>
                    <a:pt x="1" y="0"/>
                  </a:lnTo>
                  <a:lnTo>
                    <a:pt x="1" y="8591"/>
                  </a:lnTo>
                  <a:close/>
                </a:path>
              </a:pathLst>
            </a:custGeom>
            <a:solidFill>
              <a:srgbClr val="C26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3162487" y="2444212"/>
              <a:ext cx="126764" cy="457917"/>
            </a:xfrm>
            <a:custGeom>
              <a:avLst/>
              <a:gdLst/>
              <a:ahLst/>
              <a:cxnLst/>
              <a:rect l="l" t="t" r="r" b="b"/>
              <a:pathLst>
                <a:path w="2381" h="8601" extrusionOk="0">
                  <a:moveTo>
                    <a:pt x="0" y="8600"/>
                  </a:moveTo>
                  <a:lnTo>
                    <a:pt x="2381" y="8600"/>
                  </a:lnTo>
                  <a:lnTo>
                    <a:pt x="2381" y="1"/>
                  </a:lnTo>
                  <a:lnTo>
                    <a:pt x="0" y="1"/>
                  </a:lnTo>
                  <a:lnTo>
                    <a:pt x="0" y="8600"/>
                  </a:lnTo>
                  <a:close/>
                </a:path>
              </a:pathLst>
            </a:custGeom>
            <a:solidFill>
              <a:srgbClr val="DD9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3527721" y="2184661"/>
              <a:ext cx="323167" cy="260557"/>
            </a:xfrm>
            <a:custGeom>
              <a:avLst/>
              <a:gdLst/>
              <a:ahLst/>
              <a:cxnLst/>
              <a:rect l="l" t="t" r="r" b="b"/>
              <a:pathLst>
                <a:path w="6070" h="4894" extrusionOk="0">
                  <a:moveTo>
                    <a:pt x="0" y="1"/>
                  </a:moveTo>
                  <a:lnTo>
                    <a:pt x="2592" y="4893"/>
                  </a:lnTo>
                  <a:lnTo>
                    <a:pt x="6070" y="4893"/>
                  </a:lnTo>
                  <a:lnTo>
                    <a:pt x="88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3162487" y="2184661"/>
              <a:ext cx="240858" cy="259598"/>
            </a:xfrm>
            <a:custGeom>
              <a:avLst/>
              <a:gdLst/>
              <a:ahLst/>
              <a:cxnLst/>
              <a:rect l="l" t="t" r="r" b="b"/>
              <a:pathLst>
                <a:path w="4524" h="4876" extrusionOk="0">
                  <a:moveTo>
                    <a:pt x="0" y="4876"/>
                  </a:moveTo>
                  <a:lnTo>
                    <a:pt x="4524" y="1"/>
                  </a:lnTo>
                  <a:lnTo>
                    <a:pt x="2381" y="4876"/>
                  </a:lnTo>
                  <a:lnTo>
                    <a:pt x="0" y="4876"/>
                  </a:lnTo>
                  <a:close/>
                </a:path>
              </a:pathLst>
            </a:custGeom>
            <a:solidFill>
              <a:srgbClr val="E6A1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3346275" y="2161776"/>
              <a:ext cx="291862" cy="24384"/>
            </a:xfrm>
            <a:custGeom>
              <a:avLst/>
              <a:gdLst/>
              <a:ahLst/>
              <a:cxnLst/>
              <a:rect l="l" t="t" r="r" b="b"/>
              <a:pathLst>
                <a:path w="5482" h="458" extrusionOk="0">
                  <a:moveTo>
                    <a:pt x="0" y="458"/>
                  </a:moveTo>
                  <a:lnTo>
                    <a:pt x="5481" y="458"/>
                  </a:lnTo>
                  <a:lnTo>
                    <a:pt x="5481" y="1"/>
                  </a:lnTo>
                  <a:lnTo>
                    <a:pt x="0" y="1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3346275" y="2115509"/>
              <a:ext cx="291862" cy="24384"/>
            </a:xfrm>
            <a:custGeom>
              <a:avLst/>
              <a:gdLst/>
              <a:ahLst/>
              <a:cxnLst/>
              <a:rect l="l" t="t" r="r" b="b"/>
              <a:pathLst>
                <a:path w="5482" h="458" extrusionOk="0">
                  <a:moveTo>
                    <a:pt x="0" y="457"/>
                  </a:moveTo>
                  <a:lnTo>
                    <a:pt x="5481" y="457"/>
                  </a:lnTo>
                  <a:lnTo>
                    <a:pt x="5481" y="0"/>
                  </a:lnTo>
                  <a:lnTo>
                    <a:pt x="0" y="0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2989879" y="2902512"/>
              <a:ext cx="997132" cy="93117"/>
            </a:xfrm>
            <a:custGeom>
              <a:avLst/>
              <a:gdLst/>
              <a:ahLst/>
              <a:cxnLst/>
              <a:rect l="l" t="t" r="r" b="b"/>
              <a:pathLst>
                <a:path w="18729" h="1749" extrusionOk="0">
                  <a:moveTo>
                    <a:pt x="1" y="1749"/>
                  </a:moveTo>
                  <a:lnTo>
                    <a:pt x="18728" y="1749"/>
                  </a:lnTo>
                  <a:lnTo>
                    <a:pt x="18728" y="1"/>
                  </a:lnTo>
                  <a:lnTo>
                    <a:pt x="1" y="1"/>
                  </a:lnTo>
                  <a:lnTo>
                    <a:pt x="1" y="17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3373854" y="2138403"/>
              <a:ext cx="234788" cy="24384"/>
            </a:xfrm>
            <a:custGeom>
              <a:avLst/>
              <a:gdLst/>
              <a:ahLst/>
              <a:cxnLst/>
              <a:rect l="l" t="t" r="r" b="b"/>
              <a:pathLst>
                <a:path w="4410" h="458" extrusionOk="0">
                  <a:moveTo>
                    <a:pt x="0" y="458"/>
                  </a:moveTo>
                  <a:lnTo>
                    <a:pt x="4410" y="458"/>
                  </a:lnTo>
                  <a:lnTo>
                    <a:pt x="4410" y="1"/>
                  </a:lnTo>
                  <a:lnTo>
                    <a:pt x="0" y="1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E6A1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5469904" y="2093938"/>
              <a:ext cx="164245" cy="246022"/>
            </a:xfrm>
            <a:custGeom>
              <a:avLst/>
              <a:gdLst/>
              <a:ahLst/>
              <a:cxnLst/>
              <a:rect l="l" t="t" r="r" b="b"/>
              <a:pathLst>
                <a:path w="3085" h="4621" extrusionOk="0">
                  <a:moveTo>
                    <a:pt x="71" y="18"/>
                  </a:moveTo>
                  <a:lnTo>
                    <a:pt x="71" y="18"/>
                  </a:lnTo>
                  <a:lnTo>
                    <a:pt x="71" y="18"/>
                  </a:lnTo>
                  <a:lnTo>
                    <a:pt x="54" y="44"/>
                  </a:lnTo>
                  <a:lnTo>
                    <a:pt x="27" y="62"/>
                  </a:lnTo>
                  <a:lnTo>
                    <a:pt x="19" y="88"/>
                  </a:lnTo>
                  <a:lnTo>
                    <a:pt x="10" y="115"/>
                  </a:lnTo>
                  <a:lnTo>
                    <a:pt x="1" y="150"/>
                  </a:lnTo>
                  <a:lnTo>
                    <a:pt x="10" y="176"/>
                  </a:lnTo>
                  <a:lnTo>
                    <a:pt x="19" y="202"/>
                  </a:lnTo>
                  <a:lnTo>
                    <a:pt x="27" y="229"/>
                  </a:lnTo>
                  <a:lnTo>
                    <a:pt x="2803" y="4551"/>
                  </a:lnTo>
                  <a:lnTo>
                    <a:pt x="2803" y="4551"/>
                  </a:lnTo>
                  <a:lnTo>
                    <a:pt x="2829" y="4577"/>
                  </a:lnTo>
                  <a:lnTo>
                    <a:pt x="2847" y="4594"/>
                  </a:lnTo>
                  <a:lnTo>
                    <a:pt x="2873" y="4612"/>
                  </a:lnTo>
                  <a:lnTo>
                    <a:pt x="2900" y="4621"/>
                  </a:lnTo>
                  <a:lnTo>
                    <a:pt x="2935" y="4621"/>
                  </a:lnTo>
                  <a:lnTo>
                    <a:pt x="2961" y="4621"/>
                  </a:lnTo>
                  <a:lnTo>
                    <a:pt x="2988" y="4612"/>
                  </a:lnTo>
                  <a:lnTo>
                    <a:pt x="3014" y="4594"/>
                  </a:lnTo>
                  <a:lnTo>
                    <a:pt x="3014" y="4594"/>
                  </a:lnTo>
                  <a:lnTo>
                    <a:pt x="3014" y="4594"/>
                  </a:lnTo>
                  <a:lnTo>
                    <a:pt x="3040" y="4577"/>
                  </a:lnTo>
                  <a:lnTo>
                    <a:pt x="3058" y="4559"/>
                  </a:lnTo>
                  <a:lnTo>
                    <a:pt x="3075" y="4533"/>
                  </a:lnTo>
                  <a:lnTo>
                    <a:pt x="3084" y="4507"/>
                  </a:lnTo>
                  <a:lnTo>
                    <a:pt x="3084" y="4471"/>
                  </a:lnTo>
                  <a:lnTo>
                    <a:pt x="3084" y="4445"/>
                  </a:lnTo>
                  <a:lnTo>
                    <a:pt x="3075" y="4419"/>
                  </a:lnTo>
                  <a:lnTo>
                    <a:pt x="3058" y="4392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64" y="44"/>
                  </a:lnTo>
                  <a:lnTo>
                    <a:pt x="238" y="27"/>
                  </a:lnTo>
                  <a:lnTo>
                    <a:pt x="212" y="9"/>
                  </a:lnTo>
                  <a:lnTo>
                    <a:pt x="185" y="0"/>
                  </a:lnTo>
                  <a:lnTo>
                    <a:pt x="159" y="0"/>
                  </a:lnTo>
                  <a:lnTo>
                    <a:pt x="133" y="0"/>
                  </a:lnTo>
                  <a:lnTo>
                    <a:pt x="98" y="9"/>
                  </a:lnTo>
                  <a:lnTo>
                    <a:pt x="71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5632182" y="2352530"/>
              <a:ext cx="164671" cy="246554"/>
            </a:xfrm>
            <a:custGeom>
              <a:avLst/>
              <a:gdLst/>
              <a:ahLst/>
              <a:cxnLst/>
              <a:rect l="l" t="t" r="r" b="b"/>
              <a:pathLst>
                <a:path w="3093" h="4631" extrusionOk="0">
                  <a:moveTo>
                    <a:pt x="27" y="238"/>
                  </a:moveTo>
                  <a:lnTo>
                    <a:pt x="2812" y="4560"/>
                  </a:lnTo>
                  <a:lnTo>
                    <a:pt x="2812" y="4560"/>
                  </a:lnTo>
                  <a:lnTo>
                    <a:pt x="2829" y="4586"/>
                  </a:lnTo>
                  <a:lnTo>
                    <a:pt x="2856" y="4613"/>
                  </a:lnTo>
                  <a:lnTo>
                    <a:pt x="2882" y="4621"/>
                  </a:lnTo>
                  <a:lnTo>
                    <a:pt x="2908" y="4630"/>
                  </a:lnTo>
                  <a:lnTo>
                    <a:pt x="2935" y="4630"/>
                  </a:lnTo>
                  <a:lnTo>
                    <a:pt x="2970" y="4630"/>
                  </a:lnTo>
                  <a:lnTo>
                    <a:pt x="3014" y="4604"/>
                  </a:lnTo>
                  <a:lnTo>
                    <a:pt x="3058" y="4569"/>
                  </a:lnTo>
                  <a:lnTo>
                    <a:pt x="3075" y="4542"/>
                  </a:lnTo>
                  <a:lnTo>
                    <a:pt x="3084" y="4516"/>
                  </a:lnTo>
                  <a:lnTo>
                    <a:pt x="3093" y="4490"/>
                  </a:lnTo>
                  <a:lnTo>
                    <a:pt x="3084" y="4463"/>
                  </a:lnTo>
                  <a:lnTo>
                    <a:pt x="3084" y="4428"/>
                  </a:lnTo>
                  <a:lnTo>
                    <a:pt x="3067" y="4402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65" y="45"/>
                  </a:lnTo>
                  <a:lnTo>
                    <a:pt x="238" y="27"/>
                  </a:lnTo>
                  <a:lnTo>
                    <a:pt x="212" y="10"/>
                  </a:lnTo>
                  <a:lnTo>
                    <a:pt x="185" y="10"/>
                  </a:lnTo>
                  <a:lnTo>
                    <a:pt x="159" y="1"/>
                  </a:lnTo>
                  <a:lnTo>
                    <a:pt x="133" y="10"/>
                  </a:lnTo>
                  <a:lnTo>
                    <a:pt x="80" y="27"/>
                  </a:lnTo>
                  <a:lnTo>
                    <a:pt x="36" y="71"/>
                  </a:lnTo>
                  <a:lnTo>
                    <a:pt x="19" y="89"/>
                  </a:lnTo>
                  <a:lnTo>
                    <a:pt x="10" y="115"/>
                  </a:lnTo>
                  <a:lnTo>
                    <a:pt x="1" y="150"/>
                  </a:lnTo>
                  <a:lnTo>
                    <a:pt x="10" y="177"/>
                  </a:lnTo>
                  <a:lnTo>
                    <a:pt x="19" y="203"/>
                  </a:lnTo>
                  <a:lnTo>
                    <a:pt x="27" y="238"/>
                  </a:lnTo>
                  <a:lnTo>
                    <a:pt x="27" y="2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4669264" y="1796479"/>
              <a:ext cx="251665" cy="705324"/>
            </a:xfrm>
            <a:custGeom>
              <a:avLst/>
              <a:gdLst/>
              <a:ahLst/>
              <a:cxnLst/>
              <a:rect l="l" t="t" r="r" b="b"/>
              <a:pathLst>
                <a:path w="4727" h="13248" extrusionOk="0">
                  <a:moveTo>
                    <a:pt x="1" y="13177"/>
                  </a:moveTo>
                  <a:lnTo>
                    <a:pt x="4727" y="13247"/>
                  </a:lnTo>
                  <a:lnTo>
                    <a:pt x="3681" y="36"/>
                  </a:lnTo>
                  <a:lnTo>
                    <a:pt x="1380" y="1"/>
                  </a:lnTo>
                  <a:lnTo>
                    <a:pt x="1" y="13177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4559374" y="2398850"/>
              <a:ext cx="457917" cy="233883"/>
            </a:xfrm>
            <a:custGeom>
              <a:avLst/>
              <a:gdLst/>
              <a:ahLst/>
              <a:cxnLst/>
              <a:rect l="l" t="t" r="r" b="b"/>
              <a:pathLst>
                <a:path w="8601" h="4393" extrusionOk="0">
                  <a:moveTo>
                    <a:pt x="5236" y="106"/>
                  </a:moveTo>
                  <a:lnTo>
                    <a:pt x="5236" y="106"/>
                  </a:lnTo>
                  <a:lnTo>
                    <a:pt x="5429" y="150"/>
                  </a:lnTo>
                  <a:lnTo>
                    <a:pt x="5614" y="211"/>
                  </a:lnTo>
                  <a:lnTo>
                    <a:pt x="5789" y="273"/>
                  </a:lnTo>
                  <a:lnTo>
                    <a:pt x="5965" y="343"/>
                  </a:lnTo>
                  <a:lnTo>
                    <a:pt x="6141" y="413"/>
                  </a:lnTo>
                  <a:lnTo>
                    <a:pt x="6308" y="501"/>
                  </a:lnTo>
                  <a:lnTo>
                    <a:pt x="6474" y="589"/>
                  </a:lnTo>
                  <a:lnTo>
                    <a:pt x="6624" y="686"/>
                  </a:lnTo>
                  <a:lnTo>
                    <a:pt x="6782" y="791"/>
                  </a:lnTo>
                  <a:lnTo>
                    <a:pt x="6931" y="897"/>
                  </a:lnTo>
                  <a:lnTo>
                    <a:pt x="7072" y="1011"/>
                  </a:lnTo>
                  <a:lnTo>
                    <a:pt x="7203" y="1134"/>
                  </a:lnTo>
                  <a:lnTo>
                    <a:pt x="7335" y="1257"/>
                  </a:lnTo>
                  <a:lnTo>
                    <a:pt x="7467" y="1388"/>
                  </a:lnTo>
                  <a:lnTo>
                    <a:pt x="7581" y="1529"/>
                  </a:lnTo>
                  <a:lnTo>
                    <a:pt x="7695" y="1670"/>
                  </a:lnTo>
                  <a:lnTo>
                    <a:pt x="7801" y="1810"/>
                  </a:lnTo>
                  <a:lnTo>
                    <a:pt x="7906" y="1959"/>
                  </a:lnTo>
                  <a:lnTo>
                    <a:pt x="8003" y="2118"/>
                  </a:lnTo>
                  <a:lnTo>
                    <a:pt x="8091" y="2276"/>
                  </a:lnTo>
                  <a:lnTo>
                    <a:pt x="8170" y="2434"/>
                  </a:lnTo>
                  <a:lnTo>
                    <a:pt x="8249" y="2601"/>
                  </a:lnTo>
                  <a:lnTo>
                    <a:pt x="8319" y="2768"/>
                  </a:lnTo>
                  <a:lnTo>
                    <a:pt x="8381" y="2934"/>
                  </a:lnTo>
                  <a:lnTo>
                    <a:pt x="8433" y="3110"/>
                  </a:lnTo>
                  <a:lnTo>
                    <a:pt x="8477" y="3286"/>
                  </a:lnTo>
                  <a:lnTo>
                    <a:pt x="8521" y="3470"/>
                  </a:lnTo>
                  <a:lnTo>
                    <a:pt x="8547" y="3646"/>
                  </a:lnTo>
                  <a:lnTo>
                    <a:pt x="8574" y="3830"/>
                  </a:lnTo>
                  <a:lnTo>
                    <a:pt x="8591" y="4015"/>
                  </a:lnTo>
                  <a:lnTo>
                    <a:pt x="8600" y="4199"/>
                  </a:lnTo>
                  <a:lnTo>
                    <a:pt x="8600" y="4393"/>
                  </a:lnTo>
                  <a:lnTo>
                    <a:pt x="1" y="4393"/>
                  </a:lnTo>
                  <a:lnTo>
                    <a:pt x="1" y="4393"/>
                  </a:lnTo>
                  <a:lnTo>
                    <a:pt x="9" y="4138"/>
                  </a:lnTo>
                  <a:lnTo>
                    <a:pt x="27" y="3874"/>
                  </a:lnTo>
                  <a:lnTo>
                    <a:pt x="62" y="3620"/>
                  </a:lnTo>
                  <a:lnTo>
                    <a:pt x="106" y="3365"/>
                  </a:lnTo>
                  <a:lnTo>
                    <a:pt x="106" y="3365"/>
                  </a:lnTo>
                  <a:lnTo>
                    <a:pt x="159" y="3145"/>
                  </a:lnTo>
                  <a:lnTo>
                    <a:pt x="229" y="2943"/>
                  </a:lnTo>
                  <a:lnTo>
                    <a:pt x="299" y="2732"/>
                  </a:lnTo>
                  <a:lnTo>
                    <a:pt x="378" y="2539"/>
                  </a:lnTo>
                  <a:lnTo>
                    <a:pt x="475" y="2346"/>
                  </a:lnTo>
                  <a:lnTo>
                    <a:pt x="572" y="2161"/>
                  </a:lnTo>
                  <a:lnTo>
                    <a:pt x="686" y="1977"/>
                  </a:lnTo>
                  <a:lnTo>
                    <a:pt x="800" y="1801"/>
                  </a:lnTo>
                  <a:lnTo>
                    <a:pt x="932" y="1634"/>
                  </a:lnTo>
                  <a:lnTo>
                    <a:pt x="1064" y="1476"/>
                  </a:lnTo>
                  <a:lnTo>
                    <a:pt x="1204" y="1327"/>
                  </a:lnTo>
                  <a:lnTo>
                    <a:pt x="1345" y="1178"/>
                  </a:lnTo>
                  <a:lnTo>
                    <a:pt x="1503" y="1037"/>
                  </a:lnTo>
                  <a:lnTo>
                    <a:pt x="1661" y="914"/>
                  </a:lnTo>
                  <a:lnTo>
                    <a:pt x="1828" y="791"/>
                  </a:lnTo>
                  <a:lnTo>
                    <a:pt x="2003" y="677"/>
                  </a:lnTo>
                  <a:lnTo>
                    <a:pt x="2179" y="563"/>
                  </a:lnTo>
                  <a:lnTo>
                    <a:pt x="2355" y="466"/>
                  </a:lnTo>
                  <a:lnTo>
                    <a:pt x="2548" y="378"/>
                  </a:lnTo>
                  <a:lnTo>
                    <a:pt x="2732" y="299"/>
                  </a:lnTo>
                  <a:lnTo>
                    <a:pt x="2926" y="229"/>
                  </a:lnTo>
                  <a:lnTo>
                    <a:pt x="3128" y="167"/>
                  </a:lnTo>
                  <a:lnTo>
                    <a:pt x="3330" y="115"/>
                  </a:lnTo>
                  <a:lnTo>
                    <a:pt x="3532" y="71"/>
                  </a:lnTo>
                  <a:lnTo>
                    <a:pt x="3743" y="36"/>
                  </a:lnTo>
                  <a:lnTo>
                    <a:pt x="3953" y="18"/>
                  </a:lnTo>
                  <a:lnTo>
                    <a:pt x="4164" y="1"/>
                  </a:lnTo>
                  <a:lnTo>
                    <a:pt x="4375" y="1"/>
                  </a:lnTo>
                  <a:lnTo>
                    <a:pt x="4595" y="9"/>
                  </a:lnTo>
                  <a:lnTo>
                    <a:pt x="4805" y="36"/>
                  </a:lnTo>
                  <a:lnTo>
                    <a:pt x="5025" y="62"/>
                  </a:lnTo>
                  <a:lnTo>
                    <a:pt x="5236" y="106"/>
                  </a:lnTo>
                  <a:lnTo>
                    <a:pt x="5236" y="10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4791825" y="1657626"/>
              <a:ext cx="498539" cy="211895"/>
            </a:xfrm>
            <a:custGeom>
              <a:avLst/>
              <a:gdLst/>
              <a:ahLst/>
              <a:cxnLst/>
              <a:rect l="l" t="t" r="r" b="b"/>
              <a:pathLst>
                <a:path w="9364" h="3980" extrusionOk="0">
                  <a:moveTo>
                    <a:pt x="466" y="0"/>
                  </a:moveTo>
                  <a:lnTo>
                    <a:pt x="0" y="3883"/>
                  </a:lnTo>
                  <a:lnTo>
                    <a:pt x="9144" y="3979"/>
                  </a:lnTo>
                  <a:lnTo>
                    <a:pt x="9364" y="2099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4702486" y="1657626"/>
              <a:ext cx="207689" cy="207689"/>
            </a:xfrm>
            <a:custGeom>
              <a:avLst/>
              <a:gdLst/>
              <a:ahLst/>
              <a:cxnLst/>
              <a:rect l="l" t="t" r="r" b="b"/>
              <a:pathLst>
                <a:path w="3901" h="3901" extrusionOk="0">
                  <a:moveTo>
                    <a:pt x="3892" y="2178"/>
                  </a:moveTo>
                  <a:lnTo>
                    <a:pt x="3892" y="2178"/>
                  </a:lnTo>
                  <a:lnTo>
                    <a:pt x="3857" y="2372"/>
                  </a:lnTo>
                  <a:lnTo>
                    <a:pt x="3804" y="2565"/>
                  </a:lnTo>
                  <a:lnTo>
                    <a:pt x="3734" y="2749"/>
                  </a:lnTo>
                  <a:lnTo>
                    <a:pt x="3646" y="2916"/>
                  </a:lnTo>
                  <a:lnTo>
                    <a:pt x="3549" y="3074"/>
                  </a:lnTo>
                  <a:lnTo>
                    <a:pt x="3435" y="3224"/>
                  </a:lnTo>
                  <a:lnTo>
                    <a:pt x="3303" y="3364"/>
                  </a:lnTo>
                  <a:lnTo>
                    <a:pt x="3163" y="3487"/>
                  </a:lnTo>
                  <a:lnTo>
                    <a:pt x="3005" y="3593"/>
                  </a:lnTo>
                  <a:lnTo>
                    <a:pt x="2847" y="3689"/>
                  </a:lnTo>
                  <a:lnTo>
                    <a:pt x="2671" y="3768"/>
                  </a:lnTo>
                  <a:lnTo>
                    <a:pt x="2495" y="3830"/>
                  </a:lnTo>
                  <a:lnTo>
                    <a:pt x="2311" y="3874"/>
                  </a:lnTo>
                  <a:lnTo>
                    <a:pt x="2117" y="3900"/>
                  </a:lnTo>
                  <a:lnTo>
                    <a:pt x="1924" y="3900"/>
                  </a:lnTo>
                  <a:lnTo>
                    <a:pt x="1722" y="3891"/>
                  </a:lnTo>
                  <a:lnTo>
                    <a:pt x="1722" y="3891"/>
                  </a:lnTo>
                  <a:lnTo>
                    <a:pt x="1520" y="3856"/>
                  </a:lnTo>
                  <a:lnTo>
                    <a:pt x="1336" y="3803"/>
                  </a:lnTo>
                  <a:lnTo>
                    <a:pt x="1151" y="3733"/>
                  </a:lnTo>
                  <a:lnTo>
                    <a:pt x="984" y="3645"/>
                  </a:lnTo>
                  <a:lnTo>
                    <a:pt x="826" y="3549"/>
                  </a:lnTo>
                  <a:lnTo>
                    <a:pt x="677" y="3426"/>
                  </a:lnTo>
                  <a:lnTo>
                    <a:pt x="536" y="3303"/>
                  </a:lnTo>
                  <a:lnTo>
                    <a:pt x="413" y="3162"/>
                  </a:lnTo>
                  <a:lnTo>
                    <a:pt x="308" y="3004"/>
                  </a:lnTo>
                  <a:lnTo>
                    <a:pt x="211" y="2846"/>
                  </a:lnTo>
                  <a:lnTo>
                    <a:pt x="132" y="2670"/>
                  </a:lnTo>
                  <a:lnTo>
                    <a:pt x="71" y="2495"/>
                  </a:lnTo>
                  <a:lnTo>
                    <a:pt x="27" y="2310"/>
                  </a:lnTo>
                  <a:lnTo>
                    <a:pt x="1" y="2117"/>
                  </a:lnTo>
                  <a:lnTo>
                    <a:pt x="1" y="1915"/>
                  </a:lnTo>
                  <a:lnTo>
                    <a:pt x="9" y="1722"/>
                  </a:lnTo>
                  <a:lnTo>
                    <a:pt x="9" y="1722"/>
                  </a:lnTo>
                  <a:lnTo>
                    <a:pt x="44" y="1520"/>
                  </a:lnTo>
                  <a:lnTo>
                    <a:pt x="97" y="1335"/>
                  </a:lnTo>
                  <a:lnTo>
                    <a:pt x="167" y="1151"/>
                  </a:lnTo>
                  <a:lnTo>
                    <a:pt x="255" y="984"/>
                  </a:lnTo>
                  <a:lnTo>
                    <a:pt x="352" y="826"/>
                  </a:lnTo>
                  <a:lnTo>
                    <a:pt x="475" y="676"/>
                  </a:lnTo>
                  <a:lnTo>
                    <a:pt x="598" y="536"/>
                  </a:lnTo>
                  <a:lnTo>
                    <a:pt x="738" y="413"/>
                  </a:lnTo>
                  <a:lnTo>
                    <a:pt x="897" y="307"/>
                  </a:lnTo>
                  <a:lnTo>
                    <a:pt x="1055" y="211"/>
                  </a:lnTo>
                  <a:lnTo>
                    <a:pt x="1230" y="132"/>
                  </a:lnTo>
                  <a:lnTo>
                    <a:pt x="1406" y="70"/>
                  </a:lnTo>
                  <a:lnTo>
                    <a:pt x="1590" y="26"/>
                  </a:lnTo>
                  <a:lnTo>
                    <a:pt x="1784" y="0"/>
                  </a:lnTo>
                  <a:lnTo>
                    <a:pt x="1986" y="0"/>
                  </a:lnTo>
                  <a:lnTo>
                    <a:pt x="2179" y="9"/>
                  </a:lnTo>
                  <a:lnTo>
                    <a:pt x="2179" y="9"/>
                  </a:lnTo>
                  <a:lnTo>
                    <a:pt x="2381" y="44"/>
                  </a:lnTo>
                  <a:lnTo>
                    <a:pt x="2565" y="97"/>
                  </a:lnTo>
                  <a:lnTo>
                    <a:pt x="2750" y="167"/>
                  </a:lnTo>
                  <a:lnTo>
                    <a:pt x="2917" y="255"/>
                  </a:lnTo>
                  <a:lnTo>
                    <a:pt x="3075" y="351"/>
                  </a:lnTo>
                  <a:lnTo>
                    <a:pt x="3224" y="466"/>
                  </a:lnTo>
                  <a:lnTo>
                    <a:pt x="3365" y="597"/>
                  </a:lnTo>
                  <a:lnTo>
                    <a:pt x="3488" y="738"/>
                  </a:lnTo>
                  <a:lnTo>
                    <a:pt x="3593" y="896"/>
                  </a:lnTo>
                  <a:lnTo>
                    <a:pt x="3690" y="1054"/>
                  </a:lnTo>
                  <a:lnTo>
                    <a:pt x="3769" y="1230"/>
                  </a:lnTo>
                  <a:lnTo>
                    <a:pt x="3830" y="1405"/>
                  </a:lnTo>
                  <a:lnTo>
                    <a:pt x="3874" y="1590"/>
                  </a:lnTo>
                  <a:lnTo>
                    <a:pt x="3901" y="1783"/>
                  </a:lnTo>
                  <a:lnTo>
                    <a:pt x="3901" y="1976"/>
                  </a:lnTo>
                  <a:lnTo>
                    <a:pt x="3892" y="2178"/>
                  </a:lnTo>
                  <a:lnTo>
                    <a:pt x="3892" y="21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5221108" y="1790889"/>
              <a:ext cx="246980" cy="279244"/>
            </a:xfrm>
            <a:custGeom>
              <a:avLst/>
              <a:gdLst/>
              <a:ahLst/>
              <a:cxnLst/>
              <a:rect l="l" t="t" r="r" b="b"/>
              <a:pathLst>
                <a:path w="4639" h="5245" extrusionOk="0">
                  <a:moveTo>
                    <a:pt x="1881" y="0"/>
                  </a:moveTo>
                  <a:lnTo>
                    <a:pt x="1" y="1511"/>
                  </a:lnTo>
                  <a:lnTo>
                    <a:pt x="4402" y="5244"/>
                  </a:lnTo>
                  <a:lnTo>
                    <a:pt x="4639" y="5060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5169677" y="1739937"/>
              <a:ext cx="181069" cy="181016"/>
            </a:xfrm>
            <a:custGeom>
              <a:avLst/>
              <a:gdLst/>
              <a:ahLst/>
              <a:cxnLst/>
              <a:rect l="l" t="t" r="r" b="b"/>
              <a:pathLst>
                <a:path w="3401" h="3400" extrusionOk="0">
                  <a:moveTo>
                    <a:pt x="3391" y="1897"/>
                  </a:moveTo>
                  <a:lnTo>
                    <a:pt x="3391" y="1897"/>
                  </a:lnTo>
                  <a:lnTo>
                    <a:pt x="3356" y="2073"/>
                  </a:lnTo>
                  <a:lnTo>
                    <a:pt x="3312" y="2231"/>
                  </a:lnTo>
                  <a:lnTo>
                    <a:pt x="3251" y="2389"/>
                  </a:lnTo>
                  <a:lnTo>
                    <a:pt x="3180" y="2539"/>
                  </a:lnTo>
                  <a:lnTo>
                    <a:pt x="3093" y="2679"/>
                  </a:lnTo>
                  <a:lnTo>
                    <a:pt x="2987" y="2811"/>
                  </a:lnTo>
                  <a:lnTo>
                    <a:pt x="2873" y="2925"/>
                  </a:lnTo>
                  <a:lnTo>
                    <a:pt x="2750" y="3030"/>
                  </a:lnTo>
                  <a:lnTo>
                    <a:pt x="2618" y="3127"/>
                  </a:lnTo>
                  <a:lnTo>
                    <a:pt x="2478" y="3206"/>
                  </a:lnTo>
                  <a:lnTo>
                    <a:pt x="2328" y="3276"/>
                  </a:lnTo>
                  <a:lnTo>
                    <a:pt x="2170" y="3329"/>
                  </a:lnTo>
                  <a:lnTo>
                    <a:pt x="2012" y="3373"/>
                  </a:lnTo>
                  <a:lnTo>
                    <a:pt x="1845" y="3391"/>
                  </a:lnTo>
                  <a:lnTo>
                    <a:pt x="1670" y="3399"/>
                  </a:lnTo>
                  <a:lnTo>
                    <a:pt x="1503" y="3382"/>
                  </a:lnTo>
                  <a:lnTo>
                    <a:pt x="1503" y="3382"/>
                  </a:lnTo>
                  <a:lnTo>
                    <a:pt x="1327" y="3355"/>
                  </a:lnTo>
                  <a:lnTo>
                    <a:pt x="1160" y="3312"/>
                  </a:lnTo>
                  <a:lnTo>
                    <a:pt x="1011" y="3250"/>
                  </a:lnTo>
                  <a:lnTo>
                    <a:pt x="862" y="3171"/>
                  </a:lnTo>
                  <a:lnTo>
                    <a:pt x="721" y="3083"/>
                  </a:lnTo>
                  <a:lnTo>
                    <a:pt x="589" y="2987"/>
                  </a:lnTo>
                  <a:lnTo>
                    <a:pt x="475" y="2872"/>
                  </a:lnTo>
                  <a:lnTo>
                    <a:pt x="361" y="2749"/>
                  </a:lnTo>
                  <a:lnTo>
                    <a:pt x="273" y="2618"/>
                  </a:lnTo>
                  <a:lnTo>
                    <a:pt x="185" y="2477"/>
                  </a:lnTo>
                  <a:lnTo>
                    <a:pt x="124" y="2328"/>
                  </a:lnTo>
                  <a:lnTo>
                    <a:pt x="71" y="2170"/>
                  </a:lnTo>
                  <a:lnTo>
                    <a:pt x="27" y="2012"/>
                  </a:lnTo>
                  <a:lnTo>
                    <a:pt x="9" y="1845"/>
                  </a:lnTo>
                  <a:lnTo>
                    <a:pt x="1" y="1669"/>
                  </a:lnTo>
                  <a:lnTo>
                    <a:pt x="9" y="1502"/>
                  </a:lnTo>
                  <a:lnTo>
                    <a:pt x="9" y="1502"/>
                  </a:lnTo>
                  <a:lnTo>
                    <a:pt x="45" y="1326"/>
                  </a:lnTo>
                  <a:lnTo>
                    <a:pt x="89" y="1159"/>
                  </a:lnTo>
                  <a:lnTo>
                    <a:pt x="150" y="1001"/>
                  </a:lnTo>
                  <a:lnTo>
                    <a:pt x="220" y="861"/>
                  </a:lnTo>
                  <a:lnTo>
                    <a:pt x="308" y="720"/>
                  </a:lnTo>
                  <a:lnTo>
                    <a:pt x="414" y="589"/>
                  </a:lnTo>
                  <a:lnTo>
                    <a:pt x="528" y="474"/>
                  </a:lnTo>
                  <a:lnTo>
                    <a:pt x="651" y="360"/>
                  </a:lnTo>
                  <a:lnTo>
                    <a:pt x="782" y="272"/>
                  </a:lnTo>
                  <a:lnTo>
                    <a:pt x="923" y="184"/>
                  </a:lnTo>
                  <a:lnTo>
                    <a:pt x="1072" y="123"/>
                  </a:lnTo>
                  <a:lnTo>
                    <a:pt x="1230" y="61"/>
                  </a:lnTo>
                  <a:lnTo>
                    <a:pt x="1389" y="26"/>
                  </a:lnTo>
                  <a:lnTo>
                    <a:pt x="1555" y="9"/>
                  </a:lnTo>
                  <a:lnTo>
                    <a:pt x="1722" y="0"/>
                  </a:lnTo>
                  <a:lnTo>
                    <a:pt x="1898" y="9"/>
                  </a:lnTo>
                  <a:lnTo>
                    <a:pt x="1898" y="9"/>
                  </a:lnTo>
                  <a:lnTo>
                    <a:pt x="2074" y="44"/>
                  </a:lnTo>
                  <a:lnTo>
                    <a:pt x="2232" y="88"/>
                  </a:lnTo>
                  <a:lnTo>
                    <a:pt x="2390" y="149"/>
                  </a:lnTo>
                  <a:lnTo>
                    <a:pt x="2539" y="220"/>
                  </a:lnTo>
                  <a:lnTo>
                    <a:pt x="2680" y="307"/>
                  </a:lnTo>
                  <a:lnTo>
                    <a:pt x="2812" y="413"/>
                  </a:lnTo>
                  <a:lnTo>
                    <a:pt x="2926" y="527"/>
                  </a:lnTo>
                  <a:lnTo>
                    <a:pt x="3031" y="650"/>
                  </a:lnTo>
                  <a:lnTo>
                    <a:pt x="3128" y="782"/>
                  </a:lnTo>
                  <a:lnTo>
                    <a:pt x="3207" y="922"/>
                  </a:lnTo>
                  <a:lnTo>
                    <a:pt x="3277" y="1072"/>
                  </a:lnTo>
                  <a:lnTo>
                    <a:pt x="3330" y="1230"/>
                  </a:lnTo>
                  <a:lnTo>
                    <a:pt x="3374" y="1388"/>
                  </a:lnTo>
                  <a:lnTo>
                    <a:pt x="3391" y="1555"/>
                  </a:lnTo>
                  <a:lnTo>
                    <a:pt x="3400" y="1722"/>
                  </a:lnTo>
                  <a:lnTo>
                    <a:pt x="3391" y="1897"/>
                  </a:lnTo>
                  <a:lnTo>
                    <a:pt x="3391" y="18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5401169" y="2011148"/>
              <a:ext cx="104350" cy="104350"/>
            </a:xfrm>
            <a:custGeom>
              <a:avLst/>
              <a:gdLst/>
              <a:ahLst/>
              <a:cxnLst/>
              <a:rect l="l" t="t" r="r" b="b"/>
              <a:pathLst>
                <a:path w="1960" h="1960" extrusionOk="0">
                  <a:moveTo>
                    <a:pt x="985" y="1960"/>
                  </a:moveTo>
                  <a:lnTo>
                    <a:pt x="985" y="1960"/>
                  </a:lnTo>
                  <a:lnTo>
                    <a:pt x="1081" y="1951"/>
                  </a:lnTo>
                  <a:lnTo>
                    <a:pt x="1178" y="1942"/>
                  </a:lnTo>
                  <a:lnTo>
                    <a:pt x="1274" y="1916"/>
                  </a:lnTo>
                  <a:lnTo>
                    <a:pt x="1362" y="1880"/>
                  </a:lnTo>
                  <a:lnTo>
                    <a:pt x="1450" y="1845"/>
                  </a:lnTo>
                  <a:lnTo>
                    <a:pt x="1529" y="1793"/>
                  </a:lnTo>
                  <a:lnTo>
                    <a:pt x="1608" y="1731"/>
                  </a:lnTo>
                  <a:lnTo>
                    <a:pt x="1678" y="1670"/>
                  </a:lnTo>
                  <a:lnTo>
                    <a:pt x="1740" y="1599"/>
                  </a:lnTo>
                  <a:lnTo>
                    <a:pt x="1793" y="1529"/>
                  </a:lnTo>
                  <a:lnTo>
                    <a:pt x="1845" y="1450"/>
                  </a:lnTo>
                  <a:lnTo>
                    <a:pt x="1889" y="1362"/>
                  </a:lnTo>
                  <a:lnTo>
                    <a:pt x="1916" y="1274"/>
                  </a:lnTo>
                  <a:lnTo>
                    <a:pt x="1942" y="1178"/>
                  </a:lnTo>
                  <a:lnTo>
                    <a:pt x="1960" y="1081"/>
                  </a:lnTo>
                  <a:lnTo>
                    <a:pt x="1960" y="985"/>
                  </a:lnTo>
                  <a:lnTo>
                    <a:pt x="1960" y="985"/>
                  </a:lnTo>
                  <a:lnTo>
                    <a:pt x="1960" y="879"/>
                  </a:lnTo>
                  <a:lnTo>
                    <a:pt x="1942" y="782"/>
                  </a:lnTo>
                  <a:lnTo>
                    <a:pt x="1916" y="686"/>
                  </a:lnTo>
                  <a:lnTo>
                    <a:pt x="1889" y="598"/>
                  </a:lnTo>
                  <a:lnTo>
                    <a:pt x="1845" y="510"/>
                  </a:lnTo>
                  <a:lnTo>
                    <a:pt x="1793" y="431"/>
                  </a:lnTo>
                  <a:lnTo>
                    <a:pt x="1740" y="361"/>
                  </a:lnTo>
                  <a:lnTo>
                    <a:pt x="1678" y="291"/>
                  </a:lnTo>
                  <a:lnTo>
                    <a:pt x="1608" y="229"/>
                  </a:lnTo>
                  <a:lnTo>
                    <a:pt x="1529" y="168"/>
                  </a:lnTo>
                  <a:lnTo>
                    <a:pt x="1450" y="124"/>
                  </a:lnTo>
                  <a:lnTo>
                    <a:pt x="1362" y="80"/>
                  </a:lnTo>
                  <a:lnTo>
                    <a:pt x="1274" y="45"/>
                  </a:lnTo>
                  <a:lnTo>
                    <a:pt x="1178" y="18"/>
                  </a:lnTo>
                  <a:lnTo>
                    <a:pt x="1081" y="9"/>
                  </a:lnTo>
                  <a:lnTo>
                    <a:pt x="985" y="1"/>
                  </a:lnTo>
                  <a:lnTo>
                    <a:pt x="985" y="1"/>
                  </a:lnTo>
                  <a:lnTo>
                    <a:pt x="888" y="9"/>
                  </a:lnTo>
                  <a:lnTo>
                    <a:pt x="791" y="18"/>
                  </a:lnTo>
                  <a:lnTo>
                    <a:pt x="695" y="45"/>
                  </a:lnTo>
                  <a:lnTo>
                    <a:pt x="607" y="80"/>
                  </a:lnTo>
                  <a:lnTo>
                    <a:pt x="519" y="124"/>
                  </a:lnTo>
                  <a:lnTo>
                    <a:pt x="440" y="168"/>
                  </a:lnTo>
                  <a:lnTo>
                    <a:pt x="361" y="229"/>
                  </a:lnTo>
                  <a:lnTo>
                    <a:pt x="291" y="291"/>
                  </a:lnTo>
                  <a:lnTo>
                    <a:pt x="229" y="361"/>
                  </a:lnTo>
                  <a:lnTo>
                    <a:pt x="176" y="431"/>
                  </a:lnTo>
                  <a:lnTo>
                    <a:pt x="124" y="510"/>
                  </a:lnTo>
                  <a:lnTo>
                    <a:pt x="80" y="598"/>
                  </a:lnTo>
                  <a:lnTo>
                    <a:pt x="45" y="686"/>
                  </a:lnTo>
                  <a:lnTo>
                    <a:pt x="27" y="782"/>
                  </a:lnTo>
                  <a:lnTo>
                    <a:pt x="10" y="879"/>
                  </a:lnTo>
                  <a:lnTo>
                    <a:pt x="1" y="985"/>
                  </a:lnTo>
                  <a:lnTo>
                    <a:pt x="1" y="985"/>
                  </a:lnTo>
                  <a:lnTo>
                    <a:pt x="10" y="1081"/>
                  </a:lnTo>
                  <a:lnTo>
                    <a:pt x="27" y="1178"/>
                  </a:lnTo>
                  <a:lnTo>
                    <a:pt x="45" y="1274"/>
                  </a:lnTo>
                  <a:lnTo>
                    <a:pt x="80" y="1362"/>
                  </a:lnTo>
                  <a:lnTo>
                    <a:pt x="124" y="1450"/>
                  </a:lnTo>
                  <a:lnTo>
                    <a:pt x="176" y="1529"/>
                  </a:lnTo>
                  <a:lnTo>
                    <a:pt x="229" y="1599"/>
                  </a:lnTo>
                  <a:lnTo>
                    <a:pt x="291" y="1670"/>
                  </a:lnTo>
                  <a:lnTo>
                    <a:pt x="361" y="1731"/>
                  </a:lnTo>
                  <a:lnTo>
                    <a:pt x="440" y="1793"/>
                  </a:lnTo>
                  <a:lnTo>
                    <a:pt x="519" y="1845"/>
                  </a:lnTo>
                  <a:lnTo>
                    <a:pt x="607" y="1880"/>
                  </a:lnTo>
                  <a:lnTo>
                    <a:pt x="695" y="1916"/>
                  </a:lnTo>
                  <a:lnTo>
                    <a:pt x="791" y="1942"/>
                  </a:lnTo>
                  <a:lnTo>
                    <a:pt x="888" y="1951"/>
                  </a:lnTo>
                  <a:lnTo>
                    <a:pt x="985" y="1960"/>
                  </a:lnTo>
                  <a:lnTo>
                    <a:pt x="985" y="19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4693116" y="2456830"/>
              <a:ext cx="196030" cy="165150"/>
            </a:xfrm>
            <a:custGeom>
              <a:avLst/>
              <a:gdLst/>
              <a:ahLst/>
              <a:cxnLst/>
              <a:rect l="l" t="t" r="r" b="b"/>
              <a:pathLst>
                <a:path w="3682" h="3102" extrusionOk="0">
                  <a:moveTo>
                    <a:pt x="1793" y="1"/>
                  </a:moveTo>
                  <a:lnTo>
                    <a:pt x="1793" y="1"/>
                  </a:lnTo>
                  <a:lnTo>
                    <a:pt x="1547" y="10"/>
                  </a:lnTo>
                  <a:lnTo>
                    <a:pt x="1301" y="36"/>
                  </a:lnTo>
                  <a:lnTo>
                    <a:pt x="1064" y="89"/>
                  </a:lnTo>
                  <a:lnTo>
                    <a:pt x="835" y="150"/>
                  </a:lnTo>
                  <a:lnTo>
                    <a:pt x="616" y="220"/>
                  </a:lnTo>
                  <a:lnTo>
                    <a:pt x="405" y="317"/>
                  </a:lnTo>
                  <a:lnTo>
                    <a:pt x="194" y="422"/>
                  </a:lnTo>
                  <a:lnTo>
                    <a:pt x="1" y="545"/>
                  </a:lnTo>
                  <a:lnTo>
                    <a:pt x="1793" y="3102"/>
                  </a:lnTo>
                  <a:lnTo>
                    <a:pt x="3681" y="624"/>
                  </a:lnTo>
                  <a:lnTo>
                    <a:pt x="3681" y="624"/>
                  </a:lnTo>
                  <a:lnTo>
                    <a:pt x="3479" y="484"/>
                  </a:lnTo>
                  <a:lnTo>
                    <a:pt x="3260" y="361"/>
                  </a:lnTo>
                  <a:lnTo>
                    <a:pt x="3040" y="256"/>
                  </a:lnTo>
                  <a:lnTo>
                    <a:pt x="2803" y="168"/>
                  </a:lnTo>
                  <a:lnTo>
                    <a:pt x="2557" y="97"/>
                  </a:lnTo>
                  <a:lnTo>
                    <a:pt x="2311" y="45"/>
                  </a:lnTo>
                  <a:lnTo>
                    <a:pt x="2056" y="10"/>
                  </a:lnTo>
                  <a:lnTo>
                    <a:pt x="1925" y="10"/>
                  </a:lnTo>
                  <a:lnTo>
                    <a:pt x="1793" y="1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4472857" y="2562088"/>
              <a:ext cx="644949" cy="154343"/>
            </a:xfrm>
            <a:custGeom>
              <a:avLst/>
              <a:gdLst/>
              <a:ahLst/>
              <a:cxnLst/>
              <a:rect l="l" t="t" r="r" b="b"/>
              <a:pathLst>
                <a:path w="12114" h="2899" extrusionOk="0">
                  <a:moveTo>
                    <a:pt x="10770" y="0"/>
                  </a:moveTo>
                  <a:lnTo>
                    <a:pt x="1345" y="0"/>
                  </a:lnTo>
                  <a:lnTo>
                    <a:pt x="1345" y="0"/>
                  </a:lnTo>
                  <a:lnTo>
                    <a:pt x="1178" y="0"/>
                  </a:lnTo>
                  <a:lnTo>
                    <a:pt x="1028" y="27"/>
                  </a:lnTo>
                  <a:lnTo>
                    <a:pt x="888" y="70"/>
                  </a:lnTo>
                  <a:lnTo>
                    <a:pt x="756" y="123"/>
                  </a:lnTo>
                  <a:lnTo>
                    <a:pt x="633" y="185"/>
                  </a:lnTo>
                  <a:lnTo>
                    <a:pt x="528" y="264"/>
                  </a:lnTo>
                  <a:lnTo>
                    <a:pt x="422" y="352"/>
                  </a:lnTo>
                  <a:lnTo>
                    <a:pt x="334" y="448"/>
                  </a:lnTo>
                  <a:lnTo>
                    <a:pt x="255" y="554"/>
                  </a:lnTo>
                  <a:lnTo>
                    <a:pt x="185" y="668"/>
                  </a:lnTo>
                  <a:lnTo>
                    <a:pt x="132" y="791"/>
                  </a:lnTo>
                  <a:lnTo>
                    <a:pt x="80" y="914"/>
                  </a:lnTo>
                  <a:lnTo>
                    <a:pt x="45" y="1045"/>
                  </a:lnTo>
                  <a:lnTo>
                    <a:pt x="18" y="1177"/>
                  </a:lnTo>
                  <a:lnTo>
                    <a:pt x="1" y="1309"/>
                  </a:lnTo>
                  <a:lnTo>
                    <a:pt x="1" y="1450"/>
                  </a:lnTo>
                  <a:lnTo>
                    <a:pt x="1" y="1581"/>
                  </a:lnTo>
                  <a:lnTo>
                    <a:pt x="18" y="1722"/>
                  </a:lnTo>
                  <a:lnTo>
                    <a:pt x="45" y="1854"/>
                  </a:lnTo>
                  <a:lnTo>
                    <a:pt x="80" y="1977"/>
                  </a:lnTo>
                  <a:lnTo>
                    <a:pt x="132" y="2108"/>
                  </a:lnTo>
                  <a:lnTo>
                    <a:pt x="185" y="2223"/>
                  </a:lnTo>
                  <a:lnTo>
                    <a:pt x="255" y="2337"/>
                  </a:lnTo>
                  <a:lnTo>
                    <a:pt x="334" y="2442"/>
                  </a:lnTo>
                  <a:lnTo>
                    <a:pt x="422" y="2539"/>
                  </a:lnTo>
                  <a:lnTo>
                    <a:pt x="528" y="2627"/>
                  </a:lnTo>
                  <a:lnTo>
                    <a:pt x="633" y="2706"/>
                  </a:lnTo>
                  <a:lnTo>
                    <a:pt x="756" y="2776"/>
                  </a:lnTo>
                  <a:lnTo>
                    <a:pt x="888" y="2829"/>
                  </a:lnTo>
                  <a:lnTo>
                    <a:pt x="1028" y="2864"/>
                  </a:lnTo>
                  <a:lnTo>
                    <a:pt x="1178" y="2890"/>
                  </a:lnTo>
                  <a:lnTo>
                    <a:pt x="1345" y="2899"/>
                  </a:lnTo>
                  <a:lnTo>
                    <a:pt x="10770" y="2899"/>
                  </a:lnTo>
                  <a:lnTo>
                    <a:pt x="10770" y="2899"/>
                  </a:lnTo>
                  <a:lnTo>
                    <a:pt x="10928" y="2890"/>
                  </a:lnTo>
                  <a:lnTo>
                    <a:pt x="11077" y="2864"/>
                  </a:lnTo>
                  <a:lnTo>
                    <a:pt x="11226" y="2829"/>
                  </a:lnTo>
                  <a:lnTo>
                    <a:pt x="11358" y="2776"/>
                  </a:lnTo>
                  <a:lnTo>
                    <a:pt x="11472" y="2706"/>
                  </a:lnTo>
                  <a:lnTo>
                    <a:pt x="11587" y="2627"/>
                  </a:lnTo>
                  <a:lnTo>
                    <a:pt x="11683" y="2539"/>
                  </a:lnTo>
                  <a:lnTo>
                    <a:pt x="11771" y="2442"/>
                  </a:lnTo>
                  <a:lnTo>
                    <a:pt x="11850" y="2337"/>
                  </a:lnTo>
                  <a:lnTo>
                    <a:pt x="11920" y="2223"/>
                  </a:lnTo>
                  <a:lnTo>
                    <a:pt x="11982" y="2108"/>
                  </a:lnTo>
                  <a:lnTo>
                    <a:pt x="12026" y="1977"/>
                  </a:lnTo>
                  <a:lnTo>
                    <a:pt x="12061" y="1854"/>
                  </a:lnTo>
                  <a:lnTo>
                    <a:pt x="12087" y="1722"/>
                  </a:lnTo>
                  <a:lnTo>
                    <a:pt x="12105" y="1581"/>
                  </a:lnTo>
                  <a:lnTo>
                    <a:pt x="12114" y="1450"/>
                  </a:lnTo>
                  <a:lnTo>
                    <a:pt x="12105" y="1309"/>
                  </a:lnTo>
                  <a:lnTo>
                    <a:pt x="12087" y="1177"/>
                  </a:lnTo>
                  <a:lnTo>
                    <a:pt x="12061" y="1045"/>
                  </a:lnTo>
                  <a:lnTo>
                    <a:pt x="12026" y="914"/>
                  </a:lnTo>
                  <a:lnTo>
                    <a:pt x="11982" y="791"/>
                  </a:lnTo>
                  <a:lnTo>
                    <a:pt x="11920" y="668"/>
                  </a:lnTo>
                  <a:lnTo>
                    <a:pt x="11850" y="554"/>
                  </a:lnTo>
                  <a:lnTo>
                    <a:pt x="11771" y="448"/>
                  </a:lnTo>
                  <a:lnTo>
                    <a:pt x="11683" y="352"/>
                  </a:lnTo>
                  <a:lnTo>
                    <a:pt x="11587" y="264"/>
                  </a:lnTo>
                  <a:lnTo>
                    <a:pt x="11472" y="185"/>
                  </a:lnTo>
                  <a:lnTo>
                    <a:pt x="11358" y="123"/>
                  </a:lnTo>
                  <a:lnTo>
                    <a:pt x="11226" y="70"/>
                  </a:lnTo>
                  <a:lnTo>
                    <a:pt x="11077" y="27"/>
                  </a:lnTo>
                  <a:lnTo>
                    <a:pt x="10928" y="0"/>
                  </a:lnTo>
                  <a:lnTo>
                    <a:pt x="10770" y="0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5439982" y="2040644"/>
              <a:ext cx="35138" cy="3508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26" y="659"/>
                  </a:moveTo>
                  <a:lnTo>
                    <a:pt x="326" y="659"/>
                  </a:lnTo>
                  <a:lnTo>
                    <a:pt x="396" y="659"/>
                  </a:lnTo>
                  <a:lnTo>
                    <a:pt x="458" y="633"/>
                  </a:lnTo>
                  <a:lnTo>
                    <a:pt x="510" y="606"/>
                  </a:lnTo>
                  <a:lnTo>
                    <a:pt x="563" y="562"/>
                  </a:lnTo>
                  <a:lnTo>
                    <a:pt x="598" y="518"/>
                  </a:lnTo>
                  <a:lnTo>
                    <a:pt x="633" y="457"/>
                  </a:lnTo>
                  <a:lnTo>
                    <a:pt x="651" y="395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51" y="264"/>
                  </a:lnTo>
                  <a:lnTo>
                    <a:pt x="633" y="202"/>
                  </a:lnTo>
                  <a:lnTo>
                    <a:pt x="598" y="149"/>
                  </a:lnTo>
                  <a:lnTo>
                    <a:pt x="563" y="97"/>
                  </a:lnTo>
                  <a:lnTo>
                    <a:pt x="510" y="62"/>
                  </a:lnTo>
                  <a:lnTo>
                    <a:pt x="458" y="26"/>
                  </a:lnTo>
                  <a:lnTo>
                    <a:pt x="396" y="9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264" y="9"/>
                  </a:lnTo>
                  <a:lnTo>
                    <a:pt x="203" y="26"/>
                  </a:lnTo>
                  <a:lnTo>
                    <a:pt x="141" y="62"/>
                  </a:lnTo>
                  <a:lnTo>
                    <a:pt x="97" y="97"/>
                  </a:lnTo>
                  <a:lnTo>
                    <a:pt x="54" y="149"/>
                  </a:lnTo>
                  <a:lnTo>
                    <a:pt x="27" y="202"/>
                  </a:lnTo>
                  <a:lnTo>
                    <a:pt x="1" y="264"/>
                  </a:lnTo>
                  <a:lnTo>
                    <a:pt x="1" y="334"/>
                  </a:lnTo>
                  <a:lnTo>
                    <a:pt x="1" y="334"/>
                  </a:lnTo>
                  <a:lnTo>
                    <a:pt x="1" y="395"/>
                  </a:lnTo>
                  <a:lnTo>
                    <a:pt x="27" y="457"/>
                  </a:lnTo>
                  <a:lnTo>
                    <a:pt x="54" y="518"/>
                  </a:lnTo>
                  <a:lnTo>
                    <a:pt x="97" y="562"/>
                  </a:lnTo>
                  <a:lnTo>
                    <a:pt x="141" y="606"/>
                  </a:lnTo>
                  <a:lnTo>
                    <a:pt x="203" y="633"/>
                  </a:lnTo>
                  <a:lnTo>
                    <a:pt x="264" y="659"/>
                  </a:lnTo>
                  <a:lnTo>
                    <a:pt x="326" y="659"/>
                  </a:lnTo>
                  <a:lnTo>
                    <a:pt x="326" y="6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5227231" y="1794137"/>
              <a:ext cx="72513" cy="72566"/>
            </a:xfrm>
            <a:custGeom>
              <a:avLst/>
              <a:gdLst/>
              <a:ahLst/>
              <a:cxnLst/>
              <a:rect l="l" t="t" r="r" b="b"/>
              <a:pathLst>
                <a:path w="1362" h="1363" extrusionOk="0">
                  <a:moveTo>
                    <a:pt x="685" y="1362"/>
                  </a:moveTo>
                  <a:lnTo>
                    <a:pt x="685" y="1362"/>
                  </a:lnTo>
                  <a:lnTo>
                    <a:pt x="756" y="1362"/>
                  </a:lnTo>
                  <a:lnTo>
                    <a:pt x="817" y="1345"/>
                  </a:lnTo>
                  <a:lnTo>
                    <a:pt x="887" y="1327"/>
                  </a:lnTo>
                  <a:lnTo>
                    <a:pt x="949" y="1310"/>
                  </a:lnTo>
                  <a:lnTo>
                    <a:pt x="1010" y="1283"/>
                  </a:lnTo>
                  <a:lnTo>
                    <a:pt x="1063" y="1248"/>
                  </a:lnTo>
                  <a:lnTo>
                    <a:pt x="1116" y="1204"/>
                  </a:lnTo>
                  <a:lnTo>
                    <a:pt x="1168" y="1160"/>
                  </a:lnTo>
                  <a:lnTo>
                    <a:pt x="1212" y="1117"/>
                  </a:lnTo>
                  <a:lnTo>
                    <a:pt x="1247" y="1064"/>
                  </a:lnTo>
                  <a:lnTo>
                    <a:pt x="1283" y="1002"/>
                  </a:lnTo>
                  <a:lnTo>
                    <a:pt x="1309" y="941"/>
                  </a:lnTo>
                  <a:lnTo>
                    <a:pt x="1335" y="879"/>
                  </a:lnTo>
                  <a:lnTo>
                    <a:pt x="1353" y="818"/>
                  </a:lnTo>
                  <a:lnTo>
                    <a:pt x="1362" y="748"/>
                  </a:lnTo>
                  <a:lnTo>
                    <a:pt x="1362" y="677"/>
                  </a:lnTo>
                  <a:lnTo>
                    <a:pt x="1362" y="677"/>
                  </a:lnTo>
                  <a:lnTo>
                    <a:pt x="1362" y="607"/>
                  </a:lnTo>
                  <a:lnTo>
                    <a:pt x="1353" y="546"/>
                  </a:lnTo>
                  <a:lnTo>
                    <a:pt x="1335" y="475"/>
                  </a:lnTo>
                  <a:lnTo>
                    <a:pt x="1309" y="414"/>
                  </a:lnTo>
                  <a:lnTo>
                    <a:pt x="1283" y="352"/>
                  </a:lnTo>
                  <a:lnTo>
                    <a:pt x="1247" y="300"/>
                  </a:lnTo>
                  <a:lnTo>
                    <a:pt x="1212" y="247"/>
                  </a:lnTo>
                  <a:lnTo>
                    <a:pt x="1168" y="194"/>
                  </a:lnTo>
                  <a:lnTo>
                    <a:pt x="1116" y="150"/>
                  </a:lnTo>
                  <a:lnTo>
                    <a:pt x="1063" y="115"/>
                  </a:lnTo>
                  <a:lnTo>
                    <a:pt x="1010" y="80"/>
                  </a:lnTo>
                  <a:lnTo>
                    <a:pt x="949" y="54"/>
                  </a:lnTo>
                  <a:lnTo>
                    <a:pt x="887" y="27"/>
                  </a:lnTo>
                  <a:lnTo>
                    <a:pt x="817" y="10"/>
                  </a:lnTo>
                  <a:lnTo>
                    <a:pt x="756" y="1"/>
                  </a:lnTo>
                  <a:lnTo>
                    <a:pt x="685" y="1"/>
                  </a:lnTo>
                  <a:lnTo>
                    <a:pt x="685" y="1"/>
                  </a:lnTo>
                  <a:lnTo>
                    <a:pt x="615" y="1"/>
                  </a:lnTo>
                  <a:lnTo>
                    <a:pt x="545" y="10"/>
                  </a:lnTo>
                  <a:lnTo>
                    <a:pt x="483" y="27"/>
                  </a:lnTo>
                  <a:lnTo>
                    <a:pt x="413" y="54"/>
                  </a:lnTo>
                  <a:lnTo>
                    <a:pt x="360" y="80"/>
                  </a:lnTo>
                  <a:lnTo>
                    <a:pt x="299" y="115"/>
                  </a:lnTo>
                  <a:lnTo>
                    <a:pt x="246" y="150"/>
                  </a:lnTo>
                  <a:lnTo>
                    <a:pt x="202" y="194"/>
                  </a:lnTo>
                  <a:lnTo>
                    <a:pt x="158" y="247"/>
                  </a:lnTo>
                  <a:lnTo>
                    <a:pt x="114" y="300"/>
                  </a:lnTo>
                  <a:lnTo>
                    <a:pt x="79" y="352"/>
                  </a:lnTo>
                  <a:lnTo>
                    <a:pt x="53" y="414"/>
                  </a:lnTo>
                  <a:lnTo>
                    <a:pt x="26" y="475"/>
                  </a:lnTo>
                  <a:lnTo>
                    <a:pt x="18" y="546"/>
                  </a:lnTo>
                  <a:lnTo>
                    <a:pt x="0" y="607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0" y="748"/>
                  </a:lnTo>
                  <a:lnTo>
                    <a:pt x="18" y="818"/>
                  </a:lnTo>
                  <a:lnTo>
                    <a:pt x="26" y="879"/>
                  </a:lnTo>
                  <a:lnTo>
                    <a:pt x="53" y="941"/>
                  </a:lnTo>
                  <a:lnTo>
                    <a:pt x="79" y="1002"/>
                  </a:lnTo>
                  <a:lnTo>
                    <a:pt x="114" y="1064"/>
                  </a:lnTo>
                  <a:lnTo>
                    <a:pt x="158" y="1117"/>
                  </a:lnTo>
                  <a:lnTo>
                    <a:pt x="202" y="1160"/>
                  </a:lnTo>
                  <a:lnTo>
                    <a:pt x="246" y="1204"/>
                  </a:lnTo>
                  <a:lnTo>
                    <a:pt x="299" y="1248"/>
                  </a:lnTo>
                  <a:lnTo>
                    <a:pt x="360" y="1283"/>
                  </a:lnTo>
                  <a:lnTo>
                    <a:pt x="413" y="1310"/>
                  </a:lnTo>
                  <a:lnTo>
                    <a:pt x="483" y="1327"/>
                  </a:lnTo>
                  <a:lnTo>
                    <a:pt x="545" y="1345"/>
                  </a:lnTo>
                  <a:lnTo>
                    <a:pt x="615" y="1362"/>
                  </a:lnTo>
                  <a:lnTo>
                    <a:pt x="685" y="1362"/>
                  </a:lnTo>
                  <a:lnTo>
                    <a:pt x="685" y="13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4767973" y="1724497"/>
              <a:ext cx="72513" cy="72992"/>
            </a:xfrm>
            <a:custGeom>
              <a:avLst/>
              <a:gdLst/>
              <a:ahLst/>
              <a:cxnLst/>
              <a:rect l="l" t="t" r="r" b="b"/>
              <a:pathLst>
                <a:path w="1362" h="1371" extrusionOk="0">
                  <a:moveTo>
                    <a:pt x="677" y="1370"/>
                  </a:moveTo>
                  <a:lnTo>
                    <a:pt x="677" y="1370"/>
                  </a:lnTo>
                  <a:lnTo>
                    <a:pt x="747" y="1362"/>
                  </a:lnTo>
                  <a:lnTo>
                    <a:pt x="817" y="1353"/>
                  </a:lnTo>
                  <a:lnTo>
                    <a:pt x="879" y="1335"/>
                  </a:lnTo>
                  <a:lnTo>
                    <a:pt x="949" y="1318"/>
                  </a:lnTo>
                  <a:lnTo>
                    <a:pt x="1002" y="1283"/>
                  </a:lnTo>
                  <a:lnTo>
                    <a:pt x="1063" y="1247"/>
                  </a:lnTo>
                  <a:lnTo>
                    <a:pt x="1116" y="1212"/>
                  </a:lnTo>
                  <a:lnTo>
                    <a:pt x="1160" y="1168"/>
                  </a:lnTo>
                  <a:lnTo>
                    <a:pt x="1204" y="1116"/>
                  </a:lnTo>
                  <a:lnTo>
                    <a:pt x="1248" y="1063"/>
                  </a:lnTo>
                  <a:lnTo>
                    <a:pt x="1283" y="1010"/>
                  </a:lnTo>
                  <a:lnTo>
                    <a:pt x="1309" y="949"/>
                  </a:lnTo>
                  <a:lnTo>
                    <a:pt x="1335" y="887"/>
                  </a:lnTo>
                  <a:lnTo>
                    <a:pt x="1353" y="826"/>
                  </a:lnTo>
                  <a:lnTo>
                    <a:pt x="1362" y="756"/>
                  </a:lnTo>
                  <a:lnTo>
                    <a:pt x="1362" y="685"/>
                  </a:lnTo>
                  <a:lnTo>
                    <a:pt x="1362" y="685"/>
                  </a:lnTo>
                  <a:lnTo>
                    <a:pt x="1362" y="615"/>
                  </a:lnTo>
                  <a:lnTo>
                    <a:pt x="1353" y="545"/>
                  </a:lnTo>
                  <a:lnTo>
                    <a:pt x="1335" y="483"/>
                  </a:lnTo>
                  <a:lnTo>
                    <a:pt x="1309" y="422"/>
                  </a:lnTo>
                  <a:lnTo>
                    <a:pt x="1283" y="360"/>
                  </a:lnTo>
                  <a:lnTo>
                    <a:pt x="1248" y="308"/>
                  </a:lnTo>
                  <a:lnTo>
                    <a:pt x="1204" y="255"/>
                  </a:lnTo>
                  <a:lnTo>
                    <a:pt x="1160" y="202"/>
                  </a:lnTo>
                  <a:lnTo>
                    <a:pt x="1116" y="158"/>
                  </a:lnTo>
                  <a:lnTo>
                    <a:pt x="1063" y="123"/>
                  </a:lnTo>
                  <a:lnTo>
                    <a:pt x="1002" y="88"/>
                  </a:lnTo>
                  <a:lnTo>
                    <a:pt x="949" y="53"/>
                  </a:lnTo>
                  <a:lnTo>
                    <a:pt x="879" y="35"/>
                  </a:lnTo>
                  <a:lnTo>
                    <a:pt x="817" y="18"/>
                  </a:lnTo>
                  <a:lnTo>
                    <a:pt x="747" y="9"/>
                  </a:lnTo>
                  <a:lnTo>
                    <a:pt x="677" y="0"/>
                  </a:lnTo>
                  <a:lnTo>
                    <a:pt x="677" y="0"/>
                  </a:lnTo>
                  <a:lnTo>
                    <a:pt x="606" y="9"/>
                  </a:lnTo>
                  <a:lnTo>
                    <a:pt x="545" y="18"/>
                  </a:lnTo>
                  <a:lnTo>
                    <a:pt x="475" y="35"/>
                  </a:lnTo>
                  <a:lnTo>
                    <a:pt x="413" y="53"/>
                  </a:lnTo>
                  <a:lnTo>
                    <a:pt x="352" y="88"/>
                  </a:lnTo>
                  <a:lnTo>
                    <a:pt x="299" y="123"/>
                  </a:lnTo>
                  <a:lnTo>
                    <a:pt x="246" y="158"/>
                  </a:lnTo>
                  <a:lnTo>
                    <a:pt x="194" y="202"/>
                  </a:lnTo>
                  <a:lnTo>
                    <a:pt x="150" y="255"/>
                  </a:lnTo>
                  <a:lnTo>
                    <a:pt x="114" y="308"/>
                  </a:lnTo>
                  <a:lnTo>
                    <a:pt x="79" y="360"/>
                  </a:lnTo>
                  <a:lnTo>
                    <a:pt x="53" y="422"/>
                  </a:lnTo>
                  <a:lnTo>
                    <a:pt x="27" y="483"/>
                  </a:lnTo>
                  <a:lnTo>
                    <a:pt x="9" y="545"/>
                  </a:lnTo>
                  <a:lnTo>
                    <a:pt x="0" y="615"/>
                  </a:lnTo>
                  <a:lnTo>
                    <a:pt x="0" y="685"/>
                  </a:lnTo>
                  <a:lnTo>
                    <a:pt x="0" y="685"/>
                  </a:lnTo>
                  <a:lnTo>
                    <a:pt x="0" y="756"/>
                  </a:lnTo>
                  <a:lnTo>
                    <a:pt x="9" y="826"/>
                  </a:lnTo>
                  <a:lnTo>
                    <a:pt x="27" y="887"/>
                  </a:lnTo>
                  <a:lnTo>
                    <a:pt x="53" y="949"/>
                  </a:lnTo>
                  <a:lnTo>
                    <a:pt x="79" y="1010"/>
                  </a:lnTo>
                  <a:lnTo>
                    <a:pt x="114" y="1063"/>
                  </a:lnTo>
                  <a:lnTo>
                    <a:pt x="150" y="1116"/>
                  </a:lnTo>
                  <a:lnTo>
                    <a:pt x="194" y="1168"/>
                  </a:lnTo>
                  <a:lnTo>
                    <a:pt x="246" y="1212"/>
                  </a:lnTo>
                  <a:lnTo>
                    <a:pt x="299" y="1247"/>
                  </a:lnTo>
                  <a:lnTo>
                    <a:pt x="352" y="1283"/>
                  </a:lnTo>
                  <a:lnTo>
                    <a:pt x="413" y="1318"/>
                  </a:lnTo>
                  <a:lnTo>
                    <a:pt x="475" y="1335"/>
                  </a:lnTo>
                  <a:lnTo>
                    <a:pt x="545" y="1353"/>
                  </a:lnTo>
                  <a:lnTo>
                    <a:pt x="606" y="1362"/>
                  </a:lnTo>
                  <a:lnTo>
                    <a:pt x="677" y="1370"/>
                  </a:lnTo>
                  <a:lnTo>
                    <a:pt x="677" y="1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3285953" y="2995578"/>
              <a:ext cx="400791" cy="1736476"/>
            </a:xfrm>
            <a:custGeom>
              <a:avLst/>
              <a:gdLst/>
              <a:ahLst/>
              <a:cxnLst/>
              <a:rect l="l" t="t" r="r" b="b"/>
              <a:pathLst>
                <a:path w="7528" h="32616" extrusionOk="0">
                  <a:moveTo>
                    <a:pt x="0" y="32616"/>
                  </a:moveTo>
                  <a:lnTo>
                    <a:pt x="7528" y="32616"/>
                  </a:lnTo>
                  <a:lnTo>
                    <a:pt x="7528" y="1"/>
                  </a:lnTo>
                  <a:lnTo>
                    <a:pt x="0" y="1"/>
                  </a:lnTo>
                  <a:lnTo>
                    <a:pt x="0" y="326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2970713" y="4024943"/>
              <a:ext cx="3202546" cy="707134"/>
            </a:xfrm>
            <a:custGeom>
              <a:avLst/>
              <a:gdLst/>
              <a:ahLst/>
              <a:cxnLst/>
              <a:rect l="l" t="t" r="r" b="b"/>
              <a:pathLst>
                <a:path w="60153" h="13282" extrusionOk="0">
                  <a:moveTo>
                    <a:pt x="1" y="13282"/>
                  </a:moveTo>
                  <a:lnTo>
                    <a:pt x="60153" y="13282"/>
                  </a:lnTo>
                  <a:lnTo>
                    <a:pt x="60153" y="1994"/>
                  </a:lnTo>
                  <a:lnTo>
                    <a:pt x="60153" y="1994"/>
                  </a:lnTo>
                  <a:lnTo>
                    <a:pt x="60135" y="1792"/>
                  </a:lnTo>
                  <a:lnTo>
                    <a:pt x="60109" y="1590"/>
                  </a:lnTo>
                  <a:lnTo>
                    <a:pt x="60056" y="1397"/>
                  </a:lnTo>
                  <a:lnTo>
                    <a:pt x="59995" y="1221"/>
                  </a:lnTo>
                  <a:lnTo>
                    <a:pt x="59907" y="1046"/>
                  </a:lnTo>
                  <a:lnTo>
                    <a:pt x="59810" y="879"/>
                  </a:lnTo>
                  <a:lnTo>
                    <a:pt x="59696" y="729"/>
                  </a:lnTo>
                  <a:lnTo>
                    <a:pt x="59564" y="589"/>
                  </a:lnTo>
                  <a:lnTo>
                    <a:pt x="59424" y="457"/>
                  </a:lnTo>
                  <a:lnTo>
                    <a:pt x="59266" y="343"/>
                  </a:lnTo>
                  <a:lnTo>
                    <a:pt x="59108" y="238"/>
                  </a:lnTo>
                  <a:lnTo>
                    <a:pt x="58932" y="159"/>
                  </a:lnTo>
                  <a:lnTo>
                    <a:pt x="58748" y="88"/>
                  </a:lnTo>
                  <a:lnTo>
                    <a:pt x="58554" y="44"/>
                  </a:lnTo>
                  <a:lnTo>
                    <a:pt x="58361" y="9"/>
                  </a:lnTo>
                  <a:lnTo>
                    <a:pt x="58159" y="0"/>
                  </a:lnTo>
                  <a:lnTo>
                    <a:pt x="1995" y="0"/>
                  </a:lnTo>
                  <a:lnTo>
                    <a:pt x="1995" y="0"/>
                  </a:lnTo>
                  <a:lnTo>
                    <a:pt x="1793" y="9"/>
                  </a:lnTo>
                  <a:lnTo>
                    <a:pt x="1591" y="44"/>
                  </a:lnTo>
                  <a:lnTo>
                    <a:pt x="1406" y="88"/>
                  </a:lnTo>
                  <a:lnTo>
                    <a:pt x="1222" y="159"/>
                  </a:lnTo>
                  <a:lnTo>
                    <a:pt x="1046" y="238"/>
                  </a:lnTo>
                  <a:lnTo>
                    <a:pt x="879" y="343"/>
                  </a:lnTo>
                  <a:lnTo>
                    <a:pt x="730" y="457"/>
                  </a:lnTo>
                  <a:lnTo>
                    <a:pt x="589" y="589"/>
                  </a:lnTo>
                  <a:lnTo>
                    <a:pt x="457" y="729"/>
                  </a:lnTo>
                  <a:lnTo>
                    <a:pt x="343" y="879"/>
                  </a:lnTo>
                  <a:lnTo>
                    <a:pt x="238" y="1046"/>
                  </a:lnTo>
                  <a:lnTo>
                    <a:pt x="159" y="1221"/>
                  </a:lnTo>
                  <a:lnTo>
                    <a:pt x="88" y="1397"/>
                  </a:lnTo>
                  <a:lnTo>
                    <a:pt x="45" y="1590"/>
                  </a:lnTo>
                  <a:lnTo>
                    <a:pt x="9" y="1792"/>
                  </a:lnTo>
                  <a:lnTo>
                    <a:pt x="1" y="1994"/>
                  </a:lnTo>
                  <a:lnTo>
                    <a:pt x="1" y="132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5179952" y="4108159"/>
              <a:ext cx="441998" cy="568763"/>
            </a:xfrm>
            <a:custGeom>
              <a:avLst/>
              <a:gdLst/>
              <a:ahLst/>
              <a:cxnLst/>
              <a:rect l="l" t="t" r="r" b="b"/>
              <a:pathLst>
                <a:path w="8302" h="10683" extrusionOk="0">
                  <a:moveTo>
                    <a:pt x="2048" y="10217"/>
                  </a:moveTo>
                  <a:lnTo>
                    <a:pt x="8091" y="1793"/>
                  </a:lnTo>
                  <a:lnTo>
                    <a:pt x="8091" y="1793"/>
                  </a:lnTo>
                  <a:lnTo>
                    <a:pt x="8152" y="1696"/>
                  </a:lnTo>
                  <a:lnTo>
                    <a:pt x="8205" y="1591"/>
                  </a:lnTo>
                  <a:lnTo>
                    <a:pt x="8240" y="1485"/>
                  </a:lnTo>
                  <a:lnTo>
                    <a:pt x="8275" y="1380"/>
                  </a:lnTo>
                  <a:lnTo>
                    <a:pt x="8293" y="1275"/>
                  </a:lnTo>
                  <a:lnTo>
                    <a:pt x="8302" y="1169"/>
                  </a:lnTo>
                  <a:lnTo>
                    <a:pt x="8302" y="1055"/>
                  </a:lnTo>
                  <a:lnTo>
                    <a:pt x="8284" y="950"/>
                  </a:lnTo>
                  <a:lnTo>
                    <a:pt x="8258" y="844"/>
                  </a:lnTo>
                  <a:lnTo>
                    <a:pt x="8231" y="739"/>
                  </a:lnTo>
                  <a:lnTo>
                    <a:pt x="8188" y="642"/>
                  </a:lnTo>
                  <a:lnTo>
                    <a:pt x="8135" y="546"/>
                  </a:lnTo>
                  <a:lnTo>
                    <a:pt x="8073" y="449"/>
                  </a:lnTo>
                  <a:lnTo>
                    <a:pt x="8003" y="370"/>
                  </a:lnTo>
                  <a:lnTo>
                    <a:pt x="7924" y="291"/>
                  </a:lnTo>
                  <a:lnTo>
                    <a:pt x="7827" y="212"/>
                  </a:lnTo>
                  <a:lnTo>
                    <a:pt x="7827" y="212"/>
                  </a:lnTo>
                  <a:lnTo>
                    <a:pt x="7827" y="212"/>
                  </a:lnTo>
                  <a:lnTo>
                    <a:pt x="7731" y="150"/>
                  </a:lnTo>
                  <a:lnTo>
                    <a:pt x="7634" y="98"/>
                  </a:lnTo>
                  <a:lnTo>
                    <a:pt x="7529" y="62"/>
                  </a:lnTo>
                  <a:lnTo>
                    <a:pt x="7423" y="36"/>
                  </a:lnTo>
                  <a:lnTo>
                    <a:pt x="7318" y="10"/>
                  </a:lnTo>
                  <a:lnTo>
                    <a:pt x="7204" y="1"/>
                  </a:lnTo>
                  <a:lnTo>
                    <a:pt x="7098" y="10"/>
                  </a:lnTo>
                  <a:lnTo>
                    <a:pt x="6993" y="19"/>
                  </a:lnTo>
                  <a:lnTo>
                    <a:pt x="6888" y="45"/>
                  </a:lnTo>
                  <a:lnTo>
                    <a:pt x="6782" y="71"/>
                  </a:lnTo>
                  <a:lnTo>
                    <a:pt x="6677" y="115"/>
                  </a:lnTo>
                  <a:lnTo>
                    <a:pt x="6580" y="168"/>
                  </a:lnTo>
                  <a:lnTo>
                    <a:pt x="6492" y="229"/>
                  </a:lnTo>
                  <a:lnTo>
                    <a:pt x="6404" y="300"/>
                  </a:lnTo>
                  <a:lnTo>
                    <a:pt x="6325" y="387"/>
                  </a:lnTo>
                  <a:lnTo>
                    <a:pt x="6255" y="475"/>
                  </a:lnTo>
                  <a:lnTo>
                    <a:pt x="212" y="8899"/>
                  </a:lnTo>
                  <a:lnTo>
                    <a:pt x="212" y="8899"/>
                  </a:lnTo>
                  <a:lnTo>
                    <a:pt x="150" y="8996"/>
                  </a:lnTo>
                  <a:lnTo>
                    <a:pt x="98" y="9101"/>
                  </a:lnTo>
                  <a:lnTo>
                    <a:pt x="62" y="9198"/>
                  </a:lnTo>
                  <a:lnTo>
                    <a:pt x="27" y="9303"/>
                  </a:lnTo>
                  <a:lnTo>
                    <a:pt x="10" y="9417"/>
                  </a:lnTo>
                  <a:lnTo>
                    <a:pt x="1" y="9523"/>
                  </a:lnTo>
                  <a:lnTo>
                    <a:pt x="1" y="9628"/>
                  </a:lnTo>
                  <a:lnTo>
                    <a:pt x="19" y="9742"/>
                  </a:lnTo>
                  <a:lnTo>
                    <a:pt x="36" y="9848"/>
                  </a:lnTo>
                  <a:lnTo>
                    <a:pt x="71" y="9953"/>
                  </a:lnTo>
                  <a:lnTo>
                    <a:pt x="115" y="10050"/>
                  </a:lnTo>
                  <a:lnTo>
                    <a:pt x="168" y="10146"/>
                  </a:lnTo>
                  <a:lnTo>
                    <a:pt x="229" y="10234"/>
                  </a:lnTo>
                  <a:lnTo>
                    <a:pt x="300" y="10322"/>
                  </a:lnTo>
                  <a:lnTo>
                    <a:pt x="379" y="10401"/>
                  </a:lnTo>
                  <a:lnTo>
                    <a:pt x="475" y="10471"/>
                  </a:lnTo>
                  <a:lnTo>
                    <a:pt x="475" y="10471"/>
                  </a:lnTo>
                  <a:lnTo>
                    <a:pt x="475" y="10471"/>
                  </a:lnTo>
                  <a:lnTo>
                    <a:pt x="572" y="10533"/>
                  </a:lnTo>
                  <a:lnTo>
                    <a:pt x="669" y="10586"/>
                  </a:lnTo>
                  <a:lnTo>
                    <a:pt x="774" y="10630"/>
                  </a:lnTo>
                  <a:lnTo>
                    <a:pt x="879" y="10656"/>
                  </a:lnTo>
                  <a:lnTo>
                    <a:pt x="985" y="10673"/>
                  </a:lnTo>
                  <a:lnTo>
                    <a:pt x="1099" y="10682"/>
                  </a:lnTo>
                  <a:lnTo>
                    <a:pt x="1204" y="10682"/>
                  </a:lnTo>
                  <a:lnTo>
                    <a:pt x="1310" y="10673"/>
                  </a:lnTo>
                  <a:lnTo>
                    <a:pt x="1415" y="10647"/>
                  </a:lnTo>
                  <a:lnTo>
                    <a:pt x="1521" y="10612"/>
                  </a:lnTo>
                  <a:lnTo>
                    <a:pt x="1626" y="10568"/>
                  </a:lnTo>
                  <a:lnTo>
                    <a:pt x="1723" y="10515"/>
                  </a:lnTo>
                  <a:lnTo>
                    <a:pt x="1810" y="10454"/>
                  </a:lnTo>
                  <a:lnTo>
                    <a:pt x="1898" y="10384"/>
                  </a:lnTo>
                  <a:lnTo>
                    <a:pt x="1977" y="10305"/>
                  </a:lnTo>
                  <a:lnTo>
                    <a:pt x="2048" y="10217"/>
                  </a:lnTo>
                  <a:lnTo>
                    <a:pt x="2048" y="10217"/>
                  </a:lnTo>
                  <a:close/>
                </a:path>
              </a:pathLst>
            </a:custGeom>
            <a:solidFill>
              <a:srgbClr val="A8A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5207585" y="4576309"/>
              <a:ext cx="73471" cy="73471"/>
            </a:xfrm>
            <a:custGeom>
              <a:avLst/>
              <a:gdLst/>
              <a:ahLst/>
              <a:cxnLst/>
              <a:rect l="l" t="t" r="r" b="b"/>
              <a:pathLst>
                <a:path w="1380" h="1380" extrusionOk="0">
                  <a:moveTo>
                    <a:pt x="1248" y="1090"/>
                  </a:moveTo>
                  <a:lnTo>
                    <a:pt x="1248" y="1090"/>
                  </a:lnTo>
                  <a:lnTo>
                    <a:pt x="1283" y="1028"/>
                  </a:lnTo>
                  <a:lnTo>
                    <a:pt x="1318" y="967"/>
                  </a:lnTo>
                  <a:lnTo>
                    <a:pt x="1344" y="905"/>
                  </a:lnTo>
                  <a:lnTo>
                    <a:pt x="1362" y="844"/>
                  </a:lnTo>
                  <a:lnTo>
                    <a:pt x="1370" y="774"/>
                  </a:lnTo>
                  <a:lnTo>
                    <a:pt x="1379" y="712"/>
                  </a:lnTo>
                  <a:lnTo>
                    <a:pt x="1379" y="642"/>
                  </a:lnTo>
                  <a:lnTo>
                    <a:pt x="1370" y="580"/>
                  </a:lnTo>
                  <a:lnTo>
                    <a:pt x="1353" y="510"/>
                  </a:lnTo>
                  <a:lnTo>
                    <a:pt x="1335" y="449"/>
                  </a:lnTo>
                  <a:lnTo>
                    <a:pt x="1309" y="387"/>
                  </a:lnTo>
                  <a:lnTo>
                    <a:pt x="1274" y="326"/>
                  </a:lnTo>
                  <a:lnTo>
                    <a:pt x="1239" y="273"/>
                  </a:lnTo>
                  <a:lnTo>
                    <a:pt x="1195" y="220"/>
                  </a:lnTo>
                  <a:lnTo>
                    <a:pt x="1142" y="176"/>
                  </a:lnTo>
                  <a:lnTo>
                    <a:pt x="1089" y="132"/>
                  </a:lnTo>
                  <a:lnTo>
                    <a:pt x="1089" y="132"/>
                  </a:lnTo>
                  <a:lnTo>
                    <a:pt x="1028" y="89"/>
                  </a:lnTo>
                  <a:lnTo>
                    <a:pt x="966" y="62"/>
                  </a:lnTo>
                  <a:lnTo>
                    <a:pt x="905" y="36"/>
                  </a:lnTo>
                  <a:lnTo>
                    <a:pt x="835" y="18"/>
                  </a:lnTo>
                  <a:lnTo>
                    <a:pt x="773" y="1"/>
                  </a:lnTo>
                  <a:lnTo>
                    <a:pt x="703" y="1"/>
                  </a:lnTo>
                  <a:lnTo>
                    <a:pt x="641" y="1"/>
                  </a:lnTo>
                  <a:lnTo>
                    <a:pt x="571" y="9"/>
                  </a:lnTo>
                  <a:lnTo>
                    <a:pt x="510" y="18"/>
                  </a:lnTo>
                  <a:lnTo>
                    <a:pt x="448" y="45"/>
                  </a:lnTo>
                  <a:lnTo>
                    <a:pt x="387" y="71"/>
                  </a:lnTo>
                  <a:lnTo>
                    <a:pt x="325" y="97"/>
                  </a:lnTo>
                  <a:lnTo>
                    <a:pt x="272" y="141"/>
                  </a:lnTo>
                  <a:lnTo>
                    <a:pt x="220" y="185"/>
                  </a:lnTo>
                  <a:lnTo>
                    <a:pt x="167" y="229"/>
                  </a:lnTo>
                  <a:lnTo>
                    <a:pt x="123" y="291"/>
                  </a:lnTo>
                  <a:lnTo>
                    <a:pt x="123" y="291"/>
                  </a:lnTo>
                  <a:lnTo>
                    <a:pt x="88" y="343"/>
                  </a:lnTo>
                  <a:lnTo>
                    <a:pt x="53" y="405"/>
                  </a:lnTo>
                  <a:lnTo>
                    <a:pt x="27" y="475"/>
                  </a:lnTo>
                  <a:lnTo>
                    <a:pt x="9" y="537"/>
                  </a:lnTo>
                  <a:lnTo>
                    <a:pt x="0" y="607"/>
                  </a:lnTo>
                  <a:lnTo>
                    <a:pt x="0" y="668"/>
                  </a:lnTo>
                  <a:lnTo>
                    <a:pt x="0" y="739"/>
                  </a:lnTo>
                  <a:lnTo>
                    <a:pt x="9" y="800"/>
                  </a:lnTo>
                  <a:lnTo>
                    <a:pt x="18" y="870"/>
                  </a:lnTo>
                  <a:lnTo>
                    <a:pt x="35" y="932"/>
                  </a:lnTo>
                  <a:lnTo>
                    <a:pt x="62" y="993"/>
                  </a:lnTo>
                  <a:lnTo>
                    <a:pt x="97" y="1046"/>
                  </a:lnTo>
                  <a:lnTo>
                    <a:pt x="132" y="1107"/>
                  </a:lnTo>
                  <a:lnTo>
                    <a:pt x="176" y="1160"/>
                  </a:lnTo>
                  <a:lnTo>
                    <a:pt x="229" y="1204"/>
                  </a:lnTo>
                  <a:lnTo>
                    <a:pt x="281" y="1248"/>
                  </a:lnTo>
                  <a:lnTo>
                    <a:pt x="281" y="1248"/>
                  </a:lnTo>
                  <a:lnTo>
                    <a:pt x="343" y="1292"/>
                  </a:lnTo>
                  <a:lnTo>
                    <a:pt x="404" y="1318"/>
                  </a:lnTo>
                  <a:lnTo>
                    <a:pt x="466" y="1345"/>
                  </a:lnTo>
                  <a:lnTo>
                    <a:pt x="536" y="1362"/>
                  </a:lnTo>
                  <a:lnTo>
                    <a:pt x="597" y="1371"/>
                  </a:lnTo>
                  <a:lnTo>
                    <a:pt x="668" y="1380"/>
                  </a:lnTo>
                  <a:lnTo>
                    <a:pt x="729" y="1380"/>
                  </a:lnTo>
                  <a:lnTo>
                    <a:pt x="800" y="1371"/>
                  </a:lnTo>
                  <a:lnTo>
                    <a:pt x="861" y="1353"/>
                  </a:lnTo>
                  <a:lnTo>
                    <a:pt x="923" y="1336"/>
                  </a:lnTo>
                  <a:lnTo>
                    <a:pt x="984" y="1309"/>
                  </a:lnTo>
                  <a:lnTo>
                    <a:pt x="1045" y="1283"/>
                  </a:lnTo>
                  <a:lnTo>
                    <a:pt x="1098" y="1239"/>
                  </a:lnTo>
                  <a:lnTo>
                    <a:pt x="1151" y="1195"/>
                  </a:lnTo>
                  <a:lnTo>
                    <a:pt x="1204" y="1151"/>
                  </a:lnTo>
                  <a:lnTo>
                    <a:pt x="1248" y="1090"/>
                  </a:lnTo>
                  <a:lnTo>
                    <a:pt x="1248" y="109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5522772" y="4141381"/>
              <a:ext cx="73471" cy="73471"/>
            </a:xfrm>
            <a:custGeom>
              <a:avLst/>
              <a:gdLst/>
              <a:ahLst/>
              <a:cxnLst/>
              <a:rect l="l" t="t" r="r" b="b"/>
              <a:pathLst>
                <a:path w="1380" h="1380" extrusionOk="0">
                  <a:moveTo>
                    <a:pt x="1248" y="1090"/>
                  </a:moveTo>
                  <a:lnTo>
                    <a:pt x="1248" y="1090"/>
                  </a:lnTo>
                  <a:lnTo>
                    <a:pt x="1283" y="1037"/>
                  </a:lnTo>
                  <a:lnTo>
                    <a:pt x="1318" y="976"/>
                  </a:lnTo>
                  <a:lnTo>
                    <a:pt x="1345" y="905"/>
                  </a:lnTo>
                  <a:lnTo>
                    <a:pt x="1362" y="844"/>
                  </a:lnTo>
                  <a:lnTo>
                    <a:pt x="1371" y="774"/>
                  </a:lnTo>
                  <a:lnTo>
                    <a:pt x="1380" y="712"/>
                  </a:lnTo>
                  <a:lnTo>
                    <a:pt x="1380" y="642"/>
                  </a:lnTo>
                  <a:lnTo>
                    <a:pt x="1371" y="580"/>
                  </a:lnTo>
                  <a:lnTo>
                    <a:pt x="1353" y="510"/>
                  </a:lnTo>
                  <a:lnTo>
                    <a:pt x="1336" y="449"/>
                  </a:lnTo>
                  <a:lnTo>
                    <a:pt x="1309" y="387"/>
                  </a:lnTo>
                  <a:lnTo>
                    <a:pt x="1274" y="334"/>
                  </a:lnTo>
                  <a:lnTo>
                    <a:pt x="1239" y="273"/>
                  </a:lnTo>
                  <a:lnTo>
                    <a:pt x="1195" y="220"/>
                  </a:lnTo>
                  <a:lnTo>
                    <a:pt x="1142" y="176"/>
                  </a:lnTo>
                  <a:lnTo>
                    <a:pt x="1090" y="132"/>
                  </a:lnTo>
                  <a:lnTo>
                    <a:pt x="1090" y="132"/>
                  </a:lnTo>
                  <a:lnTo>
                    <a:pt x="1028" y="88"/>
                  </a:lnTo>
                  <a:lnTo>
                    <a:pt x="967" y="62"/>
                  </a:lnTo>
                  <a:lnTo>
                    <a:pt x="905" y="36"/>
                  </a:lnTo>
                  <a:lnTo>
                    <a:pt x="844" y="18"/>
                  </a:lnTo>
                  <a:lnTo>
                    <a:pt x="774" y="9"/>
                  </a:lnTo>
                  <a:lnTo>
                    <a:pt x="703" y="1"/>
                  </a:lnTo>
                  <a:lnTo>
                    <a:pt x="642" y="1"/>
                  </a:lnTo>
                  <a:lnTo>
                    <a:pt x="572" y="9"/>
                  </a:lnTo>
                  <a:lnTo>
                    <a:pt x="510" y="27"/>
                  </a:lnTo>
                  <a:lnTo>
                    <a:pt x="449" y="45"/>
                  </a:lnTo>
                  <a:lnTo>
                    <a:pt x="387" y="71"/>
                  </a:lnTo>
                  <a:lnTo>
                    <a:pt x="326" y="97"/>
                  </a:lnTo>
                  <a:lnTo>
                    <a:pt x="273" y="141"/>
                  </a:lnTo>
                  <a:lnTo>
                    <a:pt x="220" y="185"/>
                  </a:lnTo>
                  <a:lnTo>
                    <a:pt x="167" y="229"/>
                  </a:lnTo>
                  <a:lnTo>
                    <a:pt x="124" y="290"/>
                  </a:lnTo>
                  <a:lnTo>
                    <a:pt x="124" y="290"/>
                  </a:lnTo>
                  <a:lnTo>
                    <a:pt x="88" y="352"/>
                  </a:lnTo>
                  <a:lnTo>
                    <a:pt x="53" y="413"/>
                  </a:lnTo>
                  <a:lnTo>
                    <a:pt x="36" y="475"/>
                  </a:lnTo>
                  <a:lnTo>
                    <a:pt x="18" y="536"/>
                  </a:lnTo>
                  <a:lnTo>
                    <a:pt x="1" y="607"/>
                  </a:lnTo>
                  <a:lnTo>
                    <a:pt x="1" y="668"/>
                  </a:lnTo>
                  <a:lnTo>
                    <a:pt x="1" y="738"/>
                  </a:lnTo>
                  <a:lnTo>
                    <a:pt x="9" y="800"/>
                  </a:lnTo>
                  <a:lnTo>
                    <a:pt x="18" y="870"/>
                  </a:lnTo>
                  <a:lnTo>
                    <a:pt x="36" y="932"/>
                  </a:lnTo>
                  <a:lnTo>
                    <a:pt x="62" y="993"/>
                  </a:lnTo>
                  <a:lnTo>
                    <a:pt x="97" y="1055"/>
                  </a:lnTo>
                  <a:lnTo>
                    <a:pt x="132" y="1107"/>
                  </a:lnTo>
                  <a:lnTo>
                    <a:pt x="176" y="1160"/>
                  </a:lnTo>
                  <a:lnTo>
                    <a:pt x="229" y="1204"/>
                  </a:lnTo>
                  <a:lnTo>
                    <a:pt x="282" y="1257"/>
                  </a:lnTo>
                  <a:lnTo>
                    <a:pt x="282" y="1257"/>
                  </a:lnTo>
                  <a:lnTo>
                    <a:pt x="343" y="1292"/>
                  </a:lnTo>
                  <a:lnTo>
                    <a:pt x="405" y="1318"/>
                  </a:lnTo>
                  <a:lnTo>
                    <a:pt x="466" y="1345"/>
                  </a:lnTo>
                  <a:lnTo>
                    <a:pt x="536" y="1362"/>
                  </a:lnTo>
                  <a:lnTo>
                    <a:pt x="598" y="1380"/>
                  </a:lnTo>
                  <a:lnTo>
                    <a:pt x="668" y="1380"/>
                  </a:lnTo>
                  <a:lnTo>
                    <a:pt x="730" y="1380"/>
                  </a:lnTo>
                  <a:lnTo>
                    <a:pt x="800" y="1371"/>
                  </a:lnTo>
                  <a:lnTo>
                    <a:pt x="861" y="1362"/>
                  </a:lnTo>
                  <a:lnTo>
                    <a:pt x="932" y="1336"/>
                  </a:lnTo>
                  <a:lnTo>
                    <a:pt x="993" y="1309"/>
                  </a:lnTo>
                  <a:lnTo>
                    <a:pt x="1046" y="1283"/>
                  </a:lnTo>
                  <a:lnTo>
                    <a:pt x="1107" y="1239"/>
                  </a:lnTo>
                  <a:lnTo>
                    <a:pt x="1160" y="1195"/>
                  </a:lnTo>
                  <a:lnTo>
                    <a:pt x="1204" y="1151"/>
                  </a:lnTo>
                  <a:lnTo>
                    <a:pt x="1248" y="1090"/>
                  </a:lnTo>
                  <a:lnTo>
                    <a:pt x="1248" y="109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5179952" y="4108159"/>
              <a:ext cx="441998" cy="568763"/>
            </a:xfrm>
            <a:custGeom>
              <a:avLst/>
              <a:gdLst/>
              <a:ahLst/>
              <a:cxnLst/>
              <a:rect l="l" t="t" r="r" b="b"/>
              <a:pathLst>
                <a:path w="8302" h="10683" extrusionOk="0">
                  <a:moveTo>
                    <a:pt x="2048" y="475"/>
                  </a:moveTo>
                  <a:lnTo>
                    <a:pt x="8091" y="8899"/>
                  </a:lnTo>
                  <a:lnTo>
                    <a:pt x="8091" y="8899"/>
                  </a:lnTo>
                  <a:lnTo>
                    <a:pt x="8152" y="8996"/>
                  </a:lnTo>
                  <a:lnTo>
                    <a:pt x="8205" y="9101"/>
                  </a:lnTo>
                  <a:lnTo>
                    <a:pt x="8240" y="9198"/>
                  </a:lnTo>
                  <a:lnTo>
                    <a:pt x="8275" y="9303"/>
                  </a:lnTo>
                  <a:lnTo>
                    <a:pt x="8293" y="9417"/>
                  </a:lnTo>
                  <a:lnTo>
                    <a:pt x="8302" y="9523"/>
                  </a:lnTo>
                  <a:lnTo>
                    <a:pt x="8302" y="9628"/>
                  </a:lnTo>
                  <a:lnTo>
                    <a:pt x="8284" y="9742"/>
                  </a:lnTo>
                  <a:lnTo>
                    <a:pt x="8258" y="9848"/>
                  </a:lnTo>
                  <a:lnTo>
                    <a:pt x="8231" y="9953"/>
                  </a:lnTo>
                  <a:lnTo>
                    <a:pt x="8188" y="10050"/>
                  </a:lnTo>
                  <a:lnTo>
                    <a:pt x="8135" y="10146"/>
                  </a:lnTo>
                  <a:lnTo>
                    <a:pt x="8073" y="10234"/>
                  </a:lnTo>
                  <a:lnTo>
                    <a:pt x="8003" y="10322"/>
                  </a:lnTo>
                  <a:lnTo>
                    <a:pt x="7924" y="10401"/>
                  </a:lnTo>
                  <a:lnTo>
                    <a:pt x="7827" y="10471"/>
                  </a:lnTo>
                  <a:lnTo>
                    <a:pt x="7827" y="10471"/>
                  </a:lnTo>
                  <a:lnTo>
                    <a:pt x="7827" y="10471"/>
                  </a:lnTo>
                  <a:lnTo>
                    <a:pt x="7731" y="10533"/>
                  </a:lnTo>
                  <a:lnTo>
                    <a:pt x="7634" y="10586"/>
                  </a:lnTo>
                  <a:lnTo>
                    <a:pt x="7529" y="10630"/>
                  </a:lnTo>
                  <a:lnTo>
                    <a:pt x="7423" y="10656"/>
                  </a:lnTo>
                  <a:lnTo>
                    <a:pt x="7318" y="10673"/>
                  </a:lnTo>
                  <a:lnTo>
                    <a:pt x="7204" y="10682"/>
                  </a:lnTo>
                  <a:lnTo>
                    <a:pt x="7098" y="10682"/>
                  </a:lnTo>
                  <a:lnTo>
                    <a:pt x="6993" y="10673"/>
                  </a:lnTo>
                  <a:lnTo>
                    <a:pt x="6888" y="10647"/>
                  </a:lnTo>
                  <a:lnTo>
                    <a:pt x="6782" y="10612"/>
                  </a:lnTo>
                  <a:lnTo>
                    <a:pt x="6677" y="10568"/>
                  </a:lnTo>
                  <a:lnTo>
                    <a:pt x="6580" y="10515"/>
                  </a:lnTo>
                  <a:lnTo>
                    <a:pt x="6492" y="10454"/>
                  </a:lnTo>
                  <a:lnTo>
                    <a:pt x="6404" y="10384"/>
                  </a:lnTo>
                  <a:lnTo>
                    <a:pt x="6325" y="10305"/>
                  </a:lnTo>
                  <a:lnTo>
                    <a:pt x="6255" y="10217"/>
                  </a:lnTo>
                  <a:lnTo>
                    <a:pt x="212" y="1793"/>
                  </a:lnTo>
                  <a:lnTo>
                    <a:pt x="212" y="1793"/>
                  </a:lnTo>
                  <a:lnTo>
                    <a:pt x="150" y="1696"/>
                  </a:lnTo>
                  <a:lnTo>
                    <a:pt x="98" y="1591"/>
                  </a:lnTo>
                  <a:lnTo>
                    <a:pt x="62" y="1485"/>
                  </a:lnTo>
                  <a:lnTo>
                    <a:pt x="27" y="1380"/>
                  </a:lnTo>
                  <a:lnTo>
                    <a:pt x="10" y="1275"/>
                  </a:lnTo>
                  <a:lnTo>
                    <a:pt x="1" y="1169"/>
                  </a:lnTo>
                  <a:lnTo>
                    <a:pt x="1" y="1055"/>
                  </a:lnTo>
                  <a:lnTo>
                    <a:pt x="19" y="950"/>
                  </a:lnTo>
                  <a:lnTo>
                    <a:pt x="36" y="844"/>
                  </a:lnTo>
                  <a:lnTo>
                    <a:pt x="71" y="739"/>
                  </a:lnTo>
                  <a:lnTo>
                    <a:pt x="115" y="642"/>
                  </a:lnTo>
                  <a:lnTo>
                    <a:pt x="168" y="546"/>
                  </a:lnTo>
                  <a:lnTo>
                    <a:pt x="229" y="449"/>
                  </a:lnTo>
                  <a:lnTo>
                    <a:pt x="300" y="370"/>
                  </a:lnTo>
                  <a:lnTo>
                    <a:pt x="379" y="291"/>
                  </a:lnTo>
                  <a:lnTo>
                    <a:pt x="475" y="212"/>
                  </a:lnTo>
                  <a:lnTo>
                    <a:pt x="475" y="212"/>
                  </a:lnTo>
                  <a:lnTo>
                    <a:pt x="475" y="212"/>
                  </a:lnTo>
                  <a:lnTo>
                    <a:pt x="572" y="150"/>
                  </a:lnTo>
                  <a:lnTo>
                    <a:pt x="669" y="98"/>
                  </a:lnTo>
                  <a:lnTo>
                    <a:pt x="774" y="62"/>
                  </a:lnTo>
                  <a:lnTo>
                    <a:pt x="879" y="36"/>
                  </a:lnTo>
                  <a:lnTo>
                    <a:pt x="985" y="10"/>
                  </a:lnTo>
                  <a:lnTo>
                    <a:pt x="1099" y="1"/>
                  </a:lnTo>
                  <a:lnTo>
                    <a:pt x="1204" y="10"/>
                  </a:lnTo>
                  <a:lnTo>
                    <a:pt x="1310" y="19"/>
                  </a:lnTo>
                  <a:lnTo>
                    <a:pt x="1415" y="45"/>
                  </a:lnTo>
                  <a:lnTo>
                    <a:pt x="1521" y="71"/>
                  </a:lnTo>
                  <a:lnTo>
                    <a:pt x="1626" y="115"/>
                  </a:lnTo>
                  <a:lnTo>
                    <a:pt x="1723" y="168"/>
                  </a:lnTo>
                  <a:lnTo>
                    <a:pt x="1810" y="229"/>
                  </a:lnTo>
                  <a:lnTo>
                    <a:pt x="1898" y="300"/>
                  </a:lnTo>
                  <a:lnTo>
                    <a:pt x="1977" y="387"/>
                  </a:lnTo>
                  <a:lnTo>
                    <a:pt x="2048" y="475"/>
                  </a:lnTo>
                  <a:lnTo>
                    <a:pt x="2048" y="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5207585" y="4135791"/>
              <a:ext cx="73471" cy="73471"/>
            </a:xfrm>
            <a:custGeom>
              <a:avLst/>
              <a:gdLst/>
              <a:ahLst/>
              <a:cxnLst/>
              <a:rect l="l" t="t" r="r" b="b"/>
              <a:pathLst>
                <a:path w="1380" h="1380" extrusionOk="0">
                  <a:moveTo>
                    <a:pt x="1248" y="281"/>
                  </a:moveTo>
                  <a:lnTo>
                    <a:pt x="1248" y="281"/>
                  </a:lnTo>
                  <a:lnTo>
                    <a:pt x="1283" y="343"/>
                  </a:lnTo>
                  <a:lnTo>
                    <a:pt x="1318" y="404"/>
                  </a:lnTo>
                  <a:lnTo>
                    <a:pt x="1344" y="475"/>
                  </a:lnTo>
                  <a:lnTo>
                    <a:pt x="1362" y="536"/>
                  </a:lnTo>
                  <a:lnTo>
                    <a:pt x="1370" y="598"/>
                  </a:lnTo>
                  <a:lnTo>
                    <a:pt x="1379" y="668"/>
                  </a:lnTo>
                  <a:lnTo>
                    <a:pt x="1379" y="738"/>
                  </a:lnTo>
                  <a:lnTo>
                    <a:pt x="1370" y="800"/>
                  </a:lnTo>
                  <a:lnTo>
                    <a:pt x="1353" y="861"/>
                  </a:lnTo>
                  <a:lnTo>
                    <a:pt x="1335" y="931"/>
                  </a:lnTo>
                  <a:lnTo>
                    <a:pt x="1309" y="993"/>
                  </a:lnTo>
                  <a:lnTo>
                    <a:pt x="1274" y="1045"/>
                  </a:lnTo>
                  <a:lnTo>
                    <a:pt x="1239" y="1107"/>
                  </a:lnTo>
                  <a:lnTo>
                    <a:pt x="1195" y="1160"/>
                  </a:lnTo>
                  <a:lnTo>
                    <a:pt x="1142" y="1204"/>
                  </a:lnTo>
                  <a:lnTo>
                    <a:pt x="1089" y="1248"/>
                  </a:lnTo>
                  <a:lnTo>
                    <a:pt x="1089" y="1248"/>
                  </a:lnTo>
                  <a:lnTo>
                    <a:pt x="1028" y="1291"/>
                  </a:lnTo>
                  <a:lnTo>
                    <a:pt x="966" y="1318"/>
                  </a:lnTo>
                  <a:lnTo>
                    <a:pt x="905" y="1344"/>
                  </a:lnTo>
                  <a:lnTo>
                    <a:pt x="835" y="1362"/>
                  </a:lnTo>
                  <a:lnTo>
                    <a:pt x="773" y="1370"/>
                  </a:lnTo>
                  <a:lnTo>
                    <a:pt x="703" y="1379"/>
                  </a:lnTo>
                  <a:lnTo>
                    <a:pt x="641" y="1379"/>
                  </a:lnTo>
                  <a:lnTo>
                    <a:pt x="571" y="1370"/>
                  </a:lnTo>
                  <a:lnTo>
                    <a:pt x="510" y="1353"/>
                  </a:lnTo>
                  <a:lnTo>
                    <a:pt x="448" y="1335"/>
                  </a:lnTo>
                  <a:lnTo>
                    <a:pt x="387" y="1309"/>
                  </a:lnTo>
                  <a:lnTo>
                    <a:pt x="325" y="1274"/>
                  </a:lnTo>
                  <a:lnTo>
                    <a:pt x="272" y="1239"/>
                  </a:lnTo>
                  <a:lnTo>
                    <a:pt x="220" y="1195"/>
                  </a:lnTo>
                  <a:lnTo>
                    <a:pt x="167" y="1142"/>
                  </a:lnTo>
                  <a:lnTo>
                    <a:pt x="123" y="1089"/>
                  </a:lnTo>
                  <a:lnTo>
                    <a:pt x="123" y="1089"/>
                  </a:lnTo>
                  <a:lnTo>
                    <a:pt x="88" y="1028"/>
                  </a:lnTo>
                  <a:lnTo>
                    <a:pt x="53" y="966"/>
                  </a:lnTo>
                  <a:lnTo>
                    <a:pt x="27" y="905"/>
                  </a:lnTo>
                  <a:lnTo>
                    <a:pt x="9" y="843"/>
                  </a:lnTo>
                  <a:lnTo>
                    <a:pt x="0" y="773"/>
                  </a:lnTo>
                  <a:lnTo>
                    <a:pt x="0" y="712"/>
                  </a:lnTo>
                  <a:lnTo>
                    <a:pt x="0" y="641"/>
                  </a:lnTo>
                  <a:lnTo>
                    <a:pt x="9" y="580"/>
                  </a:lnTo>
                  <a:lnTo>
                    <a:pt x="18" y="510"/>
                  </a:lnTo>
                  <a:lnTo>
                    <a:pt x="35" y="448"/>
                  </a:lnTo>
                  <a:lnTo>
                    <a:pt x="62" y="387"/>
                  </a:lnTo>
                  <a:lnTo>
                    <a:pt x="97" y="325"/>
                  </a:lnTo>
                  <a:lnTo>
                    <a:pt x="132" y="273"/>
                  </a:lnTo>
                  <a:lnTo>
                    <a:pt x="176" y="220"/>
                  </a:lnTo>
                  <a:lnTo>
                    <a:pt x="229" y="167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343" y="88"/>
                  </a:lnTo>
                  <a:lnTo>
                    <a:pt x="404" y="53"/>
                  </a:lnTo>
                  <a:lnTo>
                    <a:pt x="466" y="35"/>
                  </a:lnTo>
                  <a:lnTo>
                    <a:pt x="536" y="18"/>
                  </a:lnTo>
                  <a:lnTo>
                    <a:pt x="597" y="0"/>
                  </a:lnTo>
                  <a:lnTo>
                    <a:pt x="668" y="0"/>
                  </a:lnTo>
                  <a:lnTo>
                    <a:pt x="729" y="0"/>
                  </a:lnTo>
                  <a:lnTo>
                    <a:pt x="800" y="9"/>
                  </a:lnTo>
                  <a:lnTo>
                    <a:pt x="861" y="18"/>
                  </a:lnTo>
                  <a:lnTo>
                    <a:pt x="923" y="44"/>
                  </a:lnTo>
                  <a:lnTo>
                    <a:pt x="984" y="70"/>
                  </a:lnTo>
                  <a:lnTo>
                    <a:pt x="1045" y="97"/>
                  </a:lnTo>
                  <a:lnTo>
                    <a:pt x="1098" y="141"/>
                  </a:lnTo>
                  <a:lnTo>
                    <a:pt x="1151" y="185"/>
                  </a:lnTo>
                  <a:lnTo>
                    <a:pt x="1204" y="229"/>
                  </a:lnTo>
                  <a:lnTo>
                    <a:pt x="1248" y="281"/>
                  </a:lnTo>
                  <a:lnTo>
                    <a:pt x="1248" y="281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5522772" y="4570718"/>
              <a:ext cx="73471" cy="73471"/>
            </a:xfrm>
            <a:custGeom>
              <a:avLst/>
              <a:gdLst/>
              <a:ahLst/>
              <a:cxnLst/>
              <a:rect l="l" t="t" r="r" b="b"/>
              <a:pathLst>
                <a:path w="1380" h="1380" extrusionOk="0">
                  <a:moveTo>
                    <a:pt x="1248" y="281"/>
                  </a:moveTo>
                  <a:lnTo>
                    <a:pt x="1248" y="281"/>
                  </a:lnTo>
                  <a:lnTo>
                    <a:pt x="1283" y="343"/>
                  </a:lnTo>
                  <a:lnTo>
                    <a:pt x="1318" y="404"/>
                  </a:lnTo>
                  <a:lnTo>
                    <a:pt x="1345" y="466"/>
                  </a:lnTo>
                  <a:lnTo>
                    <a:pt x="1362" y="536"/>
                  </a:lnTo>
                  <a:lnTo>
                    <a:pt x="1371" y="598"/>
                  </a:lnTo>
                  <a:lnTo>
                    <a:pt x="1380" y="668"/>
                  </a:lnTo>
                  <a:lnTo>
                    <a:pt x="1380" y="729"/>
                  </a:lnTo>
                  <a:lnTo>
                    <a:pt x="1371" y="800"/>
                  </a:lnTo>
                  <a:lnTo>
                    <a:pt x="1353" y="861"/>
                  </a:lnTo>
                  <a:lnTo>
                    <a:pt x="1336" y="931"/>
                  </a:lnTo>
                  <a:lnTo>
                    <a:pt x="1309" y="984"/>
                  </a:lnTo>
                  <a:lnTo>
                    <a:pt x="1274" y="1046"/>
                  </a:lnTo>
                  <a:lnTo>
                    <a:pt x="1239" y="1107"/>
                  </a:lnTo>
                  <a:lnTo>
                    <a:pt x="1195" y="1151"/>
                  </a:lnTo>
                  <a:lnTo>
                    <a:pt x="1142" y="1204"/>
                  </a:lnTo>
                  <a:lnTo>
                    <a:pt x="1090" y="1248"/>
                  </a:lnTo>
                  <a:lnTo>
                    <a:pt x="1090" y="1248"/>
                  </a:lnTo>
                  <a:lnTo>
                    <a:pt x="1028" y="1283"/>
                  </a:lnTo>
                  <a:lnTo>
                    <a:pt x="967" y="1318"/>
                  </a:lnTo>
                  <a:lnTo>
                    <a:pt x="905" y="1344"/>
                  </a:lnTo>
                  <a:lnTo>
                    <a:pt x="844" y="1362"/>
                  </a:lnTo>
                  <a:lnTo>
                    <a:pt x="774" y="1371"/>
                  </a:lnTo>
                  <a:lnTo>
                    <a:pt x="703" y="1379"/>
                  </a:lnTo>
                  <a:lnTo>
                    <a:pt x="642" y="1379"/>
                  </a:lnTo>
                  <a:lnTo>
                    <a:pt x="572" y="1371"/>
                  </a:lnTo>
                  <a:lnTo>
                    <a:pt x="510" y="1353"/>
                  </a:lnTo>
                  <a:lnTo>
                    <a:pt x="449" y="1335"/>
                  </a:lnTo>
                  <a:lnTo>
                    <a:pt x="387" y="1309"/>
                  </a:lnTo>
                  <a:lnTo>
                    <a:pt x="326" y="1274"/>
                  </a:lnTo>
                  <a:lnTo>
                    <a:pt x="273" y="1239"/>
                  </a:lnTo>
                  <a:lnTo>
                    <a:pt x="220" y="1195"/>
                  </a:lnTo>
                  <a:lnTo>
                    <a:pt x="167" y="1142"/>
                  </a:lnTo>
                  <a:lnTo>
                    <a:pt x="124" y="1089"/>
                  </a:lnTo>
                  <a:lnTo>
                    <a:pt x="124" y="1089"/>
                  </a:lnTo>
                  <a:lnTo>
                    <a:pt x="88" y="1028"/>
                  </a:lnTo>
                  <a:lnTo>
                    <a:pt x="53" y="967"/>
                  </a:lnTo>
                  <a:lnTo>
                    <a:pt x="36" y="905"/>
                  </a:lnTo>
                  <a:lnTo>
                    <a:pt x="18" y="835"/>
                  </a:lnTo>
                  <a:lnTo>
                    <a:pt x="1" y="773"/>
                  </a:lnTo>
                  <a:lnTo>
                    <a:pt x="1" y="703"/>
                  </a:lnTo>
                  <a:lnTo>
                    <a:pt x="1" y="642"/>
                  </a:lnTo>
                  <a:lnTo>
                    <a:pt x="9" y="571"/>
                  </a:lnTo>
                  <a:lnTo>
                    <a:pt x="18" y="510"/>
                  </a:lnTo>
                  <a:lnTo>
                    <a:pt x="36" y="448"/>
                  </a:lnTo>
                  <a:lnTo>
                    <a:pt x="62" y="387"/>
                  </a:lnTo>
                  <a:lnTo>
                    <a:pt x="97" y="325"/>
                  </a:lnTo>
                  <a:lnTo>
                    <a:pt x="132" y="273"/>
                  </a:lnTo>
                  <a:lnTo>
                    <a:pt x="176" y="220"/>
                  </a:lnTo>
                  <a:lnTo>
                    <a:pt x="229" y="167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343" y="88"/>
                  </a:lnTo>
                  <a:lnTo>
                    <a:pt x="405" y="53"/>
                  </a:lnTo>
                  <a:lnTo>
                    <a:pt x="466" y="35"/>
                  </a:lnTo>
                  <a:lnTo>
                    <a:pt x="536" y="9"/>
                  </a:lnTo>
                  <a:lnTo>
                    <a:pt x="598" y="0"/>
                  </a:lnTo>
                  <a:lnTo>
                    <a:pt x="668" y="0"/>
                  </a:lnTo>
                  <a:lnTo>
                    <a:pt x="730" y="0"/>
                  </a:lnTo>
                  <a:lnTo>
                    <a:pt x="800" y="9"/>
                  </a:lnTo>
                  <a:lnTo>
                    <a:pt x="861" y="18"/>
                  </a:lnTo>
                  <a:lnTo>
                    <a:pt x="932" y="35"/>
                  </a:lnTo>
                  <a:lnTo>
                    <a:pt x="993" y="62"/>
                  </a:lnTo>
                  <a:lnTo>
                    <a:pt x="1046" y="97"/>
                  </a:lnTo>
                  <a:lnTo>
                    <a:pt x="1107" y="132"/>
                  </a:lnTo>
                  <a:lnTo>
                    <a:pt x="1160" y="176"/>
                  </a:lnTo>
                  <a:lnTo>
                    <a:pt x="1204" y="229"/>
                  </a:lnTo>
                  <a:lnTo>
                    <a:pt x="1248" y="281"/>
                  </a:lnTo>
                  <a:lnTo>
                    <a:pt x="1248" y="281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5504084" y="4108159"/>
              <a:ext cx="441998" cy="568763"/>
            </a:xfrm>
            <a:custGeom>
              <a:avLst/>
              <a:gdLst/>
              <a:ahLst/>
              <a:cxnLst/>
              <a:rect l="l" t="t" r="r" b="b"/>
              <a:pathLst>
                <a:path w="8302" h="10683" extrusionOk="0">
                  <a:moveTo>
                    <a:pt x="2047" y="10217"/>
                  </a:moveTo>
                  <a:lnTo>
                    <a:pt x="8090" y="1793"/>
                  </a:lnTo>
                  <a:lnTo>
                    <a:pt x="8090" y="1793"/>
                  </a:lnTo>
                  <a:lnTo>
                    <a:pt x="8152" y="1696"/>
                  </a:lnTo>
                  <a:lnTo>
                    <a:pt x="8204" y="1591"/>
                  </a:lnTo>
                  <a:lnTo>
                    <a:pt x="8240" y="1485"/>
                  </a:lnTo>
                  <a:lnTo>
                    <a:pt x="8275" y="1380"/>
                  </a:lnTo>
                  <a:lnTo>
                    <a:pt x="8292" y="1275"/>
                  </a:lnTo>
                  <a:lnTo>
                    <a:pt x="8301" y="1169"/>
                  </a:lnTo>
                  <a:lnTo>
                    <a:pt x="8301" y="1055"/>
                  </a:lnTo>
                  <a:lnTo>
                    <a:pt x="8283" y="950"/>
                  </a:lnTo>
                  <a:lnTo>
                    <a:pt x="8266" y="844"/>
                  </a:lnTo>
                  <a:lnTo>
                    <a:pt x="8231" y="739"/>
                  </a:lnTo>
                  <a:lnTo>
                    <a:pt x="8187" y="642"/>
                  </a:lnTo>
                  <a:lnTo>
                    <a:pt x="8134" y="546"/>
                  </a:lnTo>
                  <a:lnTo>
                    <a:pt x="8073" y="449"/>
                  </a:lnTo>
                  <a:lnTo>
                    <a:pt x="8002" y="361"/>
                  </a:lnTo>
                  <a:lnTo>
                    <a:pt x="7923" y="282"/>
                  </a:lnTo>
                  <a:lnTo>
                    <a:pt x="7835" y="212"/>
                  </a:lnTo>
                  <a:lnTo>
                    <a:pt x="7835" y="212"/>
                  </a:lnTo>
                  <a:lnTo>
                    <a:pt x="7835" y="212"/>
                  </a:lnTo>
                  <a:lnTo>
                    <a:pt x="7730" y="150"/>
                  </a:lnTo>
                  <a:lnTo>
                    <a:pt x="7633" y="98"/>
                  </a:lnTo>
                  <a:lnTo>
                    <a:pt x="7528" y="62"/>
                  </a:lnTo>
                  <a:lnTo>
                    <a:pt x="7423" y="27"/>
                  </a:lnTo>
                  <a:lnTo>
                    <a:pt x="7317" y="10"/>
                  </a:lnTo>
                  <a:lnTo>
                    <a:pt x="7203" y="1"/>
                  </a:lnTo>
                  <a:lnTo>
                    <a:pt x="7098" y="10"/>
                  </a:lnTo>
                  <a:lnTo>
                    <a:pt x="6992" y="19"/>
                  </a:lnTo>
                  <a:lnTo>
                    <a:pt x="6887" y="45"/>
                  </a:lnTo>
                  <a:lnTo>
                    <a:pt x="6781" y="71"/>
                  </a:lnTo>
                  <a:lnTo>
                    <a:pt x="6676" y="115"/>
                  </a:lnTo>
                  <a:lnTo>
                    <a:pt x="6579" y="168"/>
                  </a:lnTo>
                  <a:lnTo>
                    <a:pt x="6492" y="229"/>
                  </a:lnTo>
                  <a:lnTo>
                    <a:pt x="6404" y="300"/>
                  </a:lnTo>
                  <a:lnTo>
                    <a:pt x="6325" y="387"/>
                  </a:lnTo>
                  <a:lnTo>
                    <a:pt x="6254" y="475"/>
                  </a:lnTo>
                  <a:lnTo>
                    <a:pt x="211" y="8899"/>
                  </a:lnTo>
                  <a:lnTo>
                    <a:pt x="211" y="8899"/>
                  </a:lnTo>
                  <a:lnTo>
                    <a:pt x="150" y="8996"/>
                  </a:lnTo>
                  <a:lnTo>
                    <a:pt x="97" y="9092"/>
                  </a:lnTo>
                  <a:lnTo>
                    <a:pt x="62" y="9198"/>
                  </a:lnTo>
                  <a:lnTo>
                    <a:pt x="27" y="9303"/>
                  </a:lnTo>
                  <a:lnTo>
                    <a:pt x="9" y="9417"/>
                  </a:lnTo>
                  <a:lnTo>
                    <a:pt x="0" y="9523"/>
                  </a:lnTo>
                  <a:lnTo>
                    <a:pt x="0" y="9628"/>
                  </a:lnTo>
                  <a:lnTo>
                    <a:pt x="18" y="9742"/>
                  </a:lnTo>
                  <a:lnTo>
                    <a:pt x="35" y="9848"/>
                  </a:lnTo>
                  <a:lnTo>
                    <a:pt x="70" y="9953"/>
                  </a:lnTo>
                  <a:lnTo>
                    <a:pt x="114" y="10050"/>
                  </a:lnTo>
                  <a:lnTo>
                    <a:pt x="167" y="10146"/>
                  </a:lnTo>
                  <a:lnTo>
                    <a:pt x="229" y="10234"/>
                  </a:lnTo>
                  <a:lnTo>
                    <a:pt x="299" y="10322"/>
                  </a:lnTo>
                  <a:lnTo>
                    <a:pt x="378" y="10401"/>
                  </a:lnTo>
                  <a:lnTo>
                    <a:pt x="475" y="10471"/>
                  </a:lnTo>
                  <a:lnTo>
                    <a:pt x="475" y="10471"/>
                  </a:lnTo>
                  <a:lnTo>
                    <a:pt x="475" y="10471"/>
                  </a:lnTo>
                  <a:lnTo>
                    <a:pt x="571" y="10533"/>
                  </a:lnTo>
                  <a:lnTo>
                    <a:pt x="668" y="10586"/>
                  </a:lnTo>
                  <a:lnTo>
                    <a:pt x="773" y="10630"/>
                  </a:lnTo>
                  <a:lnTo>
                    <a:pt x="879" y="10656"/>
                  </a:lnTo>
                  <a:lnTo>
                    <a:pt x="984" y="10673"/>
                  </a:lnTo>
                  <a:lnTo>
                    <a:pt x="1098" y="10682"/>
                  </a:lnTo>
                  <a:lnTo>
                    <a:pt x="1204" y="10682"/>
                  </a:lnTo>
                  <a:lnTo>
                    <a:pt x="1309" y="10673"/>
                  </a:lnTo>
                  <a:lnTo>
                    <a:pt x="1414" y="10647"/>
                  </a:lnTo>
                  <a:lnTo>
                    <a:pt x="1520" y="10612"/>
                  </a:lnTo>
                  <a:lnTo>
                    <a:pt x="1625" y="10568"/>
                  </a:lnTo>
                  <a:lnTo>
                    <a:pt x="1722" y="10515"/>
                  </a:lnTo>
                  <a:lnTo>
                    <a:pt x="1810" y="10454"/>
                  </a:lnTo>
                  <a:lnTo>
                    <a:pt x="1898" y="10384"/>
                  </a:lnTo>
                  <a:lnTo>
                    <a:pt x="1977" y="10305"/>
                  </a:lnTo>
                  <a:lnTo>
                    <a:pt x="2047" y="10217"/>
                  </a:lnTo>
                  <a:lnTo>
                    <a:pt x="2047" y="10217"/>
                  </a:lnTo>
                  <a:close/>
                </a:path>
              </a:pathLst>
            </a:custGeom>
            <a:solidFill>
              <a:srgbClr val="A8A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5531663" y="4576309"/>
              <a:ext cx="73471" cy="73471"/>
            </a:xfrm>
            <a:custGeom>
              <a:avLst/>
              <a:gdLst/>
              <a:ahLst/>
              <a:cxnLst/>
              <a:rect l="l" t="t" r="r" b="b"/>
              <a:pathLst>
                <a:path w="1380" h="1380" extrusionOk="0">
                  <a:moveTo>
                    <a:pt x="1248" y="1090"/>
                  </a:moveTo>
                  <a:lnTo>
                    <a:pt x="1248" y="1090"/>
                  </a:lnTo>
                  <a:lnTo>
                    <a:pt x="1283" y="1028"/>
                  </a:lnTo>
                  <a:lnTo>
                    <a:pt x="1318" y="967"/>
                  </a:lnTo>
                  <a:lnTo>
                    <a:pt x="1344" y="905"/>
                  </a:lnTo>
                  <a:lnTo>
                    <a:pt x="1362" y="844"/>
                  </a:lnTo>
                  <a:lnTo>
                    <a:pt x="1371" y="774"/>
                  </a:lnTo>
                  <a:lnTo>
                    <a:pt x="1380" y="712"/>
                  </a:lnTo>
                  <a:lnTo>
                    <a:pt x="1380" y="642"/>
                  </a:lnTo>
                  <a:lnTo>
                    <a:pt x="1371" y="580"/>
                  </a:lnTo>
                  <a:lnTo>
                    <a:pt x="1353" y="510"/>
                  </a:lnTo>
                  <a:lnTo>
                    <a:pt x="1336" y="449"/>
                  </a:lnTo>
                  <a:lnTo>
                    <a:pt x="1309" y="387"/>
                  </a:lnTo>
                  <a:lnTo>
                    <a:pt x="1274" y="326"/>
                  </a:lnTo>
                  <a:lnTo>
                    <a:pt x="1239" y="273"/>
                  </a:lnTo>
                  <a:lnTo>
                    <a:pt x="1195" y="220"/>
                  </a:lnTo>
                  <a:lnTo>
                    <a:pt x="1142" y="168"/>
                  </a:lnTo>
                  <a:lnTo>
                    <a:pt x="1090" y="124"/>
                  </a:lnTo>
                  <a:lnTo>
                    <a:pt x="1090" y="124"/>
                  </a:lnTo>
                  <a:lnTo>
                    <a:pt x="1028" y="89"/>
                  </a:lnTo>
                  <a:lnTo>
                    <a:pt x="967" y="62"/>
                  </a:lnTo>
                  <a:lnTo>
                    <a:pt x="905" y="36"/>
                  </a:lnTo>
                  <a:lnTo>
                    <a:pt x="844" y="18"/>
                  </a:lnTo>
                  <a:lnTo>
                    <a:pt x="773" y="1"/>
                  </a:lnTo>
                  <a:lnTo>
                    <a:pt x="703" y="1"/>
                  </a:lnTo>
                  <a:lnTo>
                    <a:pt x="642" y="1"/>
                  </a:lnTo>
                  <a:lnTo>
                    <a:pt x="571" y="9"/>
                  </a:lnTo>
                  <a:lnTo>
                    <a:pt x="510" y="18"/>
                  </a:lnTo>
                  <a:lnTo>
                    <a:pt x="448" y="45"/>
                  </a:lnTo>
                  <a:lnTo>
                    <a:pt x="387" y="71"/>
                  </a:lnTo>
                  <a:lnTo>
                    <a:pt x="325" y="97"/>
                  </a:lnTo>
                  <a:lnTo>
                    <a:pt x="273" y="141"/>
                  </a:lnTo>
                  <a:lnTo>
                    <a:pt x="220" y="185"/>
                  </a:lnTo>
                  <a:lnTo>
                    <a:pt x="167" y="229"/>
                  </a:lnTo>
                  <a:lnTo>
                    <a:pt x="123" y="291"/>
                  </a:lnTo>
                  <a:lnTo>
                    <a:pt x="123" y="291"/>
                  </a:lnTo>
                  <a:lnTo>
                    <a:pt x="88" y="343"/>
                  </a:lnTo>
                  <a:lnTo>
                    <a:pt x="53" y="405"/>
                  </a:lnTo>
                  <a:lnTo>
                    <a:pt x="36" y="475"/>
                  </a:lnTo>
                  <a:lnTo>
                    <a:pt x="18" y="537"/>
                  </a:lnTo>
                  <a:lnTo>
                    <a:pt x="0" y="607"/>
                  </a:lnTo>
                  <a:lnTo>
                    <a:pt x="0" y="668"/>
                  </a:lnTo>
                  <a:lnTo>
                    <a:pt x="0" y="739"/>
                  </a:lnTo>
                  <a:lnTo>
                    <a:pt x="9" y="800"/>
                  </a:lnTo>
                  <a:lnTo>
                    <a:pt x="18" y="862"/>
                  </a:lnTo>
                  <a:lnTo>
                    <a:pt x="36" y="932"/>
                  </a:lnTo>
                  <a:lnTo>
                    <a:pt x="62" y="993"/>
                  </a:lnTo>
                  <a:lnTo>
                    <a:pt x="97" y="1046"/>
                  </a:lnTo>
                  <a:lnTo>
                    <a:pt x="132" y="1107"/>
                  </a:lnTo>
                  <a:lnTo>
                    <a:pt x="176" y="1160"/>
                  </a:lnTo>
                  <a:lnTo>
                    <a:pt x="229" y="1204"/>
                  </a:lnTo>
                  <a:lnTo>
                    <a:pt x="282" y="1248"/>
                  </a:lnTo>
                  <a:lnTo>
                    <a:pt x="282" y="1248"/>
                  </a:lnTo>
                  <a:lnTo>
                    <a:pt x="343" y="1292"/>
                  </a:lnTo>
                  <a:lnTo>
                    <a:pt x="405" y="1318"/>
                  </a:lnTo>
                  <a:lnTo>
                    <a:pt x="466" y="1345"/>
                  </a:lnTo>
                  <a:lnTo>
                    <a:pt x="536" y="1362"/>
                  </a:lnTo>
                  <a:lnTo>
                    <a:pt x="598" y="1371"/>
                  </a:lnTo>
                  <a:lnTo>
                    <a:pt x="668" y="1380"/>
                  </a:lnTo>
                  <a:lnTo>
                    <a:pt x="730" y="1380"/>
                  </a:lnTo>
                  <a:lnTo>
                    <a:pt x="800" y="1371"/>
                  </a:lnTo>
                  <a:lnTo>
                    <a:pt x="861" y="1353"/>
                  </a:lnTo>
                  <a:lnTo>
                    <a:pt x="932" y="1336"/>
                  </a:lnTo>
                  <a:lnTo>
                    <a:pt x="993" y="1309"/>
                  </a:lnTo>
                  <a:lnTo>
                    <a:pt x="1046" y="1274"/>
                  </a:lnTo>
                  <a:lnTo>
                    <a:pt x="1107" y="1239"/>
                  </a:lnTo>
                  <a:lnTo>
                    <a:pt x="1160" y="1195"/>
                  </a:lnTo>
                  <a:lnTo>
                    <a:pt x="1204" y="1143"/>
                  </a:lnTo>
                  <a:lnTo>
                    <a:pt x="1248" y="1090"/>
                  </a:lnTo>
                  <a:lnTo>
                    <a:pt x="1248" y="109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5846851" y="4141381"/>
              <a:ext cx="73471" cy="73471"/>
            </a:xfrm>
            <a:custGeom>
              <a:avLst/>
              <a:gdLst/>
              <a:ahLst/>
              <a:cxnLst/>
              <a:rect l="l" t="t" r="r" b="b"/>
              <a:pathLst>
                <a:path w="1380" h="1380" extrusionOk="0">
                  <a:moveTo>
                    <a:pt x="1248" y="1090"/>
                  </a:moveTo>
                  <a:lnTo>
                    <a:pt x="1248" y="1090"/>
                  </a:lnTo>
                  <a:lnTo>
                    <a:pt x="1292" y="1037"/>
                  </a:lnTo>
                  <a:lnTo>
                    <a:pt x="1318" y="976"/>
                  </a:lnTo>
                  <a:lnTo>
                    <a:pt x="1345" y="905"/>
                  </a:lnTo>
                  <a:lnTo>
                    <a:pt x="1362" y="844"/>
                  </a:lnTo>
                  <a:lnTo>
                    <a:pt x="1371" y="774"/>
                  </a:lnTo>
                  <a:lnTo>
                    <a:pt x="1380" y="712"/>
                  </a:lnTo>
                  <a:lnTo>
                    <a:pt x="1380" y="642"/>
                  </a:lnTo>
                  <a:lnTo>
                    <a:pt x="1371" y="580"/>
                  </a:lnTo>
                  <a:lnTo>
                    <a:pt x="1354" y="510"/>
                  </a:lnTo>
                  <a:lnTo>
                    <a:pt x="1336" y="449"/>
                  </a:lnTo>
                  <a:lnTo>
                    <a:pt x="1310" y="387"/>
                  </a:lnTo>
                  <a:lnTo>
                    <a:pt x="1274" y="326"/>
                  </a:lnTo>
                  <a:lnTo>
                    <a:pt x="1239" y="273"/>
                  </a:lnTo>
                  <a:lnTo>
                    <a:pt x="1195" y="220"/>
                  </a:lnTo>
                  <a:lnTo>
                    <a:pt x="1143" y="176"/>
                  </a:lnTo>
                  <a:lnTo>
                    <a:pt x="1090" y="132"/>
                  </a:lnTo>
                  <a:lnTo>
                    <a:pt x="1090" y="132"/>
                  </a:lnTo>
                  <a:lnTo>
                    <a:pt x="1029" y="88"/>
                  </a:lnTo>
                  <a:lnTo>
                    <a:pt x="967" y="62"/>
                  </a:lnTo>
                  <a:lnTo>
                    <a:pt x="906" y="36"/>
                  </a:lnTo>
                  <a:lnTo>
                    <a:pt x="844" y="18"/>
                  </a:lnTo>
                  <a:lnTo>
                    <a:pt x="774" y="1"/>
                  </a:lnTo>
                  <a:lnTo>
                    <a:pt x="712" y="1"/>
                  </a:lnTo>
                  <a:lnTo>
                    <a:pt x="642" y="1"/>
                  </a:lnTo>
                  <a:lnTo>
                    <a:pt x="581" y="9"/>
                  </a:lnTo>
                  <a:lnTo>
                    <a:pt x="510" y="27"/>
                  </a:lnTo>
                  <a:lnTo>
                    <a:pt x="449" y="45"/>
                  </a:lnTo>
                  <a:lnTo>
                    <a:pt x="387" y="71"/>
                  </a:lnTo>
                  <a:lnTo>
                    <a:pt x="326" y="97"/>
                  </a:lnTo>
                  <a:lnTo>
                    <a:pt x="273" y="141"/>
                  </a:lnTo>
                  <a:lnTo>
                    <a:pt x="220" y="185"/>
                  </a:lnTo>
                  <a:lnTo>
                    <a:pt x="168" y="229"/>
                  </a:lnTo>
                  <a:lnTo>
                    <a:pt x="124" y="290"/>
                  </a:lnTo>
                  <a:lnTo>
                    <a:pt x="124" y="290"/>
                  </a:lnTo>
                  <a:lnTo>
                    <a:pt x="89" y="343"/>
                  </a:lnTo>
                  <a:lnTo>
                    <a:pt x="62" y="405"/>
                  </a:lnTo>
                  <a:lnTo>
                    <a:pt x="36" y="475"/>
                  </a:lnTo>
                  <a:lnTo>
                    <a:pt x="18" y="536"/>
                  </a:lnTo>
                  <a:lnTo>
                    <a:pt x="1" y="607"/>
                  </a:lnTo>
                  <a:lnTo>
                    <a:pt x="1" y="668"/>
                  </a:lnTo>
                  <a:lnTo>
                    <a:pt x="1" y="738"/>
                  </a:lnTo>
                  <a:lnTo>
                    <a:pt x="10" y="800"/>
                  </a:lnTo>
                  <a:lnTo>
                    <a:pt x="18" y="870"/>
                  </a:lnTo>
                  <a:lnTo>
                    <a:pt x="45" y="932"/>
                  </a:lnTo>
                  <a:lnTo>
                    <a:pt x="71" y="993"/>
                  </a:lnTo>
                  <a:lnTo>
                    <a:pt x="97" y="1055"/>
                  </a:lnTo>
                  <a:lnTo>
                    <a:pt x="141" y="1107"/>
                  </a:lnTo>
                  <a:lnTo>
                    <a:pt x="185" y="1160"/>
                  </a:lnTo>
                  <a:lnTo>
                    <a:pt x="229" y="1204"/>
                  </a:lnTo>
                  <a:lnTo>
                    <a:pt x="282" y="1248"/>
                  </a:lnTo>
                  <a:lnTo>
                    <a:pt x="282" y="1248"/>
                  </a:lnTo>
                  <a:lnTo>
                    <a:pt x="343" y="1292"/>
                  </a:lnTo>
                  <a:lnTo>
                    <a:pt x="405" y="1318"/>
                  </a:lnTo>
                  <a:lnTo>
                    <a:pt x="475" y="1345"/>
                  </a:lnTo>
                  <a:lnTo>
                    <a:pt x="537" y="1362"/>
                  </a:lnTo>
                  <a:lnTo>
                    <a:pt x="598" y="1380"/>
                  </a:lnTo>
                  <a:lnTo>
                    <a:pt x="668" y="1380"/>
                  </a:lnTo>
                  <a:lnTo>
                    <a:pt x="739" y="1380"/>
                  </a:lnTo>
                  <a:lnTo>
                    <a:pt x="800" y="1371"/>
                  </a:lnTo>
                  <a:lnTo>
                    <a:pt x="862" y="1362"/>
                  </a:lnTo>
                  <a:lnTo>
                    <a:pt x="932" y="1336"/>
                  </a:lnTo>
                  <a:lnTo>
                    <a:pt x="993" y="1309"/>
                  </a:lnTo>
                  <a:lnTo>
                    <a:pt x="1046" y="1283"/>
                  </a:lnTo>
                  <a:lnTo>
                    <a:pt x="1108" y="1239"/>
                  </a:lnTo>
                  <a:lnTo>
                    <a:pt x="1160" y="1195"/>
                  </a:lnTo>
                  <a:lnTo>
                    <a:pt x="1204" y="1151"/>
                  </a:lnTo>
                  <a:lnTo>
                    <a:pt x="1248" y="1090"/>
                  </a:lnTo>
                  <a:lnTo>
                    <a:pt x="1248" y="109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5504084" y="4108159"/>
              <a:ext cx="441998" cy="568763"/>
            </a:xfrm>
            <a:custGeom>
              <a:avLst/>
              <a:gdLst/>
              <a:ahLst/>
              <a:cxnLst/>
              <a:rect l="l" t="t" r="r" b="b"/>
              <a:pathLst>
                <a:path w="8302" h="10683" extrusionOk="0">
                  <a:moveTo>
                    <a:pt x="2047" y="475"/>
                  </a:moveTo>
                  <a:lnTo>
                    <a:pt x="8090" y="8899"/>
                  </a:lnTo>
                  <a:lnTo>
                    <a:pt x="8090" y="8899"/>
                  </a:lnTo>
                  <a:lnTo>
                    <a:pt x="8152" y="8996"/>
                  </a:lnTo>
                  <a:lnTo>
                    <a:pt x="8204" y="9092"/>
                  </a:lnTo>
                  <a:lnTo>
                    <a:pt x="8240" y="9198"/>
                  </a:lnTo>
                  <a:lnTo>
                    <a:pt x="8275" y="9303"/>
                  </a:lnTo>
                  <a:lnTo>
                    <a:pt x="8292" y="9417"/>
                  </a:lnTo>
                  <a:lnTo>
                    <a:pt x="8301" y="9523"/>
                  </a:lnTo>
                  <a:lnTo>
                    <a:pt x="8301" y="9628"/>
                  </a:lnTo>
                  <a:lnTo>
                    <a:pt x="8283" y="9742"/>
                  </a:lnTo>
                  <a:lnTo>
                    <a:pt x="8266" y="9848"/>
                  </a:lnTo>
                  <a:lnTo>
                    <a:pt x="8231" y="9953"/>
                  </a:lnTo>
                  <a:lnTo>
                    <a:pt x="8187" y="10050"/>
                  </a:lnTo>
                  <a:lnTo>
                    <a:pt x="8134" y="10146"/>
                  </a:lnTo>
                  <a:lnTo>
                    <a:pt x="8073" y="10234"/>
                  </a:lnTo>
                  <a:lnTo>
                    <a:pt x="8002" y="10322"/>
                  </a:lnTo>
                  <a:lnTo>
                    <a:pt x="7923" y="10401"/>
                  </a:lnTo>
                  <a:lnTo>
                    <a:pt x="7835" y="10471"/>
                  </a:lnTo>
                  <a:lnTo>
                    <a:pt x="7835" y="10471"/>
                  </a:lnTo>
                  <a:lnTo>
                    <a:pt x="7835" y="10471"/>
                  </a:lnTo>
                  <a:lnTo>
                    <a:pt x="7730" y="10533"/>
                  </a:lnTo>
                  <a:lnTo>
                    <a:pt x="7633" y="10586"/>
                  </a:lnTo>
                  <a:lnTo>
                    <a:pt x="7528" y="10630"/>
                  </a:lnTo>
                  <a:lnTo>
                    <a:pt x="7423" y="10656"/>
                  </a:lnTo>
                  <a:lnTo>
                    <a:pt x="7317" y="10673"/>
                  </a:lnTo>
                  <a:lnTo>
                    <a:pt x="7203" y="10682"/>
                  </a:lnTo>
                  <a:lnTo>
                    <a:pt x="7098" y="10682"/>
                  </a:lnTo>
                  <a:lnTo>
                    <a:pt x="6992" y="10673"/>
                  </a:lnTo>
                  <a:lnTo>
                    <a:pt x="6887" y="10647"/>
                  </a:lnTo>
                  <a:lnTo>
                    <a:pt x="6781" y="10612"/>
                  </a:lnTo>
                  <a:lnTo>
                    <a:pt x="6676" y="10568"/>
                  </a:lnTo>
                  <a:lnTo>
                    <a:pt x="6579" y="10515"/>
                  </a:lnTo>
                  <a:lnTo>
                    <a:pt x="6492" y="10454"/>
                  </a:lnTo>
                  <a:lnTo>
                    <a:pt x="6404" y="10384"/>
                  </a:lnTo>
                  <a:lnTo>
                    <a:pt x="6325" y="10305"/>
                  </a:lnTo>
                  <a:lnTo>
                    <a:pt x="6254" y="10217"/>
                  </a:lnTo>
                  <a:lnTo>
                    <a:pt x="211" y="1793"/>
                  </a:lnTo>
                  <a:lnTo>
                    <a:pt x="211" y="1793"/>
                  </a:lnTo>
                  <a:lnTo>
                    <a:pt x="150" y="1696"/>
                  </a:lnTo>
                  <a:lnTo>
                    <a:pt x="97" y="1591"/>
                  </a:lnTo>
                  <a:lnTo>
                    <a:pt x="62" y="1485"/>
                  </a:lnTo>
                  <a:lnTo>
                    <a:pt x="27" y="1380"/>
                  </a:lnTo>
                  <a:lnTo>
                    <a:pt x="9" y="1275"/>
                  </a:lnTo>
                  <a:lnTo>
                    <a:pt x="0" y="1169"/>
                  </a:lnTo>
                  <a:lnTo>
                    <a:pt x="0" y="1055"/>
                  </a:lnTo>
                  <a:lnTo>
                    <a:pt x="18" y="950"/>
                  </a:lnTo>
                  <a:lnTo>
                    <a:pt x="35" y="844"/>
                  </a:lnTo>
                  <a:lnTo>
                    <a:pt x="70" y="739"/>
                  </a:lnTo>
                  <a:lnTo>
                    <a:pt x="114" y="642"/>
                  </a:lnTo>
                  <a:lnTo>
                    <a:pt x="167" y="546"/>
                  </a:lnTo>
                  <a:lnTo>
                    <a:pt x="229" y="449"/>
                  </a:lnTo>
                  <a:lnTo>
                    <a:pt x="299" y="361"/>
                  </a:lnTo>
                  <a:lnTo>
                    <a:pt x="378" y="282"/>
                  </a:lnTo>
                  <a:lnTo>
                    <a:pt x="475" y="212"/>
                  </a:lnTo>
                  <a:lnTo>
                    <a:pt x="475" y="212"/>
                  </a:lnTo>
                  <a:lnTo>
                    <a:pt x="475" y="212"/>
                  </a:lnTo>
                  <a:lnTo>
                    <a:pt x="571" y="150"/>
                  </a:lnTo>
                  <a:lnTo>
                    <a:pt x="668" y="98"/>
                  </a:lnTo>
                  <a:lnTo>
                    <a:pt x="773" y="62"/>
                  </a:lnTo>
                  <a:lnTo>
                    <a:pt x="879" y="27"/>
                  </a:lnTo>
                  <a:lnTo>
                    <a:pt x="984" y="10"/>
                  </a:lnTo>
                  <a:lnTo>
                    <a:pt x="1098" y="1"/>
                  </a:lnTo>
                  <a:lnTo>
                    <a:pt x="1204" y="10"/>
                  </a:lnTo>
                  <a:lnTo>
                    <a:pt x="1309" y="19"/>
                  </a:lnTo>
                  <a:lnTo>
                    <a:pt x="1414" y="45"/>
                  </a:lnTo>
                  <a:lnTo>
                    <a:pt x="1520" y="71"/>
                  </a:lnTo>
                  <a:lnTo>
                    <a:pt x="1625" y="115"/>
                  </a:lnTo>
                  <a:lnTo>
                    <a:pt x="1722" y="168"/>
                  </a:lnTo>
                  <a:lnTo>
                    <a:pt x="1810" y="229"/>
                  </a:lnTo>
                  <a:lnTo>
                    <a:pt x="1898" y="300"/>
                  </a:lnTo>
                  <a:lnTo>
                    <a:pt x="1977" y="387"/>
                  </a:lnTo>
                  <a:lnTo>
                    <a:pt x="2047" y="475"/>
                  </a:lnTo>
                  <a:lnTo>
                    <a:pt x="2047" y="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5531663" y="4135791"/>
              <a:ext cx="73471" cy="73471"/>
            </a:xfrm>
            <a:custGeom>
              <a:avLst/>
              <a:gdLst/>
              <a:ahLst/>
              <a:cxnLst/>
              <a:rect l="l" t="t" r="r" b="b"/>
              <a:pathLst>
                <a:path w="1380" h="1380" extrusionOk="0">
                  <a:moveTo>
                    <a:pt x="1248" y="281"/>
                  </a:moveTo>
                  <a:lnTo>
                    <a:pt x="1248" y="281"/>
                  </a:lnTo>
                  <a:lnTo>
                    <a:pt x="1283" y="343"/>
                  </a:lnTo>
                  <a:lnTo>
                    <a:pt x="1318" y="404"/>
                  </a:lnTo>
                  <a:lnTo>
                    <a:pt x="1344" y="466"/>
                  </a:lnTo>
                  <a:lnTo>
                    <a:pt x="1362" y="536"/>
                  </a:lnTo>
                  <a:lnTo>
                    <a:pt x="1371" y="598"/>
                  </a:lnTo>
                  <a:lnTo>
                    <a:pt x="1380" y="668"/>
                  </a:lnTo>
                  <a:lnTo>
                    <a:pt x="1380" y="738"/>
                  </a:lnTo>
                  <a:lnTo>
                    <a:pt x="1371" y="800"/>
                  </a:lnTo>
                  <a:lnTo>
                    <a:pt x="1353" y="861"/>
                  </a:lnTo>
                  <a:lnTo>
                    <a:pt x="1336" y="931"/>
                  </a:lnTo>
                  <a:lnTo>
                    <a:pt x="1309" y="993"/>
                  </a:lnTo>
                  <a:lnTo>
                    <a:pt x="1274" y="1045"/>
                  </a:lnTo>
                  <a:lnTo>
                    <a:pt x="1239" y="1107"/>
                  </a:lnTo>
                  <a:lnTo>
                    <a:pt x="1195" y="1160"/>
                  </a:lnTo>
                  <a:lnTo>
                    <a:pt x="1142" y="1204"/>
                  </a:lnTo>
                  <a:lnTo>
                    <a:pt x="1090" y="1248"/>
                  </a:lnTo>
                  <a:lnTo>
                    <a:pt x="1090" y="1248"/>
                  </a:lnTo>
                  <a:lnTo>
                    <a:pt x="1028" y="1283"/>
                  </a:lnTo>
                  <a:lnTo>
                    <a:pt x="967" y="1318"/>
                  </a:lnTo>
                  <a:lnTo>
                    <a:pt x="905" y="1344"/>
                  </a:lnTo>
                  <a:lnTo>
                    <a:pt x="844" y="1362"/>
                  </a:lnTo>
                  <a:lnTo>
                    <a:pt x="773" y="1370"/>
                  </a:lnTo>
                  <a:lnTo>
                    <a:pt x="703" y="1379"/>
                  </a:lnTo>
                  <a:lnTo>
                    <a:pt x="642" y="1379"/>
                  </a:lnTo>
                  <a:lnTo>
                    <a:pt x="571" y="1370"/>
                  </a:lnTo>
                  <a:lnTo>
                    <a:pt x="510" y="1353"/>
                  </a:lnTo>
                  <a:lnTo>
                    <a:pt x="448" y="1335"/>
                  </a:lnTo>
                  <a:lnTo>
                    <a:pt x="387" y="1309"/>
                  </a:lnTo>
                  <a:lnTo>
                    <a:pt x="325" y="1274"/>
                  </a:lnTo>
                  <a:lnTo>
                    <a:pt x="273" y="1239"/>
                  </a:lnTo>
                  <a:lnTo>
                    <a:pt x="220" y="1195"/>
                  </a:lnTo>
                  <a:lnTo>
                    <a:pt x="167" y="1142"/>
                  </a:lnTo>
                  <a:lnTo>
                    <a:pt x="123" y="1089"/>
                  </a:lnTo>
                  <a:lnTo>
                    <a:pt x="123" y="1089"/>
                  </a:lnTo>
                  <a:lnTo>
                    <a:pt x="88" y="1028"/>
                  </a:lnTo>
                  <a:lnTo>
                    <a:pt x="53" y="966"/>
                  </a:lnTo>
                  <a:lnTo>
                    <a:pt x="36" y="905"/>
                  </a:lnTo>
                  <a:lnTo>
                    <a:pt x="18" y="843"/>
                  </a:lnTo>
                  <a:lnTo>
                    <a:pt x="0" y="773"/>
                  </a:lnTo>
                  <a:lnTo>
                    <a:pt x="0" y="712"/>
                  </a:lnTo>
                  <a:lnTo>
                    <a:pt x="0" y="641"/>
                  </a:lnTo>
                  <a:lnTo>
                    <a:pt x="9" y="571"/>
                  </a:lnTo>
                  <a:lnTo>
                    <a:pt x="18" y="510"/>
                  </a:lnTo>
                  <a:lnTo>
                    <a:pt x="36" y="448"/>
                  </a:lnTo>
                  <a:lnTo>
                    <a:pt x="62" y="387"/>
                  </a:lnTo>
                  <a:lnTo>
                    <a:pt x="97" y="325"/>
                  </a:lnTo>
                  <a:lnTo>
                    <a:pt x="132" y="273"/>
                  </a:lnTo>
                  <a:lnTo>
                    <a:pt x="176" y="220"/>
                  </a:lnTo>
                  <a:lnTo>
                    <a:pt x="229" y="167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343" y="88"/>
                  </a:lnTo>
                  <a:lnTo>
                    <a:pt x="405" y="53"/>
                  </a:lnTo>
                  <a:lnTo>
                    <a:pt x="466" y="35"/>
                  </a:lnTo>
                  <a:lnTo>
                    <a:pt x="536" y="18"/>
                  </a:lnTo>
                  <a:lnTo>
                    <a:pt x="598" y="0"/>
                  </a:lnTo>
                  <a:lnTo>
                    <a:pt x="668" y="0"/>
                  </a:lnTo>
                  <a:lnTo>
                    <a:pt x="730" y="0"/>
                  </a:lnTo>
                  <a:lnTo>
                    <a:pt x="800" y="9"/>
                  </a:lnTo>
                  <a:lnTo>
                    <a:pt x="861" y="18"/>
                  </a:lnTo>
                  <a:lnTo>
                    <a:pt x="932" y="44"/>
                  </a:lnTo>
                  <a:lnTo>
                    <a:pt x="993" y="70"/>
                  </a:lnTo>
                  <a:lnTo>
                    <a:pt x="1046" y="97"/>
                  </a:lnTo>
                  <a:lnTo>
                    <a:pt x="1107" y="132"/>
                  </a:lnTo>
                  <a:lnTo>
                    <a:pt x="1160" y="176"/>
                  </a:lnTo>
                  <a:lnTo>
                    <a:pt x="1204" y="229"/>
                  </a:lnTo>
                  <a:lnTo>
                    <a:pt x="1248" y="281"/>
                  </a:lnTo>
                  <a:lnTo>
                    <a:pt x="1248" y="281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5846851" y="4570239"/>
              <a:ext cx="73471" cy="73950"/>
            </a:xfrm>
            <a:custGeom>
              <a:avLst/>
              <a:gdLst/>
              <a:ahLst/>
              <a:cxnLst/>
              <a:rect l="l" t="t" r="r" b="b"/>
              <a:pathLst>
                <a:path w="1380" h="1389" extrusionOk="0">
                  <a:moveTo>
                    <a:pt x="1248" y="290"/>
                  </a:moveTo>
                  <a:lnTo>
                    <a:pt x="1248" y="290"/>
                  </a:lnTo>
                  <a:lnTo>
                    <a:pt x="1292" y="352"/>
                  </a:lnTo>
                  <a:lnTo>
                    <a:pt x="1318" y="413"/>
                  </a:lnTo>
                  <a:lnTo>
                    <a:pt x="1345" y="475"/>
                  </a:lnTo>
                  <a:lnTo>
                    <a:pt x="1362" y="545"/>
                  </a:lnTo>
                  <a:lnTo>
                    <a:pt x="1371" y="607"/>
                  </a:lnTo>
                  <a:lnTo>
                    <a:pt x="1380" y="677"/>
                  </a:lnTo>
                  <a:lnTo>
                    <a:pt x="1380" y="738"/>
                  </a:lnTo>
                  <a:lnTo>
                    <a:pt x="1371" y="809"/>
                  </a:lnTo>
                  <a:lnTo>
                    <a:pt x="1354" y="870"/>
                  </a:lnTo>
                  <a:lnTo>
                    <a:pt x="1336" y="932"/>
                  </a:lnTo>
                  <a:lnTo>
                    <a:pt x="1310" y="993"/>
                  </a:lnTo>
                  <a:lnTo>
                    <a:pt x="1274" y="1055"/>
                  </a:lnTo>
                  <a:lnTo>
                    <a:pt x="1239" y="1107"/>
                  </a:lnTo>
                  <a:lnTo>
                    <a:pt x="1195" y="1160"/>
                  </a:lnTo>
                  <a:lnTo>
                    <a:pt x="1143" y="1213"/>
                  </a:lnTo>
                  <a:lnTo>
                    <a:pt x="1090" y="1257"/>
                  </a:lnTo>
                  <a:lnTo>
                    <a:pt x="1090" y="1257"/>
                  </a:lnTo>
                  <a:lnTo>
                    <a:pt x="1029" y="1292"/>
                  </a:lnTo>
                  <a:lnTo>
                    <a:pt x="967" y="1327"/>
                  </a:lnTo>
                  <a:lnTo>
                    <a:pt x="906" y="1353"/>
                  </a:lnTo>
                  <a:lnTo>
                    <a:pt x="844" y="1371"/>
                  </a:lnTo>
                  <a:lnTo>
                    <a:pt x="774" y="1380"/>
                  </a:lnTo>
                  <a:lnTo>
                    <a:pt x="712" y="1388"/>
                  </a:lnTo>
                  <a:lnTo>
                    <a:pt x="642" y="1388"/>
                  </a:lnTo>
                  <a:lnTo>
                    <a:pt x="581" y="1380"/>
                  </a:lnTo>
                  <a:lnTo>
                    <a:pt x="510" y="1362"/>
                  </a:lnTo>
                  <a:lnTo>
                    <a:pt x="449" y="1344"/>
                  </a:lnTo>
                  <a:lnTo>
                    <a:pt x="387" y="1318"/>
                  </a:lnTo>
                  <a:lnTo>
                    <a:pt x="326" y="1283"/>
                  </a:lnTo>
                  <a:lnTo>
                    <a:pt x="273" y="1248"/>
                  </a:lnTo>
                  <a:lnTo>
                    <a:pt x="220" y="1204"/>
                  </a:lnTo>
                  <a:lnTo>
                    <a:pt x="168" y="1151"/>
                  </a:lnTo>
                  <a:lnTo>
                    <a:pt x="124" y="1098"/>
                  </a:lnTo>
                  <a:lnTo>
                    <a:pt x="124" y="1098"/>
                  </a:lnTo>
                  <a:lnTo>
                    <a:pt x="89" y="1037"/>
                  </a:lnTo>
                  <a:lnTo>
                    <a:pt x="62" y="976"/>
                  </a:lnTo>
                  <a:lnTo>
                    <a:pt x="36" y="914"/>
                  </a:lnTo>
                  <a:lnTo>
                    <a:pt x="18" y="844"/>
                  </a:lnTo>
                  <a:lnTo>
                    <a:pt x="1" y="782"/>
                  </a:lnTo>
                  <a:lnTo>
                    <a:pt x="1" y="712"/>
                  </a:lnTo>
                  <a:lnTo>
                    <a:pt x="1" y="651"/>
                  </a:lnTo>
                  <a:lnTo>
                    <a:pt x="10" y="580"/>
                  </a:lnTo>
                  <a:lnTo>
                    <a:pt x="18" y="519"/>
                  </a:lnTo>
                  <a:lnTo>
                    <a:pt x="45" y="457"/>
                  </a:lnTo>
                  <a:lnTo>
                    <a:pt x="71" y="396"/>
                  </a:lnTo>
                  <a:lnTo>
                    <a:pt x="97" y="334"/>
                  </a:lnTo>
                  <a:lnTo>
                    <a:pt x="141" y="282"/>
                  </a:lnTo>
                  <a:lnTo>
                    <a:pt x="185" y="229"/>
                  </a:lnTo>
                  <a:lnTo>
                    <a:pt x="229" y="176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343" y="97"/>
                  </a:lnTo>
                  <a:lnTo>
                    <a:pt x="405" y="62"/>
                  </a:lnTo>
                  <a:lnTo>
                    <a:pt x="475" y="36"/>
                  </a:lnTo>
                  <a:lnTo>
                    <a:pt x="537" y="18"/>
                  </a:lnTo>
                  <a:lnTo>
                    <a:pt x="598" y="9"/>
                  </a:lnTo>
                  <a:lnTo>
                    <a:pt x="668" y="0"/>
                  </a:lnTo>
                  <a:lnTo>
                    <a:pt x="739" y="9"/>
                  </a:lnTo>
                  <a:lnTo>
                    <a:pt x="800" y="9"/>
                  </a:lnTo>
                  <a:lnTo>
                    <a:pt x="862" y="27"/>
                  </a:lnTo>
                  <a:lnTo>
                    <a:pt x="932" y="44"/>
                  </a:lnTo>
                  <a:lnTo>
                    <a:pt x="993" y="71"/>
                  </a:lnTo>
                  <a:lnTo>
                    <a:pt x="1046" y="106"/>
                  </a:lnTo>
                  <a:lnTo>
                    <a:pt x="1108" y="141"/>
                  </a:lnTo>
                  <a:lnTo>
                    <a:pt x="1160" y="185"/>
                  </a:lnTo>
                  <a:lnTo>
                    <a:pt x="1204" y="238"/>
                  </a:lnTo>
                  <a:lnTo>
                    <a:pt x="1248" y="290"/>
                  </a:lnTo>
                  <a:lnTo>
                    <a:pt x="1248" y="29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5822999" y="4331239"/>
              <a:ext cx="281107" cy="344250"/>
            </a:xfrm>
            <a:custGeom>
              <a:avLst/>
              <a:gdLst/>
              <a:ahLst/>
              <a:cxnLst/>
              <a:rect l="l" t="t" r="r" b="b"/>
              <a:pathLst>
                <a:path w="5280" h="6466" extrusionOk="0">
                  <a:moveTo>
                    <a:pt x="2047" y="6000"/>
                  </a:moveTo>
                  <a:lnTo>
                    <a:pt x="5069" y="1784"/>
                  </a:lnTo>
                  <a:lnTo>
                    <a:pt x="5069" y="1784"/>
                  </a:lnTo>
                  <a:lnTo>
                    <a:pt x="5131" y="1687"/>
                  </a:lnTo>
                  <a:lnTo>
                    <a:pt x="5175" y="1591"/>
                  </a:lnTo>
                  <a:lnTo>
                    <a:pt x="5218" y="1485"/>
                  </a:lnTo>
                  <a:lnTo>
                    <a:pt x="5245" y="1380"/>
                  </a:lnTo>
                  <a:lnTo>
                    <a:pt x="5271" y="1275"/>
                  </a:lnTo>
                  <a:lnTo>
                    <a:pt x="5280" y="1160"/>
                  </a:lnTo>
                  <a:lnTo>
                    <a:pt x="5271" y="1055"/>
                  </a:lnTo>
                  <a:lnTo>
                    <a:pt x="5262" y="950"/>
                  </a:lnTo>
                  <a:lnTo>
                    <a:pt x="5236" y="835"/>
                  </a:lnTo>
                  <a:lnTo>
                    <a:pt x="5210" y="739"/>
                  </a:lnTo>
                  <a:lnTo>
                    <a:pt x="5166" y="633"/>
                  </a:lnTo>
                  <a:lnTo>
                    <a:pt x="5113" y="537"/>
                  </a:lnTo>
                  <a:lnTo>
                    <a:pt x="5052" y="449"/>
                  </a:lnTo>
                  <a:lnTo>
                    <a:pt x="4981" y="361"/>
                  </a:lnTo>
                  <a:lnTo>
                    <a:pt x="4893" y="282"/>
                  </a:lnTo>
                  <a:lnTo>
                    <a:pt x="4806" y="212"/>
                  </a:lnTo>
                  <a:lnTo>
                    <a:pt x="4806" y="212"/>
                  </a:lnTo>
                  <a:lnTo>
                    <a:pt x="4806" y="212"/>
                  </a:lnTo>
                  <a:lnTo>
                    <a:pt x="4709" y="150"/>
                  </a:lnTo>
                  <a:lnTo>
                    <a:pt x="4612" y="98"/>
                  </a:lnTo>
                  <a:lnTo>
                    <a:pt x="4507" y="62"/>
                  </a:lnTo>
                  <a:lnTo>
                    <a:pt x="4402" y="27"/>
                  </a:lnTo>
                  <a:lnTo>
                    <a:pt x="4287" y="10"/>
                  </a:lnTo>
                  <a:lnTo>
                    <a:pt x="4182" y="1"/>
                  </a:lnTo>
                  <a:lnTo>
                    <a:pt x="4077" y="1"/>
                  </a:lnTo>
                  <a:lnTo>
                    <a:pt x="3962" y="18"/>
                  </a:lnTo>
                  <a:lnTo>
                    <a:pt x="3857" y="36"/>
                  </a:lnTo>
                  <a:lnTo>
                    <a:pt x="3752" y="71"/>
                  </a:lnTo>
                  <a:lnTo>
                    <a:pt x="3655" y="115"/>
                  </a:lnTo>
                  <a:lnTo>
                    <a:pt x="3558" y="168"/>
                  </a:lnTo>
                  <a:lnTo>
                    <a:pt x="3470" y="229"/>
                  </a:lnTo>
                  <a:lnTo>
                    <a:pt x="3383" y="300"/>
                  </a:lnTo>
                  <a:lnTo>
                    <a:pt x="3304" y="379"/>
                  </a:lnTo>
                  <a:lnTo>
                    <a:pt x="3233" y="466"/>
                  </a:lnTo>
                  <a:lnTo>
                    <a:pt x="212" y="4683"/>
                  </a:lnTo>
                  <a:lnTo>
                    <a:pt x="212" y="4683"/>
                  </a:lnTo>
                  <a:lnTo>
                    <a:pt x="150" y="4779"/>
                  </a:lnTo>
                  <a:lnTo>
                    <a:pt x="97" y="4885"/>
                  </a:lnTo>
                  <a:lnTo>
                    <a:pt x="54" y="4981"/>
                  </a:lnTo>
                  <a:lnTo>
                    <a:pt x="27" y="5096"/>
                  </a:lnTo>
                  <a:lnTo>
                    <a:pt x="10" y="5201"/>
                  </a:lnTo>
                  <a:lnTo>
                    <a:pt x="1" y="5306"/>
                  </a:lnTo>
                  <a:lnTo>
                    <a:pt x="1" y="5421"/>
                  </a:lnTo>
                  <a:lnTo>
                    <a:pt x="18" y="5526"/>
                  </a:lnTo>
                  <a:lnTo>
                    <a:pt x="36" y="5631"/>
                  </a:lnTo>
                  <a:lnTo>
                    <a:pt x="71" y="5737"/>
                  </a:lnTo>
                  <a:lnTo>
                    <a:pt x="115" y="5833"/>
                  </a:lnTo>
                  <a:lnTo>
                    <a:pt x="168" y="5930"/>
                  </a:lnTo>
                  <a:lnTo>
                    <a:pt x="229" y="6018"/>
                  </a:lnTo>
                  <a:lnTo>
                    <a:pt x="299" y="6106"/>
                  </a:lnTo>
                  <a:lnTo>
                    <a:pt x="379" y="6185"/>
                  </a:lnTo>
                  <a:lnTo>
                    <a:pt x="466" y="6255"/>
                  </a:lnTo>
                  <a:lnTo>
                    <a:pt x="466" y="6255"/>
                  </a:lnTo>
                  <a:lnTo>
                    <a:pt x="466" y="6255"/>
                  </a:lnTo>
                  <a:lnTo>
                    <a:pt x="563" y="6317"/>
                  </a:lnTo>
                  <a:lnTo>
                    <a:pt x="668" y="6369"/>
                  </a:lnTo>
                  <a:lnTo>
                    <a:pt x="774" y="6413"/>
                  </a:lnTo>
                  <a:lnTo>
                    <a:pt x="879" y="6440"/>
                  </a:lnTo>
                  <a:lnTo>
                    <a:pt x="985" y="6457"/>
                  </a:lnTo>
                  <a:lnTo>
                    <a:pt x="1090" y="6466"/>
                  </a:lnTo>
                  <a:lnTo>
                    <a:pt x="1204" y="6466"/>
                  </a:lnTo>
                  <a:lnTo>
                    <a:pt x="1310" y="6457"/>
                  </a:lnTo>
                  <a:lnTo>
                    <a:pt x="1415" y="6431"/>
                  </a:lnTo>
                  <a:lnTo>
                    <a:pt x="1520" y="6396"/>
                  </a:lnTo>
                  <a:lnTo>
                    <a:pt x="1617" y="6352"/>
                  </a:lnTo>
                  <a:lnTo>
                    <a:pt x="1714" y="6308"/>
                  </a:lnTo>
                  <a:lnTo>
                    <a:pt x="1810" y="6238"/>
                  </a:lnTo>
                  <a:lnTo>
                    <a:pt x="1889" y="6167"/>
                  </a:lnTo>
                  <a:lnTo>
                    <a:pt x="1968" y="6088"/>
                  </a:lnTo>
                  <a:lnTo>
                    <a:pt x="2047" y="6000"/>
                  </a:lnTo>
                  <a:lnTo>
                    <a:pt x="2047" y="6000"/>
                  </a:lnTo>
                  <a:close/>
                </a:path>
              </a:pathLst>
            </a:custGeom>
            <a:solidFill>
              <a:srgbClr val="A8A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5850152" y="4574924"/>
              <a:ext cx="73471" cy="73471"/>
            </a:xfrm>
            <a:custGeom>
              <a:avLst/>
              <a:gdLst/>
              <a:ahLst/>
              <a:cxnLst/>
              <a:rect l="l" t="t" r="r" b="b"/>
              <a:pathLst>
                <a:path w="1380" h="1380" extrusionOk="0">
                  <a:moveTo>
                    <a:pt x="1256" y="1090"/>
                  </a:moveTo>
                  <a:lnTo>
                    <a:pt x="1256" y="1090"/>
                  </a:lnTo>
                  <a:lnTo>
                    <a:pt x="1292" y="1037"/>
                  </a:lnTo>
                  <a:lnTo>
                    <a:pt x="1327" y="967"/>
                  </a:lnTo>
                  <a:lnTo>
                    <a:pt x="1344" y="905"/>
                  </a:lnTo>
                  <a:lnTo>
                    <a:pt x="1371" y="844"/>
                  </a:lnTo>
                  <a:lnTo>
                    <a:pt x="1379" y="773"/>
                  </a:lnTo>
                  <a:lnTo>
                    <a:pt x="1379" y="712"/>
                  </a:lnTo>
                  <a:lnTo>
                    <a:pt x="1379" y="642"/>
                  </a:lnTo>
                  <a:lnTo>
                    <a:pt x="1371" y="580"/>
                  </a:lnTo>
                  <a:lnTo>
                    <a:pt x="1362" y="510"/>
                  </a:lnTo>
                  <a:lnTo>
                    <a:pt x="1344" y="448"/>
                  </a:lnTo>
                  <a:lnTo>
                    <a:pt x="1318" y="387"/>
                  </a:lnTo>
                  <a:lnTo>
                    <a:pt x="1283" y="325"/>
                  </a:lnTo>
                  <a:lnTo>
                    <a:pt x="1248" y="273"/>
                  </a:lnTo>
                  <a:lnTo>
                    <a:pt x="1204" y="220"/>
                  </a:lnTo>
                  <a:lnTo>
                    <a:pt x="1151" y="176"/>
                  </a:lnTo>
                  <a:lnTo>
                    <a:pt x="1098" y="132"/>
                  </a:lnTo>
                  <a:lnTo>
                    <a:pt x="1098" y="132"/>
                  </a:lnTo>
                  <a:lnTo>
                    <a:pt x="1037" y="88"/>
                  </a:lnTo>
                  <a:lnTo>
                    <a:pt x="975" y="62"/>
                  </a:lnTo>
                  <a:lnTo>
                    <a:pt x="914" y="35"/>
                  </a:lnTo>
                  <a:lnTo>
                    <a:pt x="844" y="18"/>
                  </a:lnTo>
                  <a:lnTo>
                    <a:pt x="782" y="0"/>
                  </a:lnTo>
                  <a:lnTo>
                    <a:pt x="712" y="0"/>
                  </a:lnTo>
                  <a:lnTo>
                    <a:pt x="650" y="0"/>
                  </a:lnTo>
                  <a:lnTo>
                    <a:pt x="580" y="9"/>
                  </a:lnTo>
                  <a:lnTo>
                    <a:pt x="519" y="18"/>
                  </a:lnTo>
                  <a:lnTo>
                    <a:pt x="448" y="44"/>
                  </a:lnTo>
                  <a:lnTo>
                    <a:pt x="387" y="71"/>
                  </a:lnTo>
                  <a:lnTo>
                    <a:pt x="334" y="97"/>
                  </a:lnTo>
                  <a:lnTo>
                    <a:pt x="273" y="141"/>
                  </a:lnTo>
                  <a:lnTo>
                    <a:pt x="220" y="185"/>
                  </a:lnTo>
                  <a:lnTo>
                    <a:pt x="176" y="229"/>
                  </a:lnTo>
                  <a:lnTo>
                    <a:pt x="132" y="290"/>
                  </a:lnTo>
                  <a:lnTo>
                    <a:pt x="132" y="290"/>
                  </a:lnTo>
                  <a:lnTo>
                    <a:pt x="97" y="343"/>
                  </a:lnTo>
                  <a:lnTo>
                    <a:pt x="62" y="404"/>
                  </a:lnTo>
                  <a:lnTo>
                    <a:pt x="35" y="475"/>
                  </a:lnTo>
                  <a:lnTo>
                    <a:pt x="18" y="536"/>
                  </a:lnTo>
                  <a:lnTo>
                    <a:pt x="9" y="606"/>
                  </a:lnTo>
                  <a:lnTo>
                    <a:pt x="0" y="668"/>
                  </a:lnTo>
                  <a:lnTo>
                    <a:pt x="0" y="738"/>
                  </a:lnTo>
                  <a:lnTo>
                    <a:pt x="9" y="800"/>
                  </a:lnTo>
                  <a:lnTo>
                    <a:pt x="27" y="870"/>
                  </a:lnTo>
                  <a:lnTo>
                    <a:pt x="44" y="931"/>
                  </a:lnTo>
                  <a:lnTo>
                    <a:pt x="71" y="993"/>
                  </a:lnTo>
                  <a:lnTo>
                    <a:pt x="106" y="1046"/>
                  </a:lnTo>
                  <a:lnTo>
                    <a:pt x="141" y="1107"/>
                  </a:lnTo>
                  <a:lnTo>
                    <a:pt x="185" y="1160"/>
                  </a:lnTo>
                  <a:lnTo>
                    <a:pt x="237" y="1204"/>
                  </a:lnTo>
                  <a:lnTo>
                    <a:pt x="290" y="1248"/>
                  </a:lnTo>
                  <a:lnTo>
                    <a:pt x="290" y="1248"/>
                  </a:lnTo>
                  <a:lnTo>
                    <a:pt x="352" y="1292"/>
                  </a:lnTo>
                  <a:lnTo>
                    <a:pt x="413" y="1318"/>
                  </a:lnTo>
                  <a:lnTo>
                    <a:pt x="475" y="1344"/>
                  </a:lnTo>
                  <a:lnTo>
                    <a:pt x="536" y="1362"/>
                  </a:lnTo>
                  <a:lnTo>
                    <a:pt x="606" y="1371"/>
                  </a:lnTo>
                  <a:lnTo>
                    <a:pt x="677" y="1379"/>
                  </a:lnTo>
                  <a:lnTo>
                    <a:pt x="738" y="1379"/>
                  </a:lnTo>
                  <a:lnTo>
                    <a:pt x="808" y="1371"/>
                  </a:lnTo>
                  <a:lnTo>
                    <a:pt x="870" y="1353"/>
                  </a:lnTo>
                  <a:lnTo>
                    <a:pt x="931" y="1335"/>
                  </a:lnTo>
                  <a:lnTo>
                    <a:pt x="993" y="1309"/>
                  </a:lnTo>
                  <a:lnTo>
                    <a:pt x="1054" y="1283"/>
                  </a:lnTo>
                  <a:lnTo>
                    <a:pt x="1107" y="1239"/>
                  </a:lnTo>
                  <a:lnTo>
                    <a:pt x="1160" y="1195"/>
                  </a:lnTo>
                  <a:lnTo>
                    <a:pt x="1212" y="1151"/>
                  </a:lnTo>
                  <a:lnTo>
                    <a:pt x="1256" y="1090"/>
                  </a:lnTo>
                  <a:lnTo>
                    <a:pt x="1256" y="109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5822999" y="4107254"/>
              <a:ext cx="276901" cy="339086"/>
            </a:xfrm>
            <a:custGeom>
              <a:avLst/>
              <a:gdLst/>
              <a:ahLst/>
              <a:cxnLst/>
              <a:rect l="l" t="t" r="r" b="b"/>
              <a:pathLst>
                <a:path w="5201" h="6369" extrusionOk="0">
                  <a:moveTo>
                    <a:pt x="2047" y="466"/>
                  </a:moveTo>
                  <a:lnTo>
                    <a:pt x="4990" y="4586"/>
                  </a:lnTo>
                  <a:lnTo>
                    <a:pt x="4990" y="4586"/>
                  </a:lnTo>
                  <a:lnTo>
                    <a:pt x="5052" y="4682"/>
                  </a:lnTo>
                  <a:lnTo>
                    <a:pt x="5104" y="4779"/>
                  </a:lnTo>
                  <a:lnTo>
                    <a:pt x="5139" y="4884"/>
                  </a:lnTo>
                  <a:lnTo>
                    <a:pt x="5175" y="4990"/>
                  </a:lnTo>
                  <a:lnTo>
                    <a:pt x="5192" y="5104"/>
                  </a:lnTo>
                  <a:lnTo>
                    <a:pt x="5201" y="5209"/>
                  </a:lnTo>
                  <a:lnTo>
                    <a:pt x="5201" y="5315"/>
                  </a:lnTo>
                  <a:lnTo>
                    <a:pt x="5183" y="5429"/>
                  </a:lnTo>
                  <a:lnTo>
                    <a:pt x="5166" y="5534"/>
                  </a:lnTo>
                  <a:lnTo>
                    <a:pt x="5131" y="5631"/>
                  </a:lnTo>
                  <a:lnTo>
                    <a:pt x="5087" y="5736"/>
                  </a:lnTo>
                  <a:lnTo>
                    <a:pt x="5034" y="5833"/>
                  </a:lnTo>
                  <a:lnTo>
                    <a:pt x="4973" y="5921"/>
                  </a:lnTo>
                  <a:lnTo>
                    <a:pt x="4902" y="6009"/>
                  </a:lnTo>
                  <a:lnTo>
                    <a:pt x="4823" y="6088"/>
                  </a:lnTo>
                  <a:lnTo>
                    <a:pt x="4727" y="6158"/>
                  </a:lnTo>
                  <a:lnTo>
                    <a:pt x="4727" y="6158"/>
                  </a:lnTo>
                  <a:lnTo>
                    <a:pt x="4727" y="6158"/>
                  </a:lnTo>
                  <a:lnTo>
                    <a:pt x="4630" y="6219"/>
                  </a:lnTo>
                  <a:lnTo>
                    <a:pt x="4533" y="6272"/>
                  </a:lnTo>
                  <a:lnTo>
                    <a:pt x="4428" y="6316"/>
                  </a:lnTo>
                  <a:lnTo>
                    <a:pt x="4323" y="6342"/>
                  </a:lnTo>
                  <a:lnTo>
                    <a:pt x="4217" y="6360"/>
                  </a:lnTo>
                  <a:lnTo>
                    <a:pt x="4103" y="6369"/>
                  </a:lnTo>
                  <a:lnTo>
                    <a:pt x="3998" y="6369"/>
                  </a:lnTo>
                  <a:lnTo>
                    <a:pt x="3892" y="6351"/>
                  </a:lnTo>
                  <a:lnTo>
                    <a:pt x="3787" y="6334"/>
                  </a:lnTo>
                  <a:lnTo>
                    <a:pt x="3681" y="6298"/>
                  </a:lnTo>
                  <a:lnTo>
                    <a:pt x="3576" y="6255"/>
                  </a:lnTo>
                  <a:lnTo>
                    <a:pt x="3479" y="6202"/>
                  </a:lnTo>
                  <a:lnTo>
                    <a:pt x="3391" y="6140"/>
                  </a:lnTo>
                  <a:lnTo>
                    <a:pt x="3304" y="6070"/>
                  </a:lnTo>
                  <a:lnTo>
                    <a:pt x="3225" y="5991"/>
                  </a:lnTo>
                  <a:lnTo>
                    <a:pt x="3154" y="5903"/>
                  </a:lnTo>
                  <a:lnTo>
                    <a:pt x="212" y="1784"/>
                  </a:lnTo>
                  <a:lnTo>
                    <a:pt x="212" y="1784"/>
                  </a:lnTo>
                  <a:lnTo>
                    <a:pt x="150" y="1687"/>
                  </a:lnTo>
                  <a:lnTo>
                    <a:pt x="97" y="1581"/>
                  </a:lnTo>
                  <a:lnTo>
                    <a:pt x="54" y="1476"/>
                  </a:lnTo>
                  <a:lnTo>
                    <a:pt x="27" y="1371"/>
                  </a:lnTo>
                  <a:lnTo>
                    <a:pt x="10" y="1265"/>
                  </a:lnTo>
                  <a:lnTo>
                    <a:pt x="1" y="1160"/>
                  </a:lnTo>
                  <a:lnTo>
                    <a:pt x="1" y="1046"/>
                  </a:lnTo>
                  <a:lnTo>
                    <a:pt x="18" y="940"/>
                  </a:lnTo>
                  <a:lnTo>
                    <a:pt x="36" y="835"/>
                  </a:lnTo>
                  <a:lnTo>
                    <a:pt x="71" y="729"/>
                  </a:lnTo>
                  <a:lnTo>
                    <a:pt x="115" y="633"/>
                  </a:lnTo>
                  <a:lnTo>
                    <a:pt x="168" y="536"/>
                  </a:lnTo>
                  <a:lnTo>
                    <a:pt x="229" y="440"/>
                  </a:lnTo>
                  <a:lnTo>
                    <a:pt x="299" y="361"/>
                  </a:lnTo>
                  <a:lnTo>
                    <a:pt x="379" y="281"/>
                  </a:lnTo>
                  <a:lnTo>
                    <a:pt x="466" y="202"/>
                  </a:lnTo>
                  <a:lnTo>
                    <a:pt x="466" y="202"/>
                  </a:lnTo>
                  <a:lnTo>
                    <a:pt x="466" y="202"/>
                  </a:lnTo>
                  <a:lnTo>
                    <a:pt x="563" y="141"/>
                  </a:lnTo>
                  <a:lnTo>
                    <a:pt x="668" y="97"/>
                  </a:lnTo>
                  <a:lnTo>
                    <a:pt x="774" y="53"/>
                  </a:lnTo>
                  <a:lnTo>
                    <a:pt x="879" y="27"/>
                  </a:lnTo>
                  <a:lnTo>
                    <a:pt x="985" y="0"/>
                  </a:lnTo>
                  <a:lnTo>
                    <a:pt x="1090" y="0"/>
                  </a:lnTo>
                  <a:lnTo>
                    <a:pt x="1204" y="0"/>
                  </a:lnTo>
                  <a:lnTo>
                    <a:pt x="1310" y="9"/>
                  </a:lnTo>
                  <a:lnTo>
                    <a:pt x="1415" y="36"/>
                  </a:lnTo>
                  <a:lnTo>
                    <a:pt x="1520" y="62"/>
                  </a:lnTo>
                  <a:lnTo>
                    <a:pt x="1617" y="106"/>
                  </a:lnTo>
                  <a:lnTo>
                    <a:pt x="1714" y="158"/>
                  </a:lnTo>
                  <a:lnTo>
                    <a:pt x="1810" y="220"/>
                  </a:lnTo>
                  <a:lnTo>
                    <a:pt x="1889" y="299"/>
                  </a:lnTo>
                  <a:lnTo>
                    <a:pt x="1968" y="378"/>
                  </a:lnTo>
                  <a:lnTo>
                    <a:pt x="2047" y="466"/>
                  </a:lnTo>
                  <a:lnTo>
                    <a:pt x="2047" y="4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5850152" y="4134353"/>
              <a:ext cx="73471" cy="73471"/>
            </a:xfrm>
            <a:custGeom>
              <a:avLst/>
              <a:gdLst/>
              <a:ahLst/>
              <a:cxnLst/>
              <a:rect l="l" t="t" r="r" b="b"/>
              <a:pathLst>
                <a:path w="1380" h="1380" extrusionOk="0">
                  <a:moveTo>
                    <a:pt x="1256" y="291"/>
                  </a:moveTo>
                  <a:lnTo>
                    <a:pt x="1256" y="291"/>
                  </a:lnTo>
                  <a:lnTo>
                    <a:pt x="1292" y="343"/>
                  </a:lnTo>
                  <a:lnTo>
                    <a:pt x="1327" y="405"/>
                  </a:lnTo>
                  <a:lnTo>
                    <a:pt x="1344" y="475"/>
                  </a:lnTo>
                  <a:lnTo>
                    <a:pt x="1371" y="537"/>
                  </a:lnTo>
                  <a:lnTo>
                    <a:pt x="1379" y="607"/>
                  </a:lnTo>
                  <a:lnTo>
                    <a:pt x="1379" y="668"/>
                  </a:lnTo>
                  <a:lnTo>
                    <a:pt x="1379" y="739"/>
                  </a:lnTo>
                  <a:lnTo>
                    <a:pt x="1371" y="800"/>
                  </a:lnTo>
                  <a:lnTo>
                    <a:pt x="1362" y="870"/>
                  </a:lnTo>
                  <a:lnTo>
                    <a:pt x="1344" y="932"/>
                  </a:lnTo>
                  <a:lnTo>
                    <a:pt x="1318" y="993"/>
                  </a:lnTo>
                  <a:lnTo>
                    <a:pt x="1283" y="1046"/>
                  </a:lnTo>
                  <a:lnTo>
                    <a:pt x="1248" y="1108"/>
                  </a:lnTo>
                  <a:lnTo>
                    <a:pt x="1204" y="1160"/>
                  </a:lnTo>
                  <a:lnTo>
                    <a:pt x="1151" y="1204"/>
                  </a:lnTo>
                  <a:lnTo>
                    <a:pt x="1098" y="1248"/>
                  </a:lnTo>
                  <a:lnTo>
                    <a:pt x="1098" y="1248"/>
                  </a:lnTo>
                  <a:lnTo>
                    <a:pt x="1037" y="1292"/>
                  </a:lnTo>
                  <a:lnTo>
                    <a:pt x="975" y="1318"/>
                  </a:lnTo>
                  <a:lnTo>
                    <a:pt x="914" y="1345"/>
                  </a:lnTo>
                  <a:lnTo>
                    <a:pt x="844" y="1362"/>
                  </a:lnTo>
                  <a:lnTo>
                    <a:pt x="782" y="1371"/>
                  </a:lnTo>
                  <a:lnTo>
                    <a:pt x="712" y="1380"/>
                  </a:lnTo>
                  <a:lnTo>
                    <a:pt x="650" y="1380"/>
                  </a:lnTo>
                  <a:lnTo>
                    <a:pt x="580" y="1371"/>
                  </a:lnTo>
                  <a:lnTo>
                    <a:pt x="519" y="1354"/>
                  </a:lnTo>
                  <a:lnTo>
                    <a:pt x="448" y="1336"/>
                  </a:lnTo>
                  <a:lnTo>
                    <a:pt x="387" y="1310"/>
                  </a:lnTo>
                  <a:lnTo>
                    <a:pt x="334" y="1275"/>
                  </a:lnTo>
                  <a:lnTo>
                    <a:pt x="273" y="1239"/>
                  </a:lnTo>
                  <a:lnTo>
                    <a:pt x="220" y="1195"/>
                  </a:lnTo>
                  <a:lnTo>
                    <a:pt x="176" y="1143"/>
                  </a:lnTo>
                  <a:lnTo>
                    <a:pt x="132" y="1090"/>
                  </a:lnTo>
                  <a:lnTo>
                    <a:pt x="132" y="1090"/>
                  </a:lnTo>
                  <a:lnTo>
                    <a:pt x="97" y="1029"/>
                  </a:lnTo>
                  <a:lnTo>
                    <a:pt x="62" y="967"/>
                  </a:lnTo>
                  <a:lnTo>
                    <a:pt x="35" y="906"/>
                  </a:lnTo>
                  <a:lnTo>
                    <a:pt x="18" y="844"/>
                  </a:lnTo>
                  <a:lnTo>
                    <a:pt x="9" y="774"/>
                  </a:lnTo>
                  <a:lnTo>
                    <a:pt x="0" y="712"/>
                  </a:lnTo>
                  <a:lnTo>
                    <a:pt x="0" y="642"/>
                  </a:lnTo>
                  <a:lnTo>
                    <a:pt x="9" y="581"/>
                  </a:lnTo>
                  <a:lnTo>
                    <a:pt x="27" y="510"/>
                  </a:lnTo>
                  <a:lnTo>
                    <a:pt x="44" y="449"/>
                  </a:lnTo>
                  <a:lnTo>
                    <a:pt x="71" y="387"/>
                  </a:lnTo>
                  <a:lnTo>
                    <a:pt x="106" y="326"/>
                  </a:lnTo>
                  <a:lnTo>
                    <a:pt x="141" y="273"/>
                  </a:lnTo>
                  <a:lnTo>
                    <a:pt x="185" y="220"/>
                  </a:lnTo>
                  <a:lnTo>
                    <a:pt x="237" y="168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352" y="89"/>
                  </a:lnTo>
                  <a:lnTo>
                    <a:pt x="413" y="62"/>
                  </a:lnTo>
                  <a:lnTo>
                    <a:pt x="475" y="36"/>
                  </a:lnTo>
                  <a:lnTo>
                    <a:pt x="536" y="18"/>
                  </a:lnTo>
                  <a:lnTo>
                    <a:pt x="606" y="1"/>
                  </a:lnTo>
                  <a:lnTo>
                    <a:pt x="677" y="1"/>
                  </a:lnTo>
                  <a:lnTo>
                    <a:pt x="738" y="1"/>
                  </a:lnTo>
                  <a:lnTo>
                    <a:pt x="808" y="10"/>
                  </a:lnTo>
                  <a:lnTo>
                    <a:pt x="870" y="18"/>
                  </a:lnTo>
                  <a:lnTo>
                    <a:pt x="931" y="45"/>
                  </a:lnTo>
                  <a:lnTo>
                    <a:pt x="993" y="71"/>
                  </a:lnTo>
                  <a:lnTo>
                    <a:pt x="1054" y="97"/>
                  </a:lnTo>
                  <a:lnTo>
                    <a:pt x="1107" y="141"/>
                  </a:lnTo>
                  <a:lnTo>
                    <a:pt x="1160" y="185"/>
                  </a:lnTo>
                  <a:lnTo>
                    <a:pt x="1212" y="229"/>
                  </a:lnTo>
                  <a:lnTo>
                    <a:pt x="1256" y="291"/>
                  </a:lnTo>
                  <a:lnTo>
                    <a:pt x="1256" y="291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5924476" y="4280288"/>
              <a:ext cx="241869" cy="241816"/>
            </a:xfrm>
            <a:custGeom>
              <a:avLst/>
              <a:gdLst/>
              <a:ahLst/>
              <a:cxnLst/>
              <a:rect l="l" t="t" r="r" b="b"/>
              <a:pathLst>
                <a:path w="4543" h="4542" extrusionOk="0">
                  <a:moveTo>
                    <a:pt x="4542" y="2267"/>
                  </a:moveTo>
                  <a:lnTo>
                    <a:pt x="4542" y="2267"/>
                  </a:lnTo>
                  <a:lnTo>
                    <a:pt x="4533" y="2153"/>
                  </a:lnTo>
                  <a:lnTo>
                    <a:pt x="4525" y="2038"/>
                  </a:lnTo>
                  <a:lnTo>
                    <a:pt x="4516" y="1924"/>
                  </a:lnTo>
                  <a:lnTo>
                    <a:pt x="4498" y="1810"/>
                  </a:lnTo>
                  <a:lnTo>
                    <a:pt x="4472" y="1705"/>
                  </a:lnTo>
                  <a:lnTo>
                    <a:pt x="4437" y="1590"/>
                  </a:lnTo>
                  <a:lnTo>
                    <a:pt x="4402" y="1485"/>
                  </a:lnTo>
                  <a:lnTo>
                    <a:pt x="4358" y="1388"/>
                  </a:lnTo>
                  <a:lnTo>
                    <a:pt x="4314" y="1283"/>
                  </a:lnTo>
                  <a:lnTo>
                    <a:pt x="4270" y="1186"/>
                  </a:lnTo>
                  <a:lnTo>
                    <a:pt x="4208" y="1090"/>
                  </a:lnTo>
                  <a:lnTo>
                    <a:pt x="4156" y="1002"/>
                  </a:lnTo>
                  <a:lnTo>
                    <a:pt x="4024" y="826"/>
                  </a:lnTo>
                  <a:lnTo>
                    <a:pt x="3875" y="659"/>
                  </a:lnTo>
                  <a:lnTo>
                    <a:pt x="3717" y="519"/>
                  </a:lnTo>
                  <a:lnTo>
                    <a:pt x="3541" y="387"/>
                  </a:lnTo>
                  <a:lnTo>
                    <a:pt x="3444" y="325"/>
                  </a:lnTo>
                  <a:lnTo>
                    <a:pt x="3356" y="273"/>
                  </a:lnTo>
                  <a:lnTo>
                    <a:pt x="3251" y="220"/>
                  </a:lnTo>
                  <a:lnTo>
                    <a:pt x="3154" y="176"/>
                  </a:lnTo>
                  <a:lnTo>
                    <a:pt x="3049" y="132"/>
                  </a:lnTo>
                  <a:lnTo>
                    <a:pt x="2944" y="97"/>
                  </a:lnTo>
                  <a:lnTo>
                    <a:pt x="2838" y="71"/>
                  </a:lnTo>
                  <a:lnTo>
                    <a:pt x="2724" y="44"/>
                  </a:lnTo>
                  <a:lnTo>
                    <a:pt x="2619" y="27"/>
                  </a:lnTo>
                  <a:lnTo>
                    <a:pt x="2504" y="9"/>
                  </a:lnTo>
                  <a:lnTo>
                    <a:pt x="2390" y="0"/>
                  </a:lnTo>
                  <a:lnTo>
                    <a:pt x="2267" y="0"/>
                  </a:lnTo>
                  <a:lnTo>
                    <a:pt x="2267" y="0"/>
                  </a:lnTo>
                  <a:lnTo>
                    <a:pt x="2153" y="0"/>
                  </a:lnTo>
                  <a:lnTo>
                    <a:pt x="2039" y="9"/>
                  </a:lnTo>
                  <a:lnTo>
                    <a:pt x="1925" y="27"/>
                  </a:lnTo>
                  <a:lnTo>
                    <a:pt x="1810" y="44"/>
                  </a:lnTo>
                  <a:lnTo>
                    <a:pt x="1705" y="71"/>
                  </a:lnTo>
                  <a:lnTo>
                    <a:pt x="1591" y="97"/>
                  </a:lnTo>
                  <a:lnTo>
                    <a:pt x="1485" y="132"/>
                  </a:lnTo>
                  <a:lnTo>
                    <a:pt x="1389" y="176"/>
                  </a:lnTo>
                  <a:lnTo>
                    <a:pt x="1283" y="220"/>
                  </a:lnTo>
                  <a:lnTo>
                    <a:pt x="1187" y="273"/>
                  </a:lnTo>
                  <a:lnTo>
                    <a:pt x="1090" y="325"/>
                  </a:lnTo>
                  <a:lnTo>
                    <a:pt x="1002" y="387"/>
                  </a:lnTo>
                  <a:lnTo>
                    <a:pt x="827" y="519"/>
                  </a:lnTo>
                  <a:lnTo>
                    <a:pt x="669" y="659"/>
                  </a:lnTo>
                  <a:lnTo>
                    <a:pt x="519" y="826"/>
                  </a:lnTo>
                  <a:lnTo>
                    <a:pt x="387" y="1002"/>
                  </a:lnTo>
                  <a:lnTo>
                    <a:pt x="326" y="1090"/>
                  </a:lnTo>
                  <a:lnTo>
                    <a:pt x="273" y="1186"/>
                  </a:lnTo>
                  <a:lnTo>
                    <a:pt x="221" y="1283"/>
                  </a:lnTo>
                  <a:lnTo>
                    <a:pt x="177" y="1388"/>
                  </a:lnTo>
                  <a:lnTo>
                    <a:pt x="133" y="1485"/>
                  </a:lnTo>
                  <a:lnTo>
                    <a:pt x="98" y="1590"/>
                  </a:lnTo>
                  <a:lnTo>
                    <a:pt x="71" y="1705"/>
                  </a:lnTo>
                  <a:lnTo>
                    <a:pt x="45" y="1810"/>
                  </a:lnTo>
                  <a:lnTo>
                    <a:pt x="27" y="1924"/>
                  </a:lnTo>
                  <a:lnTo>
                    <a:pt x="10" y="2038"/>
                  </a:lnTo>
                  <a:lnTo>
                    <a:pt x="1" y="2153"/>
                  </a:lnTo>
                  <a:lnTo>
                    <a:pt x="1" y="2267"/>
                  </a:lnTo>
                  <a:lnTo>
                    <a:pt x="1" y="2267"/>
                  </a:lnTo>
                  <a:lnTo>
                    <a:pt x="1" y="2381"/>
                  </a:lnTo>
                  <a:lnTo>
                    <a:pt x="10" y="2504"/>
                  </a:lnTo>
                  <a:lnTo>
                    <a:pt x="27" y="2609"/>
                  </a:lnTo>
                  <a:lnTo>
                    <a:pt x="45" y="2723"/>
                  </a:lnTo>
                  <a:lnTo>
                    <a:pt x="71" y="2838"/>
                  </a:lnTo>
                  <a:lnTo>
                    <a:pt x="98" y="2943"/>
                  </a:lnTo>
                  <a:lnTo>
                    <a:pt x="133" y="3048"/>
                  </a:lnTo>
                  <a:lnTo>
                    <a:pt x="177" y="3154"/>
                  </a:lnTo>
                  <a:lnTo>
                    <a:pt x="221" y="3251"/>
                  </a:lnTo>
                  <a:lnTo>
                    <a:pt x="273" y="3347"/>
                  </a:lnTo>
                  <a:lnTo>
                    <a:pt x="326" y="3444"/>
                  </a:lnTo>
                  <a:lnTo>
                    <a:pt x="387" y="3540"/>
                  </a:lnTo>
                  <a:lnTo>
                    <a:pt x="519" y="3716"/>
                  </a:lnTo>
                  <a:lnTo>
                    <a:pt x="669" y="3874"/>
                  </a:lnTo>
                  <a:lnTo>
                    <a:pt x="827" y="4023"/>
                  </a:lnTo>
                  <a:lnTo>
                    <a:pt x="1002" y="4146"/>
                  </a:lnTo>
                  <a:lnTo>
                    <a:pt x="1090" y="4208"/>
                  </a:lnTo>
                  <a:lnTo>
                    <a:pt x="1187" y="4261"/>
                  </a:lnTo>
                  <a:lnTo>
                    <a:pt x="1283" y="4313"/>
                  </a:lnTo>
                  <a:lnTo>
                    <a:pt x="1389" y="4357"/>
                  </a:lnTo>
                  <a:lnTo>
                    <a:pt x="1485" y="4401"/>
                  </a:lnTo>
                  <a:lnTo>
                    <a:pt x="1591" y="4436"/>
                  </a:lnTo>
                  <a:lnTo>
                    <a:pt x="1705" y="4463"/>
                  </a:lnTo>
                  <a:lnTo>
                    <a:pt x="1810" y="4489"/>
                  </a:lnTo>
                  <a:lnTo>
                    <a:pt x="1925" y="4515"/>
                  </a:lnTo>
                  <a:lnTo>
                    <a:pt x="2039" y="4524"/>
                  </a:lnTo>
                  <a:lnTo>
                    <a:pt x="2153" y="4533"/>
                  </a:lnTo>
                  <a:lnTo>
                    <a:pt x="2267" y="4542"/>
                  </a:lnTo>
                  <a:lnTo>
                    <a:pt x="2267" y="4542"/>
                  </a:lnTo>
                  <a:lnTo>
                    <a:pt x="2390" y="4533"/>
                  </a:lnTo>
                  <a:lnTo>
                    <a:pt x="2504" y="4524"/>
                  </a:lnTo>
                  <a:lnTo>
                    <a:pt x="2619" y="4515"/>
                  </a:lnTo>
                  <a:lnTo>
                    <a:pt x="2724" y="4489"/>
                  </a:lnTo>
                  <a:lnTo>
                    <a:pt x="2838" y="4463"/>
                  </a:lnTo>
                  <a:lnTo>
                    <a:pt x="2944" y="4436"/>
                  </a:lnTo>
                  <a:lnTo>
                    <a:pt x="3049" y="4401"/>
                  </a:lnTo>
                  <a:lnTo>
                    <a:pt x="3154" y="4357"/>
                  </a:lnTo>
                  <a:lnTo>
                    <a:pt x="3251" y="4313"/>
                  </a:lnTo>
                  <a:lnTo>
                    <a:pt x="3356" y="4261"/>
                  </a:lnTo>
                  <a:lnTo>
                    <a:pt x="3444" y="4208"/>
                  </a:lnTo>
                  <a:lnTo>
                    <a:pt x="3541" y="4146"/>
                  </a:lnTo>
                  <a:lnTo>
                    <a:pt x="3717" y="4023"/>
                  </a:lnTo>
                  <a:lnTo>
                    <a:pt x="3875" y="3874"/>
                  </a:lnTo>
                  <a:lnTo>
                    <a:pt x="4024" y="3716"/>
                  </a:lnTo>
                  <a:lnTo>
                    <a:pt x="4156" y="3540"/>
                  </a:lnTo>
                  <a:lnTo>
                    <a:pt x="4208" y="3444"/>
                  </a:lnTo>
                  <a:lnTo>
                    <a:pt x="4270" y="3347"/>
                  </a:lnTo>
                  <a:lnTo>
                    <a:pt x="4314" y="3251"/>
                  </a:lnTo>
                  <a:lnTo>
                    <a:pt x="4358" y="3154"/>
                  </a:lnTo>
                  <a:lnTo>
                    <a:pt x="4402" y="3048"/>
                  </a:lnTo>
                  <a:lnTo>
                    <a:pt x="4437" y="2943"/>
                  </a:lnTo>
                  <a:lnTo>
                    <a:pt x="4472" y="2838"/>
                  </a:lnTo>
                  <a:lnTo>
                    <a:pt x="4498" y="2723"/>
                  </a:lnTo>
                  <a:lnTo>
                    <a:pt x="4516" y="2609"/>
                  </a:lnTo>
                  <a:lnTo>
                    <a:pt x="4525" y="2504"/>
                  </a:lnTo>
                  <a:lnTo>
                    <a:pt x="4533" y="2381"/>
                  </a:lnTo>
                  <a:lnTo>
                    <a:pt x="4542" y="2267"/>
                  </a:lnTo>
                  <a:lnTo>
                    <a:pt x="4542" y="2267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5974097" y="4330813"/>
              <a:ext cx="143588" cy="143588"/>
            </a:xfrm>
            <a:custGeom>
              <a:avLst/>
              <a:gdLst/>
              <a:ahLst/>
              <a:cxnLst/>
              <a:rect l="l" t="t" r="r" b="b"/>
              <a:pathLst>
                <a:path w="2697" h="2697" extrusionOk="0">
                  <a:moveTo>
                    <a:pt x="2697" y="1344"/>
                  </a:moveTo>
                  <a:lnTo>
                    <a:pt x="2697" y="1344"/>
                  </a:lnTo>
                  <a:lnTo>
                    <a:pt x="2697" y="1212"/>
                  </a:lnTo>
                  <a:lnTo>
                    <a:pt x="2670" y="1072"/>
                  </a:lnTo>
                  <a:lnTo>
                    <a:pt x="2635" y="949"/>
                  </a:lnTo>
                  <a:lnTo>
                    <a:pt x="2591" y="826"/>
                  </a:lnTo>
                  <a:lnTo>
                    <a:pt x="2539" y="703"/>
                  </a:lnTo>
                  <a:lnTo>
                    <a:pt x="2468" y="589"/>
                  </a:lnTo>
                  <a:lnTo>
                    <a:pt x="2389" y="492"/>
                  </a:lnTo>
                  <a:lnTo>
                    <a:pt x="2301" y="395"/>
                  </a:lnTo>
                  <a:lnTo>
                    <a:pt x="2214" y="308"/>
                  </a:lnTo>
                  <a:lnTo>
                    <a:pt x="2108" y="228"/>
                  </a:lnTo>
                  <a:lnTo>
                    <a:pt x="1994" y="158"/>
                  </a:lnTo>
                  <a:lnTo>
                    <a:pt x="1880" y="106"/>
                  </a:lnTo>
                  <a:lnTo>
                    <a:pt x="1757" y="62"/>
                  </a:lnTo>
                  <a:lnTo>
                    <a:pt x="1625" y="26"/>
                  </a:lnTo>
                  <a:lnTo>
                    <a:pt x="1493" y="9"/>
                  </a:lnTo>
                  <a:lnTo>
                    <a:pt x="1353" y="0"/>
                  </a:lnTo>
                  <a:lnTo>
                    <a:pt x="1353" y="0"/>
                  </a:lnTo>
                  <a:lnTo>
                    <a:pt x="1212" y="9"/>
                  </a:lnTo>
                  <a:lnTo>
                    <a:pt x="1080" y="26"/>
                  </a:lnTo>
                  <a:lnTo>
                    <a:pt x="949" y="62"/>
                  </a:lnTo>
                  <a:lnTo>
                    <a:pt x="826" y="106"/>
                  </a:lnTo>
                  <a:lnTo>
                    <a:pt x="712" y="158"/>
                  </a:lnTo>
                  <a:lnTo>
                    <a:pt x="597" y="228"/>
                  </a:lnTo>
                  <a:lnTo>
                    <a:pt x="492" y="308"/>
                  </a:lnTo>
                  <a:lnTo>
                    <a:pt x="395" y="395"/>
                  </a:lnTo>
                  <a:lnTo>
                    <a:pt x="316" y="492"/>
                  </a:lnTo>
                  <a:lnTo>
                    <a:pt x="237" y="589"/>
                  </a:lnTo>
                  <a:lnTo>
                    <a:pt x="167" y="703"/>
                  </a:lnTo>
                  <a:lnTo>
                    <a:pt x="114" y="826"/>
                  </a:lnTo>
                  <a:lnTo>
                    <a:pt x="62" y="949"/>
                  </a:lnTo>
                  <a:lnTo>
                    <a:pt x="35" y="1072"/>
                  </a:lnTo>
                  <a:lnTo>
                    <a:pt x="9" y="1212"/>
                  </a:lnTo>
                  <a:lnTo>
                    <a:pt x="0" y="1344"/>
                  </a:lnTo>
                  <a:lnTo>
                    <a:pt x="0" y="1344"/>
                  </a:lnTo>
                  <a:lnTo>
                    <a:pt x="9" y="1485"/>
                  </a:lnTo>
                  <a:lnTo>
                    <a:pt x="35" y="1616"/>
                  </a:lnTo>
                  <a:lnTo>
                    <a:pt x="62" y="1748"/>
                  </a:lnTo>
                  <a:lnTo>
                    <a:pt x="114" y="1871"/>
                  </a:lnTo>
                  <a:lnTo>
                    <a:pt x="167" y="1985"/>
                  </a:lnTo>
                  <a:lnTo>
                    <a:pt x="237" y="2099"/>
                  </a:lnTo>
                  <a:lnTo>
                    <a:pt x="316" y="2205"/>
                  </a:lnTo>
                  <a:lnTo>
                    <a:pt x="395" y="2302"/>
                  </a:lnTo>
                  <a:lnTo>
                    <a:pt x="492" y="2389"/>
                  </a:lnTo>
                  <a:lnTo>
                    <a:pt x="597" y="2460"/>
                  </a:lnTo>
                  <a:lnTo>
                    <a:pt x="712" y="2530"/>
                  </a:lnTo>
                  <a:lnTo>
                    <a:pt x="826" y="2591"/>
                  </a:lnTo>
                  <a:lnTo>
                    <a:pt x="949" y="2635"/>
                  </a:lnTo>
                  <a:lnTo>
                    <a:pt x="1080" y="2670"/>
                  </a:lnTo>
                  <a:lnTo>
                    <a:pt x="1212" y="2688"/>
                  </a:lnTo>
                  <a:lnTo>
                    <a:pt x="1353" y="2697"/>
                  </a:lnTo>
                  <a:lnTo>
                    <a:pt x="1353" y="2697"/>
                  </a:lnTo>
                  <a:lnTo>
                    <a:pt x="1493" y="2688"/>
                  </a:lnTo>
                  <a:lnTo>
                    <a:pt x="1625" y="2670"/>
                  </a:lnTo>
                  <a:lnTo>
                    <a:pt x="1757" y="2635"/>
                  </a:lnTo>
                  <a:lnTo>
                    <a:pt x="1880" y="2591"/>
                  </a:lnTo>
                  <a:lnTo>
                    <a:pt x="1994" y="2530"/>
                  </a:lnTo>
                  <a:lnTo>
                    <a:pt x="2108" y="2460"/>
                  </a:lnTo>
                  <a:lnTo>
                    <a:pt x="2214" y="2389"/>
                  </a:lnTo>
                  <a:lnTo>
                    <a:pt x="2301" y="2302"/>
                  </a:lnTo>
                  <a:lnTo>
                    <a:pt x="2389" y="2205"/>
                  </a:lnTo>
                  <a:lnTo>
                    <a:pt x="2468" y="2099"/>
                  </a:lnTo>
                  <a:lnTo>
                    <a:pt x="2539" y="1985"/>
                  </a:lnTo>
                  <a:lnTo>
                    <a:pt x="2591" y="1871"/>
                  </a:lnTo>
                  <a:lnTo>
                    <a:pt x="2635" y="1748"/>
                  </a:lnTo>
                  <a:lnTo>
                    <a:pt x="2670" y="1616"/>
                  </a:lnTo>
                  <a:lnTo>
                    <a:pt x="2697" y="1485"/>
                  </a:lnTo>
                  <a:lnTo>
                    <a:pt x="2697" y="1344"/>
                  </a:lnTo>
                  <a:lnTo>
                    <a:pt x="2697" y="1344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6110607" y="4377559"/>
              <a:ext cx="29069" cy="44455"/>
            </a:xfrm>
            <a:custGeom>
              <a:avLst/>
              <a:gdLst/>
              <a:ahLst/>
              <a:cxnLst/>
              <a:rect l="l" t="t" r="r" b="b"/>
              <a:pathLst>
                <a:path w="546" h="835" extrusionOk="0">
                  <a:moveTo>
                    <a:pt x="1" y="835"/>
                  </a:moveTo>
                  <a:lnTo>
                    <a:pt x="1" y="1"/>
                  </a:lnTo>
                  <a:lnTo>
                    <a:pt x="546" y="176"/>
                  </a:lnTo>
                  <a:lnTo>
                    <a:pt x="546" y="668"/>
                  </a:lnTo>
                  <a:lnTo>
                    <a:pt x="1" y="83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6059176" y="4446294"/>
              <a:ext cx="44935" cy="43071"/>
            </a:xfrm>
            <a:custGeom>
              <a:avLst/>
              <a:gdLst/>
              <a:ahLst/>
              <a:cxnLst/>
              <a:rect l="l" t="t" r="r" b="b"/>
              <a:pathLst>
                <a:path w="844" h="809" extrusionOk="0">
                  <a:moveTo>
                    <a:pt x="1" y="414"/>
                  </a:moveTo>
                  <a:lnTo>
                    <a:pt x="721" y="1"/>
                  </a:lnTo>
                  <a:lnTo>
                    <a:pt x="844" y="563"/>
                  </a:lnTo>
                  <a:lnTo>
                    <a:pt x="422" y="809"/>
                  </a:lnTo>
                  <a:lnTo>
                    <a:pt x="1" y="41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5986715" y="4447252"/>
              <a:ext cx="44935" cy="42592"/>
            </a:xfrm>
            <a:custGeom>
              <a:avLst/>
              <a:gdLst/>
              <a:ahLst/>
              <a:cxnLst/>
              <a:rect l="l" t="t" r="r" b="b"/>
              <a:pathLst>
                <a:path w="844" h="800" extrusionOk="0">
                  <a:moveTo>
                    <a:pt x="132" y="0"/>
                  </a:moveTo>
                  <a:lnTo>
                    <a:pt x="843" y="413"/>
                  </a:lnTo>
                  <a:lnTo>
                    <a:pt x="422" y="800"/>
                  </a:lnTo>
                  <a:lnTo>
                    <a:pt x="0" y="56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5949766" y="4379902"/>
              <a:ext cx="29016" cy="44029"/>
            </a:xfrm>
            <a:custGeom>
              <a:avLst/>
              <a:gdLst/>
              <a:ahLst/>
              <a:cxnLst/>
              <a:rect l="l" t="t" r="r" b="b"/>
              <a:pathLst>
                <a:path w="545" h="827" extrusionOk="0">
                  <a:moveTo>
                    <a:pt x="545" y="0"/>
                  </a:moveTo>
                  <a:lnTo>
                    <a:pt x="545" y="826"/>
                  </a:lnTo>
                  <a:lnTo>
                    <a:pt x="0" y="650"/>
                  </a:lnTo>
                  <a:lnTo>
                    <a:pt x="0" y="167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5985277" y="4312552"/>
              <a:ext cx="44988" cy="42592"/>
            </a:xfrm>
            <a:custGeom>
              <a:avLst/>
              <a:gdLst/>
              <a:ahLst/>
              <a:cxnLst/>
              <a:rect l="l" t="t" r="r" b="b"/>
              <a:pathLst>
                <a:path w="845" h="800" extrusionOk="0">
                  <a:moveTo>
                    <a:pt x="844" y="387"/>
                  </a:moveTo>
                  <a:lnTo>
                    <a:pt x="124" y="800"/>
                  </a:lnTo>
                  <a:lnTo>
                    <a:pt x="1" y="238"/>
                  </a:lnTo>
                  <a:lnTo>
                    <a:pt x="422" y="1"/>
                  </a:lnTo>
                  <a:lnTo>
                    <a:pt x="844" y="38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6057792" y="4311593"/>
              <a:ext cx="44935" cy="42645"/>
            </a:xfrm>
            <a:custGeom>
              <a:avLst/>
              <a:gdLst/>
              <a:ahLst/>
              <a:cxnLst/>
              <a:rect l="l" t="t" r="r" b="b"/>
              <a:pathLst>
                <a:path w="844" h="801" extrusionOk="0">
                  <a:moveTo>
                    <a:pt x="712" y="800"/>
                  </a:moveTo>
                  <a:lnTo>
                    <a:pt x="0" y="387"/>
                  </a:lnTo>
                  <a:lnTo>
                    <a:pt x="422" y="1"/>
                  </a:lnTo>
                  <a:lnTo>
                    <a:pt x="844" y="247"/>
                  </a:lnTo>
                  <a:lnTo>
                    <a:pt x="712" y="80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5970796" y="4327033"/>
              <a:ext cx="147847" cy="147368"/>
            </a:xfrm>
            <a:custGeom>
              <a:avLst/>
              <a:gdLst/>
              <a:ahLst/>
              <a:cxnLst/>
              <a:rect l="l" t="t" r="r" b="b"/>
              <a:pathLst>
                <a:path w="2777" h="2768" extrusionOk="0">
                  <a:moveTo>
                    <a:pt x="2592" y="695"/>
                  </a:moveTo>
                  <a:lnTo>
                    <a:pt x="2592" y="695"/>
                  </a:lnTo>
                  <a:lnTo>
                    <a:pt x="2513" y="572"/>
                  </a:lnTo>
                  <a:lnTo>
                    <a:pt x="2425" y="466"/>
                  </a:lnTo>
                  <a:lnTo>
                    <a:pt x="2328" y="370"/>
                  </a:lnTo>
                  <a:lnTo>
                    <a:pt x="2223" y="282"/>
                  </a:lnTo>
                  <a:lnTo>
                    <a:pt x="2117" y="203"/>
                  </a:lnTo>
                  <a:lnTo>
                    <a:pt x="1995" y="141"/>
                  </a:lnTo>
                  <a:lnTo>
                    <a:pt x="1872" y="89"/>
                  </a:lnTo>
                  <a:lnTo>
                    <a:pt x="1749" y="45"/>
                  </a:lnTo>
                  <a:lnTo>
                    <a:pt x="1617" y="18"/>
                  </a:lnTo>
                  <a:lnTo>
                    <a:pt x="1485" y="1"/>
                  </a:lnTo>
                  <a:lnTo>
                    <a:pt x="1353" y="1"/>
                  </a:lnTo>
                  <a:lnTo>
                    <a:pt x="1222" y="10"/>
                  </a:lnTo>
                  <a:lnTo>
                    <a:pt x="1081" y="36"/>
                  </a:lnTo>
                  <a:lnTo>
                    <a:pt x="949" y="71"/>
                  </a:lnTo>
                  <a:lnTo>
                    <a:pt x="826" y="124"/>
                  </a:lnTo>
                  <a:lnTo>
                    <a:pt x="694" y="185"/>
                  </a:lnTo>
                  <a:lnTo>
                    <a:pt x="694" y="185"/>
                  </a:lnTo>
                  <a:lnTo>
                    <a:pt x="580" y="264"/>
                  </a:lnTo>
                  <a:lnTo>
                    <a:pt x="466" y="352"/>
                  </a:lnTo>
                  <a:lnTo>
                    <a:pt x="369" y="449"/>
                  </a:lnTo>
                  <a:lnTo>
                    <a:pt x="282" y="545"/>
                  </a:lnTo>
                  <a:lnTo>
                    <a:pt x="211" y="660"/>
                  </a:lnTo>
                  <a:lnTo>
                    <a:pt x="141" y="774"/>
                  </a:lnTo>
                  <a:lnTo>
                    <a:pt x="88" y="897"/>
                  </a:lnTo>
                  <a:lnTo>
                    <a:pt x="53" y="1029"/>
                  </a:lnTo>
                  <a:lnTo>
                    <a:pt x="18" y="1160"/>
                  </a:lnTo>
                  <a:lnTo>
                    <a:pt x="9" y="1292"/>
                  </a:lnTo>
                  <a:lnTo>
                    <a:pt x="1" y="1424"/>
                  </a:lnTo>
                  <a:lnTo>
                    <a:pt x="18" y="1556"/>
                  </a:lnTo>
                  <a:lnTo>
                    <a:pt x="36" y="1687"/>
                  </a:lnTo>
                  <a:lnTo>
                    <a:pt x="71" y="1819"/>
                  </a:lnTo>
                  <a:lnTo>
                    <a:pt x="124" y="1951"/>
                  </a:lnTo>
                  <a:lnTo>
                    <a:pt x="185" y="2083"/>
                  </a:lnTo>
                  <a:lnTo>
                    <a:pt x="185" y="2083"/>
                  </a:lnTo>
                  <a:lnTo>
                    <a:pt x="264" y="2197"/>
                  </a:lnTo>
                  <a:lnTo>
                    <a:pt x="352" y="2302"/>
                  </a:lnTo>
                  <a:lnTo>
                    <a:pt x="449" y="2408"/>
                  </a:lnTo>
                  <a:lnTo>
                    <a:pt x="554" y="2495"/>
                  </a:lnTo>
                  <a:lnTo>
                    <a:pt x="668" y="2566"/>
                  </a:lnTo>
                  <a:lnTo>
                    <a:pt x="782" y="2627"/>
                  </a:lnTo>
                  <a:lnTo>
                    <a:pt x="905" y="2680"/>
                  </a:lnTo>
                  <a:lnTo>
                    <a:pt x="1028" y="2724"/>
                  </a:lnTo>
                  <a:lnTo>
                    <a:pt x="1160" y="2750"/>
                  </a:lnTo>
                  <a:lnTo>
                    <a:pt x="1292" y="2768"/>
                  </a:lnTo>
                  <a:lnTo>
                    <a:pt x="1424" y="2768"/>
                  </a:lnTo>
                  <a:lnTo>
                    <a:pt x="1564" y="2759"/>
                  </a:lnTo>
                  <a:lnTo>
                    <a:pt x="1696" y="2741"/>
                  </a:lnTo>
                  <a:lnTo>
                    <a:pt x="1828" y="2698"/>
                  </a:lnTo>
                  <a:lnTo>
                    <a:pt x="1959" y="2654"/>
                  </a:lnTo>
                  <a:lnTo>
                    <a:pt x="2082" y="2583"/>
                  </a:lnTo>
                  <a:lnTo>
                    <a:pt x="2082" y="2583"/>
                  </a:lnTo>
                  <a:lnTo>
                    <a:pt x="2205" y="2504"/>
                  </a:lnTo>
                  <a:lnTo>
                    <a:pt x="2311" y="2425"/>
                  </a:lnTo>
                  <a:lnTo>
                    <a:pt x="2407" y="2329"/>
                  </a:lnTo>
                  <a:lnTo>
                    <a:pt x="2495" y="2223"/>
                  </a:lnTo>
                  <a:lnTo>
                    <a:pt x="2574" y="2109"/>
                  </a:lnTo>
                  <a:lnTo>
                    <a:pt x="2636" y="1995"/>
                  </a:lnTo>
                  <a:lnTo>
                    <a:pt x="2688" y="1872"/>
                  </a:lnTo>
                  <a:lnTo>
                    <a:pt x="2724" y="1740"/>
                  </a:lnTo>
                  <a:lnTo>
                    <a:pt x="2759" y="1617"/>
                  </a:lnTo>
                  <a:lnTo>
                    <a:pt x="2768" y="1485"/>
                  </a:lnTo>
                  <a:lnTo>
                    <a:pt x="2776" y="1345"/>
                  </a:lnTo>
                  <a:lnTo>
                    <a:pt x="2768" y="1213"/>
                  </a:lnTo>
                  <a:lnTo>
                    <a:pt x="2741" y="1081"/>
                  </a:lnTo>
                  <a:lnTo>
                    <a:pt x="2706" y="950"/>
                  </a:lnTo>
                  <a:lnTo>
                    <a:pt x="2653" y="818"/>
                  </a:lnTo>
                  <a:lnTo>
                    <a:pt x="2592" y="695"/>
                  </a:lnTo>
                  <a:lnTo>
                    <a:pt x="2592" y="695"/>
                  </a:lnTo>
                  <a:close/>
                  <a:moveTo>
                    <a:pt x="1547" y="1292"/>
                  </a:moveTo>
                  <a:lnTo>
                    <a:pt x="1547" y="1292"/>
                  </a:lnTo>
                  <a:lnTo>
                    <a:pt x="1564" y="1327"/>
                  </a:lnTo>
                  <a:lnTo>
                    <a:pt x="1573" y="1362"/>
                  </a:lnTo>
                  <a:lnTo>
                    <a:pt x="1573" y="1397"/>
                  </a:lnTo>
                  <a:lnTo>
                    <a:pt x="1564" y="1433"/>
                  </a:lnTo>
                  <a:lnTo>
                    <a:pt x="1555" y="1468"/>
                  </a:lnTo>
                  <a:lnTo>
                    <a:pt x="1538" y="1494"/>
                  </a:lnTo>
                  <a:lnTo>
                    <a:pt x="1511" y="1520"/>
                  </a:lnTo>
                  <a:lnTo>
                    <a:pt x="1476" y="1547"/>
                  </a:lnTo>
                  <a:lnTo>
                    <a:pt x="1476" y="1547"/>
                  </a:lnTo>
                  <a:lnTo>
                    <a:pt x="1450" y="1556"/>
                  </a:lnTo>
                  <a:lnTo>
                    <a:pt x="1415" y="1564"/>
                  </a:lnTo>
                  <a:lnTo>
                    <a:pt x="1380" y="1564"/>
                  </a:lnTo>
                  <a:lnTo>
                    <a:pt x="1345" y="1564"/>
                  </a:lnTo>
                  <a:lnTo>
                    <a:pt x="1309" y="1547"/>
                  </a:lnTo>
                  <a:lnTo>
                    <a:pt x="1283" y="1529"/>
                  </a:lnTo>
                  <a:lnTo>
                    <a:pt x="1257" y="1503"/>
                  </a:lnTo>
                  <a:lnTo>
                    <a:pt x="1230" y="1477"/>
                  </a:lnTo>
                  <a:lnTo>
                    <a:pt x="1230" y="1477"/>
                  </a:lnTo>
                  <a:lnTo>
                    <a:pt x="1213" y="1441"/>
                  </a:lnTo>
                  <a:lnTo>
                    <a:pt x="1213" y="1406"/>
                  </a:lnTo>
                  <a:lnTo>
                    <a:pt x="1204" y="1371"/>
                  </a:lnTo>
                  <a:lnTo>
                    <a:pt x="1213" y="1336"/>
                  </a:lnTo>
                  <a:lnTo>
                    <a:pt x="1222" y="1310"/>
                  </a:lnTo>
                  <a:lnTo>
                    <a:pt x="1248" y="1275"/>
                  </a:lnTo>
                  <a:lnTo>
                    <a:pt x="1265" y="1248"/>
                  </a:lnTo>
                  <a:lnTo>
                    <a:pt x="1301" y="1231"/>
                  </a:lnTo>
                  <a:lnTo>
                    <a:pt x="1301" y="1231"/>
                  </a:lnTo>
                  <a:lnTo>
                    <a:pt x="1336" y="1213"/>
                  </a:lnTo>
                  <a:lnTo>
                    <a:pt x="1362" y="1204"/>
                  </a:lnTo>
                  <a:lnTo>
                    <a:pt x="1397" y="1204"/>
                  </a:lnTo>
                  <a:lnTo>
                    <a:pt x="1432" y="1213"/>
                  </a:lnTo>
                  <a:lnTo>
                    <a:pt x="1467" y="1222"/>
                  </a:lnTo>
                  <a:lnTo>
                    <a:pt x="1503" y="1239"/>
                  </a:lnTo>
                  <a:lnTo>
                    <a:pt x="1529" y="1266"/>
                  </a:lnTo>
                  <a:lnTo>
                    <a:pt x="1547" y="1292"/>
                  </a:lnTo>
                  <a:lnTo>
                    <a:pt x="1547" y="129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5139755" y="4071263"/>
              <a:ext cx="182933" cy="640743"/>
            </a:xfrm>
            <a:custGeom>
              <a:avLst/>
              <a:gdLst/>
              <a:ahLst/>
              <a:cxnLst/>
              <a:rect l="l" t="t" r="r" b="b"/>
              <a:pathLst>
                <a:path w="3436" h="12035" extrusionOk="0">
                  <a:moveTo>
                    <a:pt x="1" y="11182"/>
                  </a:moveTo>
                  <a:lnTo>
                    <a:pt x="1" y="852"/>
                  </a:lnTo>
                  <a:lnTo>
                    <a:pt x="1" y="852"/>
                  </a:lnTo>
                  <a:lnTo>
                    <a:pt x="9" y="764"/>
                  </a:lnTo>
                  <a:lnTo>
                    <a:pt x="18" y="685"/>
                  </a:lnTo>
                  <a:lnTo>
                    <a:pt x="44" y="597"/>
                  </a:lnTo>
                  <a:lnTo>
                    <a:pt x="71" y="518"/>
                  </a:lnTo>
                  <a:lnTo>
                    <a:pt x="106" y="448"/>
                  </a:lnTo>
                  <a:lnTo>
                    <a:pt x="150" y="378"/>
                  </a:lnTo>
                  <a:lnTo>
                    <a:pt x="203" y="307"/>
                  </a:lnTo>
                  <a:lnTo>
                    <a:pt x="255" y="246"/>
                  </a:lnTo>
                  <a:lnTo>
                    <a:pt x="317" y="193"/>
                  </a:lnTo>
                  <a:lnTo>
                    <a:pt x="378" y="141"/>
                  </a:lnTo>
                  <a:lnTo>
                    <a:pt x="457" y="97"/>
                  </a:lnTo>
                  <a:lnTo>
                    <a:pt x="528" y="62"/>
                  </a:lnTo>
                  <a:lnTo>
                    <a:pt x="607" y="35"/>
                  </a:lnTo>
                  <a:lnTo>
                    <a:pt x="686" y="18"/>
                  </a:lnTo>
                  <a:lnTo>
                    <a:pt x="774" y="0"/>
                  </a:lnTo>
                  <a:lnTo>
                    <a:pt x="861" y="0"/>
                  </a:lnTo>
                  <a:lnTo>
                    <a:pt x="2574" y="0"/>
                  </a:lnTo>
                  <a:lnTo>
                    <a:pt x="2574" y="0"/>
                  </a:lnTo>
                  <a:lnTo>
                    <a:pt x="2662" y="0"/>
                  </a:lnTo>
                  <a:lnTo>
                    <a:pt x="2750" y="18"/>
                  </a:lnTo>
                  <a:lnTo>
                    <a:pt x="2829" y="35"/>
                  </a:lnTo>
                  <a:lnTo>
                    <a:pt x="2908" y="62"/>
                  </a:lnTo>
                  <a:lnTo>
                    <a:pt x="2987" y="97"/>
                  </a:lnTo>
                  <a:lnTo>
                    <a:pt x="3057" y="141"/>
                  </a:lnTo>
                  <a:lnTo>
                    <a:pt x="3119" y="193"/>
                  </a:lnTo>
                  <a:lnTo>
                    <a:pt x="3180" y="246"/>
                  </a:lnTo>
                  <a:lnTo>
                    <a:pt x="3242" y="307"/>
                  </a:lnTo>
                  <a:lnTo>
                    <a:pt x="3286" y="378"/>
                  </a:lnTo>
                  <a:lnTo>
                    <a:pt x="3330" y="448"/>
                  </a:lnTo>
                  <a:lnTo>
                    <a:pt x="3365" y="518"/>
                  </a:lnTo>
                  <a:lnTo>
                    <a:pt x="3400" y="597"/>
                  </a:lnTo>
                  <a:lnTo>
                    <a:pt x="3417" y="685"/>
                  </a:lnTo>
                  <a:lnTo>
                    <a:pt x="3435" y="764"/>
                  </a:lnTo>
                  <a:lnTo>
                    <a:pt x="3435" y="852"/>
                  </a:lnTo>
                  <a:lnTo>
                    <a:pt x="3435" y="11182"/>
                  </a:lnTo>
                  <a:lnTo>
                    <a:pt x="3435" y="11182"/>
                  </a:lnTo>
                  <a:lnTo>
                    <a:pt x="3435" y="11270"/>
                  </a:lnTo>
                  <a:lnTo>
                    <a:pt x="3417" y="11349"/>
                  </a:lnTo>
                  <a:lnTo>
                    <a:pt x="3400" y="11437"/>
                  </a:lnTo>
                  <a:lnTo>
                    <a:pt x="3365" y="11516"/>
                  </a:lnTo>
                  <a:lnTo>
                    <a:pt x="3330" y="11586"/>
                  </a:lnTo>
                  <a:lnTo>
                    <a:pt x="3286" y="11656"/>
                  </a:lnTo>
                  <a:lnTo>
                    <a:pt x="3242" y="11727"/>
                  </a:lnTo>
                  <a:lnTo>
                    <a:pt x="3180" y="11788"/>
                  </a:lnTo>
                  <a:lnTo>
                    <a:pt x="3119" y="11841"/>
                  </a:lnTo>
                  <a:lnTo>
                    <a:pt x="3057" y="11893"/>
                  </a:lnTo>
                  <a:lnTo>
                    <a:pt x="2987" y="11929"/>
                  </a:lnTo>
                  <a:lnTo>
                    <a:pt x="2908" y="11973"/>
                  </a:lnTo>
                  <a:lnTo>
                    <a:pt x="2829" y="11999"/>
                  </a:lnTo>
                  <a:lnTo>
                    <a:pt x="2750" y="12016"/>
                  </a:lnTo>
                  <a:lnTo>
                    <a:pt x="2662" y="12034"/>
                  </a:lnTo>
                  <a:lnTo>
                    <a:pt x="2574" y="12034"/>
                  </a:lnTo>
                  <a:lnTo>
                    <a:pt x="861" y="12034"/>
                  </a:lnTo>
                  <a:lnTo>
                    <a:pt x="861" y="12034"/>
                  </a:lnTo>
                  <a:lnTo>
                    <a:pt x="774" y="12034"/>
                  </a:lnTo>
                  <a:lnTo>
                    <a:pt x="686" y="12016"/>
                  </a:lnTo>
                  <a:lnTo>
                    <a:pt x="607" y="11999"/>
                  </a:lnTo>
                  <a:lnTo>
                    <a:pt x="528" y="11973"/>
                  </a:lnTo>
                  <a:lnTo>
                    <a:pt x="457" y="11929"/>
                  </a:lnTo>
                  <a:lnTo>
                    <a:pt x="378" y="11893"/>
                  </a:lnTo>
                  <a:lnTo>
                    <a:pt x="317" y="11841"/>
                  </a:lnTo>
                  <a:lnTo>
                    <a:pt x="255" y="11788"/>
                  </a:lnTo>
                  <a:lnTo>
                    <a:pt x="203" y="11727"/>
                  </a:lnTo>
                  <a:lnTo>
                    <a:pt x="150" y="11656"/>
                  </a:lnTo>
                  <a:lnTo>
                    <a:pt x="106" y="11586"/>
                  </a:lnTo>
                  <a:lnTo>
                    <a:pt x="71" y="11516"/>
                  </a:lnTo>
                  <a:lnTo>
                    <a:pt x="44" y="11437"/>
                  </a:lnTo>
                  <a:lnTo>
                    <a:pt x="18" y="11349"/>
                  </a:lnTo>
                  <a:lnTo>
                    <a:pt x="9" y="11270"/>
                  </a:lnTo>
                  <a:lnTo>
                    <a:pt x="1" y="11182"/>
                  </a:lnTo>
                  <a:lnTo>
                    <a:pt x="1" y="11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5099558" y="4590790"/>
              <a:ext cx="221212" cy="80499"/>
            </a:xfrm>
            <a:custGeom>
              <a:avLst/>
              <a:gdLst/>
              <a:ahLst/>
              <a:cxnLst/>
              <a:rect l="l" t="t" r="r" b="b"/>
              <a:pathLst>
                <a:path w="4155" h="1512" extrusionOk="0">
                  <a:moveTo>
                    <a:pt x="3408" y="1512"/>
                  </a:moveTo>
                  <a:lnTo>
                    <a:pt x="756" y="1512"/>
                  </a:lnTo>
                  <a:lnTo>
                    <a:pt x="756" y="1512"/>
                  </a:lnTo>
                  <a:lnTo>
                    <a:pt x="676" y="1503"/>
                  </a:lnTo>
                  <a:lnTo>
                    <a:pt x="606" y="1494"/>
                  </a:lnTo>
                  <a:lnTo>
                    <a:pt x="536" y="1477"/>
                  </a:lnTo>
                  <a:lnTo>
                    <a:pt x="466" y="1450"/>
                  </a:lnTo>
                  <a:lnTo>
                    <a:pt x="395" y="1415"/>
                  </a:lnTo>
                  <a:lnTo>
                    <a:pt x="334" y="1380"/>
                  </a:lnTo>
                  <a:lnTo>
                    <a:pt x="281" y="1336"/>
                  </a:lnTo>
                  <a:lnTo>
                    <a:pt x="228" y="1292"/>
                  </a:lnTo>
                  <a:lnTo>
                    <a:pt x="176" y="1231"/>
                  </a:lnTo>
                  <a:lnTo>
                    <a:pt x="132" y="1178"/>
                  </a:lnTo>
                  <a:lnTo>
                    <a:pt x="97" y="1117"/>
                  </a:lnTo>
                  <a:lnTo>
                    <a:pt x="62" y="1046"/>
                  </a:lnTo>
                  <a:lnTo>
                    <a:pt x="35" y="976"/>
                  </a:lnTo>
                  <a:lnTo>
                    <a:pt x="18" y="906"/>
                  </a:lnTo>
                  <a:lnTo>
                    <a:pt x="9" y="835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9" y="677"/>
                  </a:lnTo>
                  <a:lnTo>
                    <a:pt x="18" y="607"/>
                  </a:lnTo>
                  <a:lnTo>
                    <a:pt x="35" y="537"/>
                  </a:lnTo>
                  <a:lnTo>
                    <a:pt x="62" y="467"/>
                  </a:lnTo>
                  <a:lnTo>
                    <a:pt x="97" y="396"/>
                  </a:lnTo>
                  <a:lnTo>
                    <a:pt x="132" y="335"/>
                  </a:lnTo>
                  <a:lnTo>
                    <a:pt x="176" y="282"/>
                  </a:lnTo>
                  <a:lnTo>
                    <a:pt x="228" y="229"/>
                  </a:lnTo>
                  <a:lnTo>
                    <a:pt x="281" y="177"/>
                  </a:lnTo>
                  <a:lnTo>
                    <a:pt x="334" y="133"/>
                  </a:lnTo>
                  <a:lnTo>
                    <a:pt x="395" y="98"/>
                  </a:lnTo>
                  <a:lnTo>
                    <a:pt x="466" y="62"/>
                  </a:lnTo>
                  <a:lnTo>
                    <a:pt x="536" y="36"/>
                  </a:lnTo>
                  <a:lnTo>
                    <a:pt x="606" y="19"/>
                  </a:lnTo>
                  <a:lnTo>
                    <a:pt x="676" y="10"/>
                  </a:lnTo>
                  <a:lnTo>
                    <a:pt x="756" y="1"/>
                  </a:lnTo>
                  <a:lnTo>
                    <a:pt x="3408" y="1"/>
                  </a:lnTo>
                  <a:lnTo>
                    <a:pt x="3408" y="1"/>
                  </a:lnTo>
                  <a:lnTo>
                    <a:pt x="3479" y="10"/>
                  </a:lnTo>
                  <a:lnTo>
                    <a:pt x="3558" y="19"/>
                  </a:lnTo>
                  <a:lnTo>
                    <a:pt x="3628" y="36"/>
                  </a:lnTo>
                  <a:lnTo>
                    <a:pt x="3698" y="62"/>
                  </a:lnTo>
                  <a:lnTo>
                    <a:pt x="3760" y="98"/>
                  </a:lnTo>
                  <a:lnTo>
                    <a:pt x="3830" y="133"/>
                  </a:lnTo>
                  <a:lnTo>
                    <a:pt x="3883" y="177"/>
                  </a:lnTo>
                  <a:lnTo>
                    <a:pt x="3935" y="229"/>
                  </a:lnTo>
                  <a:lnTo>
                    <a:pt x="3988" y="282"/>
                  </a:lnTo>
                  <a:lnTo>
                    <a:pt x="4032" y="335"/>
                  </a:lnTo>
                  <a:lnTo>
                    <a:pt x="4067" y="396"/>
                  </a:lnTo>
                  <a:lnTo>
                    <a:pt x="4102" y="467"/>
                  </a:lnTo>
                  <a:lnTo>
                    <a:pt x="4129" y="537"/>
                  </a:lnTo>
                  <a:lnTo>
                    <a:pt x="4146" y="607"/>
                  </a:lnTo>
                  <a:lnTo>
                    <a:pt x="4155" y="677"/>
                  </a:lnTo>
                  <a:lnTo>
                    <a:pt x="4155" y="756"/>
                  </a:lnTo>
                  <a:lnTo>
                    <a:pt x="4155" y="756"/>
                  </a:lnTo>
                  <a:lnTo>
                    <a:pt x="4155" y="756"/>
                  </a:lnTo>
                  <a:lnTo>
                    <a:pt x="4155" y="835"/>
                  </a:lnTo>
                  <a:lnTo>
                    <a:pt x="4146" y="906"/>
                  </a:lnTo>
                  <a:lnTo>
                    <a:pt x="4129" y="976"/>
                  </a:lnTo>
                  <a:lnTo>
                    <a:pt x="4102" y="1046"/>
                  </a:lnTo>
                  <a:lnTo>
                    <a:pt x="4067" y="1117"/>
                  </a:lnTo>
                  <a:lnTo>
                    <a:pt x="4032" y="1178"/>
                  </a:lnTo>
                  <a:lnTo>
                    <a:pt x="3988" y="1231"/>
                  </a:lnTo>
                  <a:lnTo>
                    <a:pt x="3935" y="1292"/>
                  </a:lnTo>
                  <a:lnTo>
                    <a:pt x="3883" y="1336"/>
                  </a:lnTo>
                  <a:lnTo>
                    <a:pt x="3830" y="1380"/>
                  </a:lnTo>
                  <a:lnTo>
                    <a:pt x="3760" y="1415"/>
                  </a:lnTo>
                  <a:lnTo>
                    <a:pt x="3698" y="1450"/>
                  </a:lnTo>
                  <a:lnTo>
                    <a:pt x="3628" y="1477"/>
                  </a:lnTo>
                  <a:lnTo>
                    <a:pt x="3558" y="1494"/>
                  </a:lnTo>
                  <a:lnTo>
                    <a:pt x="3479" y="1503"/>
                  </a:lnTo>
                  <a:lnTo>
                    <a:pt x="3408" y="1512"/>
                  </a:lnTo>
                  <a:lnTo>
                    <a:pt x="3408" y="1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5099558" y="4433196"/>
              <a:ext cx="221212" cy="80499"/>
            </a:xfrm>
            <a:custGeom>
              <a:avLst/>
              <a:gdLst/>
              <a:ahLst/>
              <a:cxnLst/>
              <a:rect l="l" t="t" r="r" b="b"/>
              <a:pathLst>
                <a:path w="4155" h="1512" extrusionOk="0">
                  <a:moveTo>
                    <a:pt x="3408" y="1512"/>
                  </a:moveTo>
                  <a:lnTo>
                    <a:pt x="756" y="1512"/>
                  </a:lnTo>
                  <a:lnTo>
                    <a:pt x="756" y="1512"/>
                  </a:lnTo>
                  <a:lnTo>
                    <a:pt x="676" y="1503"/>
                  </a:lnTo>
                  <a:lnTo>
                    <a:pt x="606" y="1494"/>
                  </a:lnTo>
                  <a:lnTo>
                    <a:pt x="536" y="1476"/>
                  </a:lnTo>
                  <a:lnTo>
                    <a:pt x="466" y="1450"/>
                  </a:lnTo>
                  <a:lnTo>
                    <a:pt x="395" y="1415"/>
                  </a:lnTo>
                  <a:lnTo>
                    <a:pt x="334" y="1380"/>
                  </a:lnTo>
                  <a:lnTo>
                    <a:pt x="281" y="1336"/>
                  </a:lnTo>
                  <a:lnTo>
                    <a:pt x="228" y="1292"/>
                  </a:lnTo>
                  <a:lnTo>
                    <a:pt x="176" y="1239"/>
                  </a:lnTo>
                  <a:lnTo>
                    <a:pt x="132" y="1178"/>
                  </a:lnTo>
                  <a:lnTo>
                    <a:pt x="97" y="1116"/>
                  </a:lnTo>
                  <a:lnTo>
                    <a:pt x="62" y="1046"/>
                  </a:lnTo>
                  <a:lnTo>
                    <a:pt x="35" y="985"/>
                  </a:lnTo>
                  <a:lnTo>
                    <a:pt x="18" y="906"/>
                  </a:lnTo>
                  <a:lnTo>
                    <a:pt x="9" y="835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9" y="677"/>
                  </a:lnTo>
                  <a:lnTo>
                    <a:pt x="18" y="607"/>
                  </a:lnTo>
                  <a:lnTo>
                    <a:pt x="35" y="537"/>
                  </a:lnTo>
                  <a:lnTo>
                    <a:pt x="62" y="466"/>
                  </a:lnTo>
                  <a:lnTo>
                    <a:pt x="97" y="396"/>
                  </a:lnTo>
                  <a:lnTo>
                    <a:pt x="132" y="335"/>
                  </a:lnTo>
                  <a:lnTo>
                    <a:pt x="176" y="282"/>
                  </a:lnTo>
                  <a:lnTo>
                    <a:pt x="228" y="229"/>
                  </a:lnTo>
                  <a:lnTo>
                    <a:pt x="281" y="176"/>
                  </a:lnTo>
                  <a:lnTo>
                    <a:pt x="334" y="133"/>
                  </a:lnTo>
                  <a:lnTo>
                    <a:pt x="395" y="97"/>
                  </a:lnTo>
                  <a:lnTo>
                    <a:pt x="466" y="62"/>
                  </a:lnTo>
                  <a:lnTo>
                    <a:pt x="536" y="36"/>
                  </a:lnTo>
                  <a:lnTo>
                    <a:pt x="606" y="18"/>
                  </a:lnTo>
                  <a:lnTo>
                    <a:pt x="676" y="10"/>
                  </a:lnTo>
                  <a:lnTo>
                    <a:pt x="756" y="1"/>
                  </a:lnTo>
                  <a:lnTo>
                    <a:pt x="3408" y="1"/>
                  </a:lnTo>
                  <a:lnTo>
                    <a:pt x="3408" y="1"/>
                  </a:lnTo>
                  <a:lnTo>
                    <a:pt x="3479" y="10"/>
                  </a:lnTo>
                  <a:lnTo>
                    <a:pt x="3558" y="18"/>
                  </a:lnTo>
                  <a:lnTo>
                    <a:pt x="3628" y="36"/>
                  </a:lnTo>
                  <a:lnTo>
                    <a:pt x="3698" y="62"/>
                  </a:lnTo>
                  <a:lnTo>
                    <a:pt x="3760" y="97"/>
                  </a:lnTo>
                  <a:lnTo>
                    <a:pt x="3830" y="133"/>
                  </a:lnTo>
                  <a:lnTo>
                    <a:pt x="3883" y="176"/>
                  </a:lnTo>
                  <a:lnTo>
                    <a:pt x="3935" y="229"/>
                  </a:lnTo>
                  <a:lnTo>
                    <a:pt x="3988" y="282"/>
                  </a:lnTo>
                  <a:lnTo>
                    <a:pt x="4032" y="335"/>
                  </a:lnTo>
                  <a:lnTo>
                    <a:pt x="4067" y="396"/>
                  </a:lnTo>
                  <a:lnTo>
                    <a:pt x="4102" y="466"/>
                  </a:lnTo>
                  <a:lnTo>
                    <a:pt x="4129" y="537"/>
                  </a:lnTo>
                  <a:lnTo>
                    <a:pt x="4146" y="607"/>
                  </a:lnTo>
                  <a:lnTo>
                    <a:pt x="4155" y="677"/>
                  </a:lnTo>
                  <a:lnTo>
                    <a:pt x="4155" y="756"/>
                  </a:lnTo>
                  <a:lnTo>
                    <a:pt x="4155" y="756"/>
                  </a:lnTo>
                  <a:lnTo>
                    <a:pt x="4155" y="756"/>
                  </a:lnTo>
                  <a:lnTo>
                    <a:pt x="4155" y="835"/>
                  </a:lnTo>
                  <a:lnTo>
                    <a:pt x="4146" y="906"/>
                  </a:lnTo>
                  <a:lnTo>
                    <a:pt x="4129" y="985"/>
                  </a:lnTo>
                  <a:lnTo>
                    <a:pt x="4102" y="1046"/>
                  </a:lnTo>
                  <a:lnTo>
                    <a:pt x="4067" y="1116"/>
                  </a:lnTo>
                  <a:lnTo>
                    <a:pt x="4032" y="1178"/>
                  </a:lnTo>
                  <a:lnTo>
                    <a:pt x="3988" y="1239"/>
                  </a:lnTo>
                  <a:lnTo>
                    <a:pt x="3935" y="1292"/>
                  </a:lnTo>
                  <a:lnTo>
                    <a:pt x="3883" y="1336"/>
                  </a:lnTo>
                  <a:lnTo>
                    <a:pt x="3830" y="1380"/>
                  </a:lnTo>
                  <a:lnTo>
                    <a:pt x="3760" y="1415"/>
                  </a:lnTo>
                  <a:lnTo>
                    <a:pt x="3698" y="1450"/>
                  </a:lnTo>
                  <a:lnTo>
                    <a:pt x="3628" y="1476"/>
                  </a:lnTo>
                  <a:lnTo>
                    <a:pt x="3558" y="1494"/>
                  </a:lnTo>
                  <a:lnTo>
                    <a:pt x="3479" y="1503"/>
                  </a:lnTo>
                  <a:lnTo>
                    <a:pt x="3408" y="1512"/>
                  </a:lnTo>
                  <a:lnTo>
                    <a:pt x="3408" y="1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5099558" y="4275602"/>
              <a:ext cx="221212" cy="80499"/>
            </a:xfrm>
            <a:custGeom>
              <a:avLst/>
              <a:gdLst/>
              <a:ahLst/>
              <a:cxnLst/>
              <a:rect l="l" t="t" r="r" b="b"/>
              <a:pathLst>
                <a:path w="4155" h="1512" extrusionOk="0">
                  <a:moveTo>
                    <a:pt x="3408" y="1511"/>
                  </a:moveTo>
                  <a:lnTo>
                    <a:pt x="756" y="1511"/>
                  </a:lnTo>
                  <a:lnTo>
                    <a:pt x="756" y="1511"/>
                  </a:lnTo>
                  <a:lnTo>
                    <a:pt x="676" y="1503"/>
                  </a:lnTo>
                  <a:lnTo>
                    <a:pt x="606" y="1494"/>
                  </a:lnTo>
                  <a:lnTo>
                    <a:pt x="536" y="1476"/>
                  </a:lnTo>
                  <a:lnTo>
                    <a:pt x="466" y="1450"/>
                  </a:lnTo>
                  <a:lnTo>
                    <a:pt x="395" y="1415"/>
                  </a:lnTo>
                  <a:lnTo>
                    <a:pt x="334" y="1380"/>
                  </a:lnTo>
                  <a:lnTo>
                    <a:pt x="281" y="1336"/>
                  </a:lnTo>
                  <a:lnTo>
                    <a:pt x="228" y="1292"/>
                  </a:lnTo>
                  <a:lnTo>
                    <a:pt x="176" y="1239"/>
                  </a:lnTo>
                  <a:lnTo>
                    <a:pt x="132" y="1178"/>
                  </a:lnTo>
                  <a:lnTo>
                    <a:pt x="97" y="1116"/>
                  </a:lnTo>
                  <a:lnTo>
                    <a:pt x="62" y="1046"/>
                  </a:lnTo>
                  <a:lnTo>
                    <a:pt x="35" y="984"/>
                  </a:lnTo>
                  <a:lnTo>
                    <a:pt x="18" y="905"/>
                  </a:lnTo>
                  <a:lnTo>
                    <a:pt x="9" y="835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9" y="677"/>
                  </a:lnTo>
                  <a:lnTo>
                    <a:pt x="18" y="607"/>
                  </a:lnTo>
                  <a:lnTo>
                    <a:pt x="35" y="536"/>
                  </a:lnTo>
                  <a:lnTo>
                    <a:pt x="62" y="466"/>
                  </a:lnTo>
                  <a:lnTo>
                    <a:pt x="97" y="396"/>
                  </a:lnTo>
                  <a:lnTo>
                    <a:pt x="132" y="334"/>
                  </a:lnTo>
                  <a:lnTo>
                    <a:pt x="176" y="282"/>
                  </a:lnTo>
                  <a:lnTo>
                    <a:pt x="228" y="229"/>
                  </a:lnTo>
                  <a:lnTo>
                    <a:pt x="281" y="176"/>
                  </a:lnTo>
                  <a:lnTo>
                    <a:pt x="334" y="132"/>
                  </a:lnTo>
                  <a:lnTo>
                    <a:pt x="395" y="97"/>
                  </a:lnTo>
                  <a:lnTo>
                    <a:pt x="466" y="62"/>
                  </a:lnTo>
                  <a:lnTo>
                    <a:pt x="536" y="36"/>
                  </a:lnTo>
                  <a:lnTo>
                    <a:pt x="606" y="18"/>
                  </a:lnTo>
                  <a:lnTo>
                    <a:pt x="676" y="9"/>
                  </a:lnTo>
                  <a:lnTo>
                    <a:pt x="756" y="1"/>
                  </a:lnTo>
                  <a:lnTo>
                    <a:pt x="3408" y="1"/>
                  </a:lnTo>
                  <a:lnTo>
                    <a:pt x="3408" y="1"/>
                  </a:lnTo>
                  <a:lnTo>
                    <a:pt x="3479" y="9"/>
                  </a:lnTo>
                  <a:lnTo>
                    <a:pt x="3558" y="18"/>
                  </a:lnTo>
                  <a:lnTo>
                    <a:pt x="3628" y="36"/>
                  </a:lnTo>
                  <a:lnTo>
                    <a:pt x="3698" y="62"/>
                  </a:lnTo>
                  <a:lnTo>
                    <a:pt x="3760" y="97"/>
                  </a:lnTo>
                  <a:lnTo>
                    <a:pt x="3830" y="132"/>
                  </a:lnTo>
                  <a:lnTo>
                    <a:pt x="3883" y="176"/>
                  </a:lnTo>
                  <a:lnTo>
                    <a:pt x="3935" y="229"/>
                  </a:lnTo>
                  <a:lnTo>
                    <a:pt x="3988" y="282"/>
                  </a:lnTo>
                  <a:lnTo>
                    <a:pt x="4032" y="334"/>
                  </a:lnTo>
                  <a:lnTo>
                    <a:pt x="4067" y="396"/>
                  </a:lnTo>
                  <a:lnTo>
                    <a:pt x="4102" y="466"/>
                  </a:lnTo>
                  <a:lnTo>
                    <a:pt x="4129" y="536"/>
                  </a:lnTo>
                  <a:lnTo>
                    <a:pt x="4146" y="607"/>
                  </a:lnTo>
                  <a:lnTo>
                    <a:pt x="4155" y="677"/>
                  </a:lnTo>
                  <a:lnTo>
                    <a:pt x="4155" y="756"/>
                  </a:lnTo>
                  <a:lnTo>
                    <a:pt x="4155" y="756"/>
                  </a:lnTo>
                  <a:lnTo>
                    <a:pt x="4155" y="756"/>
                  </a:lnTo>
                  <a:lnTo>
                    <a:pt x="4155" y="835"/>
                  </a:lnTo>
                  <a:lnTo>
                    <a:pt x="4146" y="905"/>
                  </a:lnTo>
                  <a:lnTo>
                    <a:pt x="4129" y="984"/>
                  </a:lnTo>
                  <a:lnTo>
                    <a:pt x="4102" y="1046"/>
                  </a:lnTo>
                  <a:lnTo>
                    <a:pt x="4067" y="1116"/>
                  </a:lnTo>
                  <a:lnTo>
                    <a:pt x="4032" y="1178"/>
                  </a:lnTo>
                  <a:lnTo>
                    <a:pt x="3988" y="1239"/>
                  </a:lnTo>
                  <a:lnTo>
                    <a:pt x="3935" y="1292"/>
                  </a:lnTo>
                  <a:lnTo>
                    <a:pt x="3883" y="1336"/>
                  </a:lnTo>
                  <a:lnTo>
                    <a:pt x="3830" y="1380"/>
                  </a:lnTo>
                  <a:lnTo>
                    <a:pt x="3760" y="1415"/>
                  </a:lnTo>
                  <a:lnTo>
                    <a:pt x="3698" y="1450"/>
                  </a:lnTo>
                  <a:lnTo>
                    <a:pt x="3628" y="1476"/>
                  </a:lnTo>
                  <a:lnTo>
                    <a:pt x="3558" y="1494"/>
                  </a:lnTo>
                  <a:lnTo>
                    <a:pt x="3479" y="1503"/>
                  </a:lnTo>
                  <a:lnTo>
                    <a:pt x="3408" y="1511"/>
                  </a:lnTo>
                  <a:lnTo>
                    <a:pt x="3408" y="15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5099558" y="4118488"/>
              <a:ext cx="221212" cy="80020"/>
            </a:xfrm>
            <a:custGeom>
              <a:avLst/>
              <a:gdLst/>
              <a:ahLst/>
              <a:cxnLst/>
              <a:rect l="l" t="t" r="r" b="b"/>
              <a:pathLst>
                <a:path w="4155" h="1503" extrusionOk="0">
                  <a:moveTo>
                    <a:pt x="3408" y="1502"/>
                  </a:moveTo>
                  <a:lnTo>
                    <a:pt x="756" y="1502"/>
                  </a:lnTo>
                  <a:lnTo>
                    <a:pt x="756" y="1502"/>
                  </a:lnTo>
                  <a:lnTo>
                    <a:pt x="676" y="1493"/>
                  </a:lnTo>
                  <a:lnTo>
                    <a:pt x="606" y="1485"/>
                  </a:lnTo>
                  <a:lnTo>
                    <a:pt x="536" y="1467"/>
                  </a:lnTo>
                  <a:lnTo>
                    <a:pt x="466" y="1441"/>
                  </a:lnTo>
                  <a:lnTo>
                    <a:pt x="395" y="1406"/>
                  </a:lnTo>
                  <a:lnTo>
                    <a:pt x="334" y="1370"/>
                  </a:lnTo>
                  <a:lnTo>
                    <a:pt x="281" y="1327"/>
                  </a:lnTo>
                  <a:lnTo>
                    <a:pt x="228" y="1283"/>
                  </a:lnTo>
                  <a:lnTo>
                    <a:pt x="176" y="1230"/>
                  </a:lnTo>
                  <a:lnTo>
                    <a:pt x="132" y="1168"/>
                  </a:lnTo>
                  <a:lnTo>
                    <a:pt x="97" y="1107"/>
                  </a:lnTo>
                  <a:lnTo>
                    <a:pt x="62" y="1037"/>
                  </a:lnTo>
                  <a:lnTo>
                    <a:pt x="35" y="975"/>
                  </a:lnTo>
                  <a:lnTo>
                    <a:pt x="18" y="896"/>
                  </a:lnTo>
                  <a:lnTo>
                    <a:pt x="9" y="826"/>
                  </a:lnTo>
                  <a:lnTo>
                    <a:pt x="0" y="747"/>
                  </a:lnTo>
                  <a:lnTo>
                    <a:pt x="0" y="747"/>
                  </a:lnTo>
                  <a:lnTo>
                    <a:pt x="0" y="747"/>
                  </a:lnTo>
                  <a:lnTo>
                    <a:pt x="9" y="677"/>
                  </a:lnTo>
                  <a:lnTo>
                    <a:pt x="18" y="598"/>
                  </a:lnTo>
                  <a:lnTo>
                    <a:pt x="35" y="527"/>
                  </a:lnTo>
                  <a:lnTo>
                    <a:pt x="62" y="457"/>
                  </a:lnTo>
                  <a:lnTo>
                    <a:pt x="97" y="387"/>
                  </a:lnTo>
                  <a:lnTo>
                    <a:pt x="132" y="325"/>
                  </a:lnTo>
                  <a:lnTo>
                    <a:pt x="176" y="272"/>
                  </a:lnTo>
                  <a:lnTo>
                    <a:pt x="228" y="220"/>
                  </a:lnTo>
                  <a:lnTo>
                    <a:pt x="281" y="167"/>
                  </a:lnTo>
                  <a:lnTo>
                    <a:pt x="334" y="123"/>
                  </a:lnTo>
                  <a:lnTo>
                    <a:pt x="395" y="88"/>
                  </a:lnTo>
                  <a:lnTo>
                    <a:pt x="466" y="53"/>
                  </a:lnTo>
                  <a:lnTo>
                    <a:pt x="536" y="27"/>
                  </a:lnTo>
                  <a:lnTo>
                    <a:pt x="606" y="9"/>
                  </a:lnTo>
                  <a:lnTo>
                    <a:pt x="676" y="0"/>
                  </a:lnTo>
                  <a:lnTo>
                    <a:pt x="756" y="0"/>
                  </a:lnTo>
                  <a:lnTo>
                    <a:pt x="3408" y="0"/>
                  </a:lnTo>
                  <a:lnTo>
                    <a:pt x="3408" y="0"/>
                  </a:lnTo>
                  <a:lnTo>
                    <a:pt x="3479" y="0"/>
                  </a:lnTo>
                  <a:lnTo>
                    <a:pt x="3558" y="9"/>
                  </a:lnTo>
                  <a:lnTo>
                    <a:pt x="3628" y="27"/>
                  </a:lnTo>
                  <a:lnTo>
                    <a:pt x="3698" y="53"/>
                  </a:lnTo>
                  <a:lnTo>
                    <a:pt x="3760" y="88"/>
                  </a:lnTo>
                  <a:lnTo>
                    <a:pt x="3830" y="123"/>
                  </a:lnTo>
                  <a:lnTo>
                    <a:pt x="3883" y="167"/>
                  </a:lnTo>
                  <a:lnTo>
                    <a:pt x="3935" y="220"/>
                  </a:lnTo>
                  <a:lnTo>
                    <a:pt x="3988" y="272"/>
                  </a:lnTo>
                  <a:lnTo>
                    <a:pt x="4032" y="325"/>
                  </a:lnTo>
                  <a:lnTo>
                    <a:pt x="4067" y="387"/>
                  </a:lnTo>
                  <a:lnTo>
                    <a:pt x="4102" y="457"/>
                  </a:lnTo>
                  <a:lnTo>
                    <a:pt x="4129" y="527"/>
                  </a:lnTo>
                  <a:lnTo>
                    <a:pt x="4146" y="598"/>
                  </a:lnTo>
                  <a:lnTo>
                    <a:pt x="4155" y="677"/>
                  </a:lnTo>
                  <a:lnTo>
                    <a:pt x="4155" y="747"/>
                  </a:lnTo>
                  <a:lnTo>
                    <a:pt x="4155" y="747"/>
                  </a:lnTo>
                  <a:lnTo>
                    <a:pt x="4155" y="747"/>
                  </a:lnTo>
                  <a:lnTo>
                    <a:pt x="4155" y="826"/>
                  </a:lnTo>
                  <a:lnTo>
                    <a:pt x="4146" y="896"/>
                  </a:lnTo>
                  <a:lnTo>
                    <a:pt x="4129" y="975"/>
                  </a:lnTo>
                  <a:lnTo>
                    <a:pt x="4102" y="1037"/>
                  </a:lnTo>
                  <a:lnTo>
                    <a:pt x="4067" y="1107"/>
                  </a:lnTo>
                  <a:lnTo>
                    <a:pt x="4032" y="1168"/>
                  </a:lnTo>
                  <a:lnTo>
                    <a:pt x="3988" y="1230"/>
                  </a:lnTo>
                  <a:lnTo>
                    <a:pt x="3935" y="1283"/>
                  </a:lnTo>
                  <a:lnTo>
                    <a:pt x="3883" y="1327"/>
                  </a:lnTo>
                  <a:lnTo>
                    <a:pt x="3830" y="1370"/>
                  </a:lnTo>
                  <a:lnTo>
                    <a:pt x="3760" y="1406"/>
                  </a:lnTo>
                  <a:lnTo>
                    <a:pt x="3698" y="1441"/>
                  </a:lnTo>
                  <a:lnTo>
                    <a:pt x="3628" y="1467"/>
                  </a:lnTo>
                  <a:lnTo>
                    <a:pt x="3558" y="1485"/>
                  </a:lnTo>
                  <a:lnTo>
                    <a:pt x="3479" y="1493"/>
                  </a:lnTo>
                  <a:lnTo>
                    <a:pt x="3408" y="1502"/>
                  </a:lnTo>
                  <a:lnTo>
                    <a:pt x="3408" y="1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5704218" y="4384108"/>
              <a:ext cx="37481" cy="37481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1" y="352"/>
                  </a:moveTo>
                  <a:lnTo>
                    <a:pt x="1" y="352"/>
                  </a:lnTo>
                  <a:lnTo>
                    <a:pt x="1" y="282"/>
                  </a:lnTo>
                  <a:lnTo>
                    <a:pt x="27" y="211"/>
                  </a:lnTo>
                  <a:lnTo>
                    <a:pt x="62" y="159"/>
                  </a:lnTo>
                  <a:lnTo>
                    <a:pt x="97" y="106"/>
                  </a:lnTo>
                  <a:lnTo>
                    <a:pt x="150" y="62"/>
                  </a:lnTo>
                  <a:lnTo>
                    <a:pt x="212" y="27"/>
                  </a:lnTo>
                  <a:lnTo>
                    <a:pt x="282" y="9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422" y="9"/>
                  </a:lnTo>
                  <a:lnTo>
                    <a:pt x="493" y="27"/>
                  </a:lnTo>
                  <a:lnTo>
                    <a:pt x="554" y="62"/>
                  </a:lnTo>
                  <a:lnTo>
                    <a:pt x="607" y="106"/>
                  </a:lnTo>
                  <a:lnTo>
                    <a:pt x="651" y="159"/>
                  </a:lnTo>
                  <a:lnTo>
                    <a:pt x="677" y="211"/>
                  </a:lnTo>
                  <a:lnTo>
                    <a:pt x="703" y="28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422"/>
                  </a:lnTo>
                  <a:lnTo>
                    <a:pt x="677" y="492"/>
                  </a:lnTo>
                  <a:lnTo>
                    <a:pt x="651" y="554"/>
                  </a:lnTo>
                  <a:lnTo>
                    <a:pt x="607" y="607"/>
                  </a:lnTo>
                  <a:lnTo>
                    <a:pt x="554" y="642"/>
                  </a:lnTo>
                  <a:lnTo>
                    <a:pt x="493" y="677"/>
                  </a:lnTo>
                  <a:lnTo>
                    <a:pt x="422" y="703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282" y="703"/>
                  </a:lnTo>
                  <a:lnTo>
                    <a:pt x="212" y="677"/>
                  </a:lnTo>
                  <a:lnTo>
                    <a:pt x="150" y="642"/>
                  </a:lnTo>
                  <a:lnTo>
                    <a:pt x="97" y="607"/>
                  </a:lnTo>
                  <a:lnTo>
                    <a:pt x="62" y="554"/>
                  </a:lnTo>
                  <a:lnTo>
                    <a:pt x="27" y="492"/>
                  </a:lnTo>
                  <a:lnTo>
                    <a:pt x="1" y="422"/>
                  </a:lnTo>
                  <a:lnTo>
                    <a:pt x="1" y="352"/>
                  </a:lnTo>
                  <a:lnTo>
                    <a:pt x="1" y="352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5382002" y="4373832"/>
              <a:ext cx="37960" cy="37907"/>
            </a:xfrm>
            <a:custGeom>
              <a:avLst/>
              <a:gdLst/>
              <a:ahLst/>
              <a:cxnLst/>
              <a:rect l="l" t="t" r="r" b="b"/>
              <a:pathLst>
                <a:path w="713" h="712" extrusionOk="0">
                  <a:moveTo>
                    <a:pt x="1" y="352"/>
                  </a:moveTo>
                  <a:lnTo>
                    <a:pt x="1" y="352"/>
                  </a:lnTo>
                  <a:lnTo>
                    <a:pt x="9" y="281"/>
                  </a:lnTo>
                  <a:lnTo>
                    <a:pt x="27" y="220"/>
                  </a:lnTo>
                  <a:lnTo>
                    <a:pt x="62" y="158"/>
                  </a:lnTo>
                  <a:lnTo>
                    <a:pt x="106" y="106"/>
                  </a:lnTo>
                  <a:lnTo>
                    <a:pt x="159" y="62"/>
                  </a:lnTo>
                  <a:lnTo>
                    <a:pt x="220" y="27"/>
                  </a:lnTo>
                  <a:lnTo>
                    <a:pt x="282" y="9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431" y="9"/>
                  </a:lnTo>
                  <a:lnTo>
                    <a:pt x="492" y="27"/>
                  </a:lnTo>
                  <a:lnTo>
                    <a:pt x="554" y="62"/>
                  </a:lnTo>
                  <a:lnTo>
                    <a:pt x="607" y="106"/>
                  </a:lnTo>
                  <a:lnTo>
                    <a:pt x="651" y="158"/>
                  </a:lnTo>
                  <a:lnTo>
                    <a:pt x="686" y="220"/>
                  </a:lnTo>
                  <a:lnTo>
                    <a:pt x="703" y="281"/>
                  </a:lnTo>
                  <a:lnTo>
                    <a:pt x="712" y="352"/>
                  </a:lnTo>
                  <a:lnTo>
                    <a:pt x="712" y="352"/>
                  </a:lnTo>
                  <a:lnTo>
                    <a:pt x="703" y="422"/>
                  </a:lnTo>
                  <a:lnTo>
                    <a:pt x="686" y="492"/>
                  </a:lnTo>
                  <a:lnTo>
                    <a:pt x="651" y="554"/>
                  </a:lnTo>
                  <a:lnTo>
                    <a:pt x="607" y="606"/>
                  </a:lnTo>
                  <a:lnTo>
                    <a:pt x="554" y="650"/>
                  </a:lnTo>
                  <a:lnTo>
                    <a:pt x="492" y="685"/>
                  </a:lnTo>
                  <a:lnTo>
                    <a:pt x="431" y="703"/>
                  </a:lnTo>
                  <a:lnTo>
                    <a:pt x="352" y="712"/>
                  </a:lnTo>
                  <a:lnTo>
                    <a:pt x="352" y="712"/>
                  </a:lnTo>
                  <a:lnTo>
                    <a:pt x="282" y="703"/>
                  </a:lnTo>
                  <a:lnTo>
                    <a:pt x="220" y="685"/>
                  </a:lnTo>
                  <a:lnTo>
                    <a:pt x="159" y="650"/>
                  </a:lnTo>
                  <a:lnTo>
                    <a:pt x="106" y="606"/>
                  </a:lnTo>
                  <a:lnTo>
                    <a:pt x="62" y="554"/>
                  </a:lnTo>
                  <a:lnTo>
                    <a:pt x="27" y="492"/>
                  </a:lnTo>
                  <a:lnTo>
                    <a:pt x="9" y="422"/>
                  </a:lnTo>
                  <a:lnTo>
                    <a:pt x="1" y="352"/>
                  </a:lnTo>
                  <a:lnTo>
                    <a:pt x="1" y="352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4276451" y="4100705"/>
              <a:ext cx="441519" cy="568710"/>
            </a:xfrm>
            <a:custGeom>
              <a:avLst/>
              <a:gdLst/>
              <a:ahLst/>
              <a:cxnLst/>
              <a:rect l="l" t="t" r="r" b="b"/>
              <a:pathLst>
                <a:path w="8293" h="10682" extrusionOk="0">
                  <a:moveTo>
                    <a:pt x="6246" y="10216"/>
                  </a:moveTo>
                  <a:lnTo>
                    <a:pt x="202" y="1792"/>
                  </a:lnTo>
                  <a:lnTo>
                    <a:pt x="202" y="1792"/>
                  </a:lnTo>
                  <a:lnTo>
                    <a:pt x="141" y="1687"/>
                  </a:lnTo>
                  <a:lnTo>
                    <a:pt x="97" y="1590"/>
                  </a:lnTo>
                  <a:lnTo>
                    <a:pt x="53" y="1485"/>
                  </a:lnTo>
                  <a:lnTo>
                    <a:pt x="27" y="1379"/>
                  </a:lnTo>
                  <a:lnTo>
                    <a:pt x="0" y="1274"/>
                  </a:lnTo>
                  <a:lnTo>
                    <a:pt x="0" y="1160"/>
                  </a:lnTo>
                  <a:lnTo>
                    <a:pt x="0" y="1054"/>
                  </a:lnTo>
                  <a:lnTo>
                    <a:pt x="9" y="949"/>
                  </a:lnTo>
                  <a:lnTo>
                    <a:pt x="36" y="844"/>
                  </a:lnTo>
                  <a:lnTo>
                    <a:pt x="62" y="738"/>
                  </a:lnTo>
                  <a:lnTo>
                    <a:pt x="106" y="633"/>
                  </a:lnTo>
                  <a:lnTo>
                    <a:pt x="158" y="545"/>
                  </a:lnTo>
                  <a:lnTo>
                    <a:pt x="220" y="448"/>
                  </a:lnTo>
                  <a:lnTo>
                    <a:pt x="290" y="361"/>
                  </a:lnTo>
                  <a:lnTo>
                    <a:pt x="378" y="281"/>
                  </a:lnTo>
                  <a:lnTo>
                    <a:pt x="466" y="211"/>
                  </a:lnTo>
                  <a:lnTo>
                    <a:pt x="466" y="211"/>
                  </a:lnTo>
                  <a:lnTo>
                    <a:pt x="466" y="211"/>
                  </a:lnTo>
                  <a:lnTo>
                    <a:pt x="563" y="150"/>
                  </a:lnTo>
                  <a:lnTo>
                    <a:pt x="659" y="97"/>
                  </a:lnTo>
                  <a:lnTo>
                    <a:pt x="765" y="62"/>
                  </a:lnTo>
                  <a:lnTo>
                    <a:pt x="870" y="27"/>
                  </a:lnTo>
                  <a:lnTo>
                    <a:pt x="984" y="9"/>
                  </a:lnTo>
                  <a:lnTo>
                    <a:pt x="1090" y="0"/>
                  </a:lnTo>
                  <a:lnTo>
                    <a:pt x="1195" y="9"/>
                  </a:lnTo>
                  <a:lnTo>
                    <a:pt x="1309" y="18"/>
                  </a:lnTo>
                  <a:lnTo>
                    <a:pt x="1415" y="44"/>
                  </a:lnTo>
                  <a:lnTo>
                    <a:pt x="1520" y="71"/>
                  </a:lnTo>
                  <a:lnTo>
                    <a:pt x="1617" y="115"/>
                  </a:lnTo>
                  <a:lnTo>
                    <a:pt x="1713" y="167"/>
                  </a:lnTo>
                  <a:lnTo>
                    <a:pt x="1801" y="229"/>
                  </a:lnTo>
                  <a:lnTo>
                    <a:pt x="1889" y="299"/>
                  </a:lnTo>
                  <a:lnTo>
                    <a:pt x="1968" y="378"/>
                  </a:lnTo>
                  <a:lnTo>
                    <a:pt x="2038" y="475"/>
                  </a:lnTo>
                  <a:lnTo>
                    <a:pt x="8082" y="8899"/>
                  </a:lnTo>
                  <a:lnTo>
                    <a:pt x="8082" y="8899"/>
                  </a:lnTo>
                  <a:lnTo>
                    <a:pt x="8143" y="8995"/>
                  </a:lnTo>
                  <a:lnTo>
                    <a:pt x="8196" y="9092"/>
                  </a:lnTo>
                  <a:lnTo>
                    <a:pt x="8240" y="9197"/>
                  </a:lnTo>
                  <a:lnTo>
                    <a:pt x="8266" y="9303"/>
                  </a:lnTo>
                  <a:lnTo>
                    <a:pt x="8284" y="9417"/>
                  </a:lnTo>
                  <a:lnTo>
                    <a:pt x="8292" y="9522"/>
                  </a:lnTo>
                  <a:lnTo>
                    <a:pt x="8292" y="9628"/>
                  </a:lnTo>
                  <a:lnTo>
                    <a:pt x="8284" y="9742"/>
                  </a:lnTo>
                  <a:lnTo>
                    <a:pt x="8257" y="9847"/>
                  </a:lnTo>
                  <a:lnTo>
                    <a:pt x="8222" y="9944"/>
                  </a:lnTo>
                  <a:lnTo>
                    <a:pt x="8178" y="10049"/>
                  </a:lnTo>
                  <a:lnTo>
                    <a:pt x="8126" y="10146"/>
                  </a:lnTo>
                  <a:lnTo>
                    <a:pt x="8064" y="10234"/>
                  </a:lnTo>
                  <a:lnTo>
                    <a:pt x="7994" y="10322"/>
                  </a:lnTo>
                  <a:lnTo>
                    <a:pt x="7915" y="10401"/>
                  </a:lnTo>
                  <a:lnTo>
                    <a:pt x="7827" y="10471"/>
                  </a:lnTo>
                  <a:lnTo>
                    <a:pt x="7827" y="10471"/>
                  </a:lnTo>
                  <a:lnTo>
                    <a:pt x="7827" y="10471"/>
                  </a:lnTo>
                  <a:lnTo>
                    <a:pt x="7730" y="10532"/>
                  </a:lnTo>
                  <a:lnTo>
                    <a:pt x="7625" y="10585"/>
                  </a:lnTo>
                  <a:lnTo>
                    <a:pt x="7519" y="10629"/>
                  </a:lnTo>
                  <a:lnTo>
                    <a:pt x="7414" y="10655"/>
                  </a:lnTo>
                  <a:lnTo>
                    <a:pt x="7309" y="10673"/>
                  </a:lnTo>
                  <a:lnTo>
                    <a:pt x="7203" y="10682"/>
                  </a:lnTo>
                  <a:lnTo>
                    <a:pt x="7089" y="10682"/>
                  </a:lnTo>
                  <a:lnTo>
                    <a:pt x="6984" y="10664"/>
                  </a:lnTo>
                  <a:lnTo>
                    <a:pt x="6878" y="10647"/>
                  </a:lnTo>
                  <a:lnTo>
                    <a:pt x="6773" y="10611"/>
                  </a:lnTo>
                  <a:lnTo>
                    <a:pt x="6676" y="10568"/>
                  </a:lnTo>
                  <a:lnTo>
                    <a:pt x="6580" y="10515"/>
                  </a:lnTo>
                  <a:lnTo>
                    <a:pt x="6483" y="10453"/>
                  </a:lnTo>
                  <a:lnTo>
                    <a:pt x="6404" y="10383"/>
                  </a:lnTo>
                  <a:lnTo>
                    <a:pt x="6325" y="10304"/>
                  </a:lnTo>
                  <a:lnTo>
                    <a:pt x="6246" y="10216"/>
                  </a:lnTo>
                  <a:lnTo>
                    <a:pt x="6246" y="10216"/>
                  </a:lnTo>
                  <a:close/>
                </a:path>
              </a:pathLst>
            </a:custGeom>
            <a:solidFill>
              <a:srgbClr val="A8A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4617354" y="4568855"/>
              <a:ext cx="73471" cy="73471"/>
            </a:xfrm>
            <a:custGeom>
              <a:avLst/>
              <a:gdLst/>
              <a:ahLst/>
              <a:cxnLst/>
              <a:rect l="l" t="t" r="r" b="b"/>
              <a:pathLst>
                <a:path w="1380" h="1380" extrusionOk="0">
                  <a:moveTo>
                    <a:pt x="124" y="1089"/>
                  </a:moveTo>
                  <a:lnTo>
                    <a:pt x="124" y="1089"/>
                  </a:lnTo>
                  <a:lnTo>
                    <a:pt x="89" y="1028"/>
                  </a:lnTo>
                  <a:lnTo>
                    <a:pt x="54" y="966"/>
                  </a:lnTo>
                  <a:lnTo>
                    <a:pt x="36" y="905"/>
                  </a:lnTo>
                  <a:lnTo>
                    <a:pt x="18" y="843"/>
                  </a:lnTo>
                  <a:lnTo>
                    <a:pt x="1" y="773"/>
                  </a:lnTo>
                  <a:lnTo>
                    <a:pt x="1" y="712"/>
                  </a:lnTo>
                  <a:lnTo>
                    <a:pt x="1" y="641"/>
                  </a:lnTo>
                  <a:lnTo>
                    <a:pt x="10" y="571"/>
                  </a:lnTo>
                  <a:lnTo>
                    <a:pt x="18" y="510"/>
                  </a:lnTo>
                  <a:lnTo>
                    <a:pt x="45" y="448"/>
                  </a:lnTo>
                  <a:lnTo>
                    <a:pt x="62" y="387"/>
                  </a:lnTo>
                  <a:lnTo>
                    <a:pt x="97" y="325"/>
                  </a:lnTo>
                  <a:lnTo>
                    <a:pt x="133" y="272"/>
                  </a:lnTo>
                  <a:lnTo>
                    <a:pt x="177" y="220"/>
                  </a:lnTo>
                  <a:lnTo>
                    <a:pt x="229" y="167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343" y="88"/>
                  </a:lnTo>
                  <a:lnTo>
                    <a:pt x="405" y="53"/>
                  </a:lnTo>
                  <a:lnTo>
                    <a:pt x="466" y="35"/>
                  </a:lnTo>
                  <a:lnTo>
                    <a:pt x="537" y="18"/>
                  </a:lnTo>
                  <a:lnTo>
                    <a:pt x="598" y="0"/>
                  </a:lnTo>
                  <a:lnTo>
                    <a:pt x="668" y="0"/>
                  </a:lnTo>
                  <a:lnTo>
                    <a:pt x="730" y="0"/>
                  </a:lnTo>
                  <a:lnTo>
                    <a:pt x="800" y="9"/>
                  </a:lnTo>
                  <a:lnTo>
                    <a:pt x="862" y="18"/>
                  </a:lnTo>
                  <a:lnTo>
                    <a:pt x="932" y="44"/>
                  </a:lnTo>
                  <a:lnTo>
                    <a:pt x="993" y="62"/>
                  </a:lnTo>
                  <a:lnTo>
                    <a:pt x="1046" y="97"/>
                  </a:lnTo>
                  <a:lnTo>
                    <a:pt x="1108" y="132"/>
                  </a:lnTo>
                  <a:lnTo>
                    <a:pt x="1160" y="176"/>
                  </a:lnTo>
                  <a:lnTo>
                    <a:pt x="1204" y="229"/>
                  </a:lnTo>
                  <a:lnTo>
                    <a:pt x="1248" y="281"/>
                  </a:lnTo>
                  <a:lnTo>
                    <a:pt x="1248" y="281"/>
                  </a:lnTo>
                  <a:lnTo>
                    <a:pt x="1283" y="343"/>
                  </a:lnTo>
                  <a:lnTo>
                    <a:pt x="1318" y="404"/>
                  </a:lnTo>
                  <a:lnTo>
                    <a:pt x="1345" y="466"/>
                  </a:lnTo>
                  <a:lnTo>
                    <a:pt x="1362" y="536"/>
                  </a:lnTo>
                  <a:lnTo>
                    <a:pt x="1371" y="597"/>
                  </a:lnTo>
                  <a:lnTo>
                    <a:pt x="1380" y="668"/>
                  </a:lnTo>
                  <a:lnTo>
                    <a:pt x="1380" y="738"/>
                  </a:lnTo>
                  <a:lnTo>
                    <a:pt x="1371" y="799"/>
                  </a:lnTo>
                  <a:lnTo>
                    <a:pt x="1354" y="861"/>
                  </a:lnTo>
                  <a:lnTo>
                    <a:pt x="1336" y="931"/>
                  </a:lnTo>
                  <a:lnTo>
                    <a:pt x="1310" y="993"/>
                  </a:lnTo>
                  <a:lnTo>
                    <a:pt x="1275" y="1045"/>
                  </a:lnTo>
                  <a:lnTo>
                    <a:pt x="1239" y="1107"/>
                  </a:lnTo>
                  <a:lnTo>
                    <a:pt x="1195" y="1160"/>
                  </a:lnTo>
                  <a:lnTo>
                    <a:pt x="1143" y="1204"/>
                  </a:lnTo>
                  <a:lnTo>
                    <a:pt x="1090" y="1247"/>
                  </a:lnTo>
                  <a:lnTo>
                    <a:pt x="1090" y="1247"/>
                  </a:lnTo>
                  <a:lnTo>
                    <a:pt x="1029" y="1283"/>
                  </a:lnTo>
                  <a:lnTo>
                    <a:pt x="967" y="1318"/>
                  </a:lnTo>
                  <a:lnTo>
                    <a:pt x="906" y="1344"/>
                  </a:lnTo>
                  <a:lnTo>
                    <a:pt x="844" y="1362"/>
                  </a:lnTo>
                  <a:lnTo>
                    <a:pt x="774" y="1370"/>
                  </a:lnTo>
                  <a:lnTo>
                    <a:pt x="712" y="1379"/>
                  </a:lnTo>
                  <a:lnTo>
                    <a:pt x="642" y="1379"/>
                  </a:lnTo>
                  <a:lnTo>
                    <a:pt x="572" y="1370"/>
                  </a:lnTo>
                  <a:lnTo>
                    <a:pt x="510" y="1353"/>
                  </a:lnTo>
                  <a:lnTo>
                    <a:pt x="449" y="1335"/>
                  </a:lnTo>
                  <a:lnTo>
                    <a:pt x="387" y="1309"/>
                  </a:lnTo>
                  <a:lnTo>
                    <a:pt x="326" y="1274"/>
                  </a:lnTo>
                  <a:lnTo>
                    <a:pt x="273" y="1239"/>
                  </a:lnTo>
                  <a:lnTo>
                    <a:pt x="220" y="1195"/>
                  </a:lnTo>
                  <a:lnTo>
                    <a:pt x="168" y="1142"/>
                  </a:lnTo>
                  <a:lnTo>
                    <a:pt x="124" y="1089"/>
                  </a:lnTo>
                  <a:lnTo>
                    <a:pt x="124" y="1089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4302166" y="4133927"/>
              <a:ext cx="73471" cy="73471"/>
            </a:xfrm>
            <a:custGeom>
              <a:avLst/>
              <a:gdLst/>
              <a:ahLst/>
              <a:cxnLst/>
              <a:rect l="l" t="t" r="r" b="b"/>
              <a:pathLst>
                <a:path w="1380" h="1380" extrusionOk="0">
                  <a:moveTo>
                    <a:pt x="123" y="1089"/>
                  </a:moveTo>
                  <a:lnTo>
                    <a:pt x="123" y="1089"/>
                  </a:lnTo>
                  <a:lnTo>
                    <a:pt x="88" y="1028"/>
                  </a:lnTo>
                  <a:lnTo>
                    <a:pt x="53" y="966"/>
                  </a:lnTo>
                  <a:lnTo>
                    <a:pt x="27" y="905"/>
                  </a:lnTo>
                  <a:lnTo>
                    <a:pt x="9" y="843"/>
                  </a:lnTo>
                  <a:lnTo>
                    <a:pt x="0" y="773"/>
                  </a:lnTo>
                  <a:lnTo>
                    <a:pt x="0" y="712"/>
                  </a:lnTo>
                  <a:lnTo>
                    <a:pt x="0" y="641"/>
                  </a:lnTo>
                  <a:lnTo>
                    <a:pt x="9" y="580"/>
                  </a:lnTo>
                  <a:lnTo>
                    <a:pt x="18" y="510"/>
                  </a:lnTo>
                  <a:lnTo>
                    <a:pt x="36" y="448"/>
                  </a:lnTo>
                  <a:lnTo>
                    <a:pt x="62" y="387"/>
                  </a:lnTo>
                  <a:lnTo>
                    <a:pt x="97" y="325"/>
                  </a:lnTo>
                  <a:lnTo>
                    <a:pt x="132" y="272"/>
                  </a:lnTo>
                  <a:lnTo>
                    <a:pt x="176" y="220"/>
                  </a:lnTo>
                  <a:lnTo>
                    <a:pt x="229" y="176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343" y="88"/>
                  </a:lnTo>
                  <a:lnTo>
                    <a:pt x="405" y="62"/>
                  </a:lnTo>
                  <a:lnTo>
                    <a:pt x="466" y="35"/>
                  </a:lnTo>
                  <a:lnTo>
                    <a:pt x="536" y="18"/>
                  </a:lnTo>
                  <a:lnTo>
                    <a:pt x="598" y="0"/>
                  </a:lnTo>
                  <a:lnTo>
                    <a:pt x="668" y="0"/>
                  </a:lnTo>
                  <a:lnTo>
                    <a:pt x="730" y="0"/>
                  </a:lnTo>
                  <a:lnTo>
                    <a:pt x="800" y="9"/>
                  </a:lnTo>
                  <a:lnTo>
                    <a:pt x="861" y="18"/>
                  </a:lnTo>
                  <a:lnTo>
                    <a:pt x="923" y="44"/>
                  </a:lnTo>
                  <a:lnTo>
                    <a:pt x="984" y="70"/>
                  </a:lnTo>
                  <a:lnTo>
                    <a:pt x="1046" y="97"/>
                  </a:lnTo>
                  <a:lnTo>
                    <a:pt x="1098" y="141"/>
                  </a:lnTo>
                  <a:lnTo>
                    <a:pt x="1151" y="185"/>
                  </a:lnTo>
                  <a:lnTo>
                    <a:pt x="1204" y="228"/>
                  </a:lnTo>
                  <a:lnTo>
                    <a:pt x="1248" y="290"/>
                  </a:lnTo>
                  <a:lnTo>
                    <a:pt x="1248" y="290"/>
                  </a:lnTo>
                  <a:lnTo>
                    <a:pt x="1283" y="343"/>
                  </a:lnTo>
                  <a:lnTo>
                    <a:pt x="1318" y="404"/>
                  </a:lnTo>
                  <a:lnTo>
                    <a:pt x="1344" y="474"/>
                  </a:lnTo>
                  <a:lnTo>
                    <a:pt x="1362" y="536"/>
                  </a:lnTo>
                  <a:lnTo>
                    <a:pt x="1371" y="606"/>
                  </a:lnTo>
                  <a:lnTo>
                    <a:pt x="1380" y="668"/>
                  </a:lnTo>
                  <a:lnTo>
                    <a:pt x="1380" y="738"/>
                  </a:lnTo>
                  <a:lnTo>
                    <a:pt x="1371" y="799"/>
                  </a:lnTo>
                  <a:lnTo>
                    <a:pt x="1353" y="870"/>
                  </a:lnTo>
                  <a:lnTo>
                    <a:pt x="1336" y="931"/>
                  </a:lnTo>
                  <a:lnTo>
                    <a:pt x="1309" y="993"/>
                  </a:lnTo>
                  <a:lnTo>
                    <a:pt x="1274" y="1045"/>
                  </a:lnTo>
                  <a:lnTo>
                    <a:pt x="1239" y="1107"/>
                  </a:lnTo>
                  <a:lnTo>
                    <a:pt x="1195" y="1160"/>
                  </a:lnTo>
                  <a:lnTo>
                    <a:pt x="1142" y="1203"/>
                  </a:lnTo>
                  <a:lnTo>
                    <a:pt x="1090" y="1247"/>
                  </a:lnTo>
                  <a:lnTo>
                    <a:pt x="1090" y="1247"/>
                  </a:lnTo>
                  <a:lnTo>
                    <a:pt x="1028" y="1291"/>
                  </a:lnTo>
                  <a:lnTo>
                    <a:pt x="967" y="1318"/>
                  </a:lnTo>
                  <a:lnTo>
                    <a:pt x="905" y="1344"/>
                  </a:lnTo>
                  <a:lnTo>
                    <a:pt x="835" y="1362"/>
                  </a:lnTo>
                  <a:lnTo>
                    <a:pt x="773" y="1370"/>
                  </a:lnTo>
                  <a:lnTo>
                    <a:pt x="703" y="1379"/>
                  </a:lnTo>
                  <a:lnTo>
                    <a:pt x="642" y="1379"/>
                  </a:lnTo>
                  <a:lnTo>
                    <a:pt x="571" y="1370"/>
                  </a:lnTo>
                  <a:lnTo>
                    <a:pt x="510" y="1353"/>
                  </a:lnTo>
                  <a:lnTo>
                    <a:pt x="448" y="1335"/>
                  </a:lnTo>
                  <a:lnTo>
                    <a:pt x="387" y="1309"/>
                  </a:lnTo>
                  <a:lnTo>
                    <a:pt x="326" y="1274"/>
                  </a:lnTo>
                  <a:lnTo>
                    <a:pt x="273" y="1239"/>
                  </a:lnTo>
                  <a:lnTo>
                    <a:pt x="220" y="1195"/>
                  </a:lnTo>
                  <a:lnTo>
                    <a:pt x="167" y="1142"/>
                  </a:lnTo>
                  <a:lnTo>
                    <a:pt x="123" y="1089"/>
                  </a:lnTo>
                  <a:lnTo>
                    <a:pt x="123" y="1089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4276451" y="4100705"/>
              <a:ext cx="441519" cy="568710"/>
            </a:xfrm>
            <a:custGeom>
              <a:avLst/>
              <a:gdLst/>
              <a:ahLst/>
              <a:cxnLst/>
              <a:rect l="l" t="t" r="r" b="b"/>
              <a:pathLst>
                <a:path w="8293" h="10682" extrusionOk="0">
                  <a:moveTo>
                    <a:pt x="6246" y="475"/>
                  </a:moveTo>
                  <a:lnTo>
                    <a:pt x="202" y="8899"/>
                  </a:lnTo>
                  <a:lnTo>
                    <a:pt x="202" y="8899"/>
                  </a:lnTo>
                  <a:lnTo>
                    <a:pt x="141" y="8995"/>
                  </a:lnTo>
                  <a:lnTo>
                    <a:pt x="97" y="9092"/>
                  </a:lnTo>
                  <a:lnTo>
                    <a:pt x="53" y="9197"/>
                  </a:lnTo>
                  <a:lnTo>
                    <a:pt x="27" y="9303"/>
                  </a:lnTo>
                  <a:lnTo>
                    <a:pt x="0" y="9417"/>
                  </a:lnTo>
                  <a:lnTo>
                    <a:pt x="0" y="9522"/>
                  </a:lnTo>
                  <a:lnTo>
                    <a:pt x="0" y="9628"/>
                  </a:lnTo>
                  <a:lnTo>
                    <a:pt x="9" y="9742"/>
                  </a:lnTo>
                  <a:lnTo>
                    <a:pt x="36" y="9847"/>
                  </a:lnTo>
                  <a:lnTo>
                    <a:pt x="62" y="9944"/>
                  </a:lnTo>
                  <a:lnTo>
                    <a:pt x="106" y="10049"/>
                  </a:lnTo>
                  <a:lnTo>
                    <a:pt x="158" y="10146"/>
                  </a:lnTo>
                  <a:lnTo>
                    <a:pt x="220" y="10234"/>
                  </a:lnTo>
                  <a:lnTo>
                    <a:pt x="290" y="10322"/>
                  </a:lnTo>
                  <a:lnTo>
                    <a:pt x="378" y="10401"/>
                  </a:lnTo>
                  <a:lnTo>
                    <a:pt x="466" y="10471"/>
                  </a:lnTo>
                  <a:lnTo>
                    <a:pt x="466" y="10471"/>
                  </a:lnTo>
                  <a:lnTo>
                    <a:pt x="466" y="10471"/>
                  </a:lnTo>
                  <a:lnTo>
                    <a:pt x="563" y="10532"/>
                  </a:lnTo>
                  <a:lnTo>
                    <a:pt x="659" y="10585"/>
                  </a:lnTo>
                  <a:lnTo>
                    <a:pt x="765" y="10629"/>
                  </a:lnTo>
                  <a:lnTo>
                    <a:pt x="870" y="10655"/>
                  </a:lnTo>
                  <a:lnTo>
                    <a:pt x="984" y="10673"/>
                  </a:lnTo>
                  <a:lnTo>
                    <a:pt x="1090" y="10682"/>
                  </a:lnTo>
                  <a:lnTo>
                    <a:pt x="1195" y="10682"/>
                  </a:lnTo>
                  <a:lnTo>
                    <a:pt x="1309" y="10664"/>
                  </a:lnTo>
                  <a:lnTo>
                    <a:pt x="1415" y="10647"/>
                  </a:lnTo>
                  <a:lnTo>
                    <a:pt x="1520" y="10611"/>
                  </a:lnTo>
                  <a:lnTo>
                    <a:pt x="1617" y="10568"/>
                  </a:lnTo>
                  <a:lnTo>
                    <a:pt x="1713" y="10515"/>
                  </a:lnTo>
                  <a:lnTo>
                    <a:pt x="1801" y="10453"/>
                  </a:lnTo>
                  <a:lnTo>
                    <a:pt x="1889" y="10383"/>
                  </a:lnTo>
                  <a:lnTo>
                    <a:pt x="1968" y="10304"/>
                  </a:lnTo>
                  <a:lnTo>
                    <a:pt x="2038" y="10216"/>
                  </a:lnTo>
                  <a:lnTo>
                    <a:pt x="8082" y="1792"/>
                  </a:lnTo>
                  <a:lnTo>
                    <a:pt x="8082" y="1792"/>
                  </a:lnTo>
                  <a:lnTo>
                    <a:pt x="8143" y="1687"/>
                  </a:lnTo>
                  <a:lnTo>
                    <a:pt x="8196" y="1590"/>
                  </a:lnTo>
                  <a:lnTo>
                    <a:pt x="8240" y="1485"/>
                  </a:lnTo>
                  <a:lnTo>
                    <a:pt x="8266" y="1379"/>
                  </a:lnTo>
                  <a:lnTo>
                    <a:pt x="8284" y="1274"/>
                  </a:lnTo>
                  <a:lnTo>
                    <a:pt x="8292" y="1160"/>
                  </a:lnTo>
                  <a:lnTo>
                    <a:pt x="8292" y="1054"/>
                  </a:lnTo>
                  <a:lnTo>
                    <a:pt x="8284" y="949"/>
                  </a:lnTo>
                  <a:lnTo>
                    <a:pt x="8257" y="844"/>
                  </a:lnTo>
                  <a:lnTo>
                    <a:pt x="8222" y="738"/>
                  </a:lnTo>
                  <a:lnTo>
                    <a:pt x="8178" y="633"/>
                  </a:lnTo>
                  <a:lnTo>
                    <a:pt x="8126" y="545"/>
                  </a:lnTo>
                  <a:lnTo>
                    <a:pt x="8064" y="448"/>
                  </a:lnTo>
                  <a:lnTo>
                    <a:pt x="7994" y="361"/>
                  </a:lnTo>
                  <a:lnTo>
                    <a:pt x="7915" y="281"/>
                  </a:lnTo>
                  <a:lnTo>
                    <a:pt x="7827" y="211"/>
                  </a:lnTo>
                  <a:lnTo>
                    <a:pt x="7827" y="211"/>
                  </a:lnTo>
                  <a:lnTo>
                    <a:pt x="7827" y="211"/>
                  </a:lnTo>
                  <a:lnTo>
                    <a:pt x="7730" y="150"/>
                  </a:lnTo>
                  <a:lnTo>
                    <a:pt x="7625" y="97"/>
                  </a:lnTo>
                  <a:lnTo>
                    <a:pt x="7519" y="62"/>
                  </a:lnTo>
                  <a:lnTo>
                    <a:pt x="7414" y="27"/>
                  </a:lnTo>
                  <a:lnTo>
                    <a:pt x="7309" y="9"/>
                  </a:lnTo>
                  <a:lnTo>
                    <a:pt x="7203" y="0"/>
                  </a:lnTo>
                  <a:lnTo>
                    <a:pt x="7089" y="9"/>
                  </a:lnTo>
                  <a:lnTo>
                    <a:pt x="6984" y="18"/>
                  </a:lnTo>
                  <a:lnTo>
                    <a:pt x="6878" y="44"/>
                  </a:lnTo>
                  <a:lnTo>
                    <a:pt x="6773" y="71"/>
                  </a:lnTo>
                  <a:lnTo>
                    <a:pt x="6676" y="115"/>
                  </a:lnTo>
                  <a:lnTo>
                    <a:pt x="6580" y="167"/>
                  </a:lnTo>
                  <a:lnTo>
                    <a:pt x="6483" y="229"/>
                  </a:lnTo>
                  <a:lnTo>
                    <a:pt x="6404" y="299"/>
                  </a:lnTo>
                  <a:lnTo>
                    <a:pt x="6325" y="378"/>
                  </a:lnTo>
                  <a:lnTo>
                    <a:pt x="6246" y="475"/>
                  </a:lnTo>
                  <a:lnTo>
                    <a:pt x="6246" y="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4617354" y="4128284"/>
              <a:ext cx="73471" cy="73471"/>
            </a:xfrm>
            <a:custGeom>
              <a:avLst/>
              <a:gdLst/>
              <a:ahLst/>
              <a:cxnLst/>
              <a:rect l="l" t="t" r="r" b="b"/>
              <a:pathLst>
                <a:path w="1380" h="1380" extrusionOk="0">
                  <a:moveTo>
                    <a:pt x="124" y="282"/>
                  </a:moveTo>
                  <a:lnTo>
                    <a:pt x="124" y="282"/>
                  </a:lnTo>
                  <a:lnTo>
                    <a:pt x="89" y="343"/>
                  </a:lnTo>
                  <a:lnTo>
                    <a:pt x="54" y="405"/>
                  </a:lnTo>
                  <a:lnTo>
                    <a:pt x="36" y="466"/>
                  </a:lnTo>
                  <a:lnTo>
                    <a:pt x="18" y="536"/>
                  </a:lnTo>
                  <a:lnTo>
                    <a:pt x="1" y="598"/>
                  </a:lnTo>
                  <a:lnTo>
                    <a:pt x="1" y="668"/>
                  </a:lnTo>
                  <a:lnTo>
                    <a:pt x="1" y="730"/>
                  </a:lnTo>
                  <a:lnTo>
                    <a:pt x="10" y="800"/>
                  </a:lnTo>
                  <a:lnTo>
                    <a:pt x="18" y="861"/>
                  </a:lnTo>
                  <a:lnTo>
                    <a:pt x="45" y="923"/>
                  </a:lnTo>
                  <a:lnTo>
                    <a:pt x="62" y="984"/>
                  </a:lnTo>
                  <a:lnTo>
                    <a:pt x="97" y="1046"/>
                  </a:lnTo>
                  <a:lnTo>
                    <a:pt x="133" y="1107"/>
                  </a:lnTo>
                  <a:lnTo>
                    <a:pt x="177" y="1151"/>
                  </a:lnTo>
                  <a:lnTo>
                    <a:pt x="229" y="1204"/>
                  </a:lnTo>
                  <a:lnTo>
                    <a:pt x="282" y="1248"/>
                  </a:lnTo>
                  <a:lnTo>
                    <a:pt x="282" y="1248"/>
                  </a:lnTo>
                  <a:lnTo>
                    <a:pt x="343" y="1283"/>
                  </a:lnTo>
                  <a:lnTo>
                    <a:pt x="405" y="1318"/>
                  </a:lnTo>
                  <a:lnTo>
                    <a:pt x="466" y="1345"/>
                  </a:lnTo>
                  <a:lnTo>
                    <a:pt x="537" y="1362"/>
                  </a:lnTo>
                  <a:lnTo>
                    <a:pt x="598" y="1371"/>
                  </a:lnTo>
                  <a:lnTo>
                    <a:pt x="668" y="1380"/>
                  </a:lnTo>
                  <a:lnTo>
                    <a:pt x="730" y="1380"/>
                  </a:lnTo>
                  <a:lnTo>
                    <a:pt x="800" y="1371"/>
                  </a:lnTo>
                  <a:lnTo>
                    <a:pt x="862" y="1353"/>
                  </a:lnTo>
                  <a:lnTo>
                    <a:pt x="932" y="1336"/>
                  </a:lnTo>
                  <a:lnTo>
                    <a:pt x="993" y="1309"/>
                  </a:lnTo>
                  <a:lnTo>
                    <a:pt x="1046" y="1274"/>
                  </a:lnTo>
                  <a:lnTo>
                    <a:pt x="1108" y="1239"/>
                  </a:lnTo>
                  <a:lnTo>
                    <a:pt x="1160" y="1195"/>
                  </a:lnTo>
                  <a:lnTo>
                    <a:pt x="1204" y="1143"/>
                  </a:lnTo>
                  <a:lnTo>
                    <a:pt x="1248" y="1090"/>
                  </a:lnTo>
                  <a:lnTo>
                    <a:pt x="1248" y="1090"/>
                  </a:lnTo>
                  <a:lnTo>
                    <a:pt x="1283" y="1028"/>
                  </a:lnTo>
                  <a:lnTo>
                    <a:pt x="1318" y="967"/>
                  </a:lnTo>
                  <a:lnTo>
                    <a:pt x="1345" y="905"/>
                  </a:lnTo>
                  <a:lnTo>
                    <a:pt x="1362" y="835"/>
                  </a:lnTo>
                  <a:lnTo>
                    <a:pt x="1371" y="774"/>
                  </a:lnTo>
                  <a:lnTo>
                    <a:pt x="1380" y="703"/>
                  </a:lnTo>
                  <a:lnTo>
                    <a:pt x="1380" y="642"/>
                  </a:lnTo>
                  <a:lnTo>
                    <a:pt x="1371" y="572"/>
                  </a:lnTo>
                  <a:lnTo>
                    <a:pt x="1354" y="510"/>
                  </a:lnTo>
                  <a:lnTo>
                    <a:pt x="1336" y="449"/>
                  </a:lnTo>
                  <a:lnTo>
                    <a:pt x="1310" y="387"/>
                  </a:lnTo>
                  <a:lnTo>
                    <a:pt x="1275" y="326"/>
                  </a:lnTo>
                  <a:lnTo>
                    <a:pt x="1239" y="273"/>
                  </a:lnTo>
                  <a:lnTo>
                    <a:pt x="1195" y="220"/>
                  </a:lnTo>
                  <a:lnTo>
                    <a:pt x="1143" y="168"/>
                  </a:lnTo>
                  <a:lnTo>
                    <a:pt x="1090" y="124"/>
                  </a:lnTo>
                  <a:lnTo>
                    <a:pt x="1090" y="124"/>
                  </a:lnTo>
                  <a:lnTo>
                    <a:pt x="1029" y="88"/>
                  </a:lnTo>
                  <a:lnTo>
                    <a:pt x="967" y="53"/>
                  </a:lnTo>
                  <a:lnTo>
                    <a:pt x="906" y="27"/>
                  </a:lnTo>
                  <a:lnTo>
                    <a:pt x="844" y="9"/>
                  </a:lnTo>
                  <a:lnTo>
                    <a:pt x="774" y="1"/>
                  </a:lnTo>
                  <a:lnTo>
                    <a:pt x="712" y="1"/>
                  </a:lnTo>
                  <a:lnTo>
                    <a:pt x="642" y="1"/>
                  </a:lnTo>
                  <a:lnTo>
                    <a:pt x="572" y="9"/>
                  </a:lnTo>
                  <a:lnTo>
                    <a:pt x="510" y="18"/>
                  </a:lnTo>
                  <a:lnTo>
                    <a:pt x="449" y="36"/>
                  </a:lnTo>
                  <a:lnTo>
                    <a:pt x="387" y="62"/>
                  </a:lnTo>
                  <a:lnTo>
                    <a:pt x="326" y="97"/>
                  </a:lnTo>
                  <a:lnTo>
                    <a:pt x="273" y="132"/>
                  </a:lnTo>
                  <a:lnTo>
                    <a:pt x="220" y="176"/>
                  </a:lnTo>
                  <a:lnTo>
                    <a:pt x="168" y="229"/>
                  </a:lnTo>
                  <a:lnTo>
                    <a:pt x="124" y="282"/>
                  </a:lnTo>
                  <a:lnTo>
                    <a:pt x="124" y="282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0"/>
            <p:cNvSpPr/>
            <p:nvPr/>
          </p:nvSpPr>
          <p:spPr>
            <a:xfrm>
              <a:off x="4302166" y="4562732"/>
              <a:ext cx="73471" cy="73950"/>
            </a:xfrm>
            <a:custGeom>
              <a:avLst/>
              <a:gdLst/>
              <a:ahLst/>
              <a:cxnLst/>
              <a:rect l="l" t="t" r="r" b="b"/>
              <a:pathLst>
                <a:path w="1380" h="1389" extrusionOk="0">
                  <a:moveTo>
                    <a:pt x="123" y="291"/>
                  </a:moveTo>
                  <a:lnTo>
                    <a:pt x="123" y="291"/>
                  </a:lnTo>
                  <a:lnTo>
                    <a:pt x="88" y="352"/>
                  </a:lnTo>
                  <a:lnTo>
                    <a:pt x="53" y="414"/>
                  </a:lnTo>
                  <a:lnTo>
                    <a:pt x="27" y="475"/>
                  </a:lnTo>
                  <a:lnTo>
                    <a:pt x="9" y="546"/>
                  </a:lnTo>
                  <a:lnTo>
                    <a:pt x="0" y="607"/>
                  </a:lnTo>
                  <a:lnTo>
                    <a:pt x="0" y="677"/>
                  </a:lnTo>
                  <a:lnTo>
                    <a:pt x="0" y="739"/>
                  </a:lnTo>
                  <a:lnTo>
                    <a:pt x="9" y="809"/>
                  </a:lnTo>
                  <a:lnTo>
                    <a:pt x="18" y="871"/>
                  </a:lnTo>
                  <a:lnTo>
                    <a:pt x="36" y="932"/>
                  </a:lnTo>
                  <a:lnTo>
                    <a:pt x="62" y="994"/>
                  </a:lnTo>
                  <a:lnTo>
                    <a:pt x="97" y="1055"/>
                  </a:lnTo>
                  <a:lnTo>
                    <a:pt x="132" y="1108"/>
                  </a:lnTo>
                  <a:lnTo>
                    <a:pt x="176" y="1160"/>
                  </a:lnTo>
                  <a:lnTo>
                    <a:pt x="229" y="1213"/>
                  </a:lnTo>
                  <a:lnTo>
                    <a:pt x="282" y="1257"/>
                  </a:lnTo>
                  <a:lnTo>
                    <a:pt x="282" y="1257"/>
                  </a:lnTo>
                  <a:lnTo>
                    <a:pt x="343" y="1292"/>
                  </a:lnTo>
                  <a:lnTo>
                    <a:pt x="405" y="1327"/>
                  </a:lnTo>
                  <a:lnTo>
                    <a:pt x="466" y="1354"/>
                  </a:lnTo>
                  <a:lnTo>
                    <a:pt x="536" y="1371"/>
                  </a:lnTo>
                  <a:lnTo>
                    <a:pt x="598" y="1380"/>
                  </a:lnTo>
                  <a:lnTo>
                    <a:pt x="668" y="1389"/>
                  </a:lnTo>
                  <a:lnTo>
                    <a:pt x="730" y="1380"/>
                  </a:lnTo>
                  <a:lnTo>
                    <a:pt x="800" y="1380"/>
                  </a:lnTo>
                  <a:lnTo>
                    <a:pt x="861" y="1362"/>
                  </a:lnTo>
                  <a:lnTo>
                    <a:pt x="923" y="1345"/>
                  </a:lnTo>
                  <a:lnTo>
                    <a:pt x="984" y="1319"/>
                  </a:lnTo>
                  <a:lnTo>
                    <a:pt x="1046" y="1283"/>
                  </a:lnTo>
                  <a:lnTo>
                    <a:pt x="1098" y="1248"/>
                  </a:lnTo>
                  <a:lnTo>
                    <a:pt x="1151" y="1204"/>
                  </a:lnTo>
                  <a:lnTo>
                    <a:pt x="1204" y="1152"/>
                  </a:lnTo>
                  <a:lnTo>
                    <a:pt x="1248" y="1099"/>
                  </a:lnTo>
                  <a:lnTo>
                    <a:pt x="1248" y="1099"/>
                  </a:lnTo>
                  <a:lnTo>
                    <a:pt x="1283" y="1037"/>
                  </a:lnTo>
                  <a:lnTo>
                    <a:pt x="1318" y="976"/>
                  </a:lnTo>
                  <a:lnTo>
                    <a:pt x="1344" y="914"/>
                  </a:lnTo>
                  <a:lnTo>
                    <a:pt x="1362" y="844"/>
                  </a:lnTo>
                  <a:lnTo>
                    <a:pt x="1371" y="783"/>
                  </a:lnTo>
                  <a:lnTo>
                    <a:pt x="1380" y="712"/>
                  </a:lnTo>
                  <a:lnTo>
                    <a:pt x="1380" y="651"/>
                  </a:lnTo>
                  <a:lnTo>
                    <a:pt x="1371" y="581"/>
                  </a:lnTo>
                  <a:lnTo>
                    <a:pt x="1353" y="519"/>
                  </a:lnTo>
                  <a:lnTo>
                    <a:pt x="1336" y="458"/>
                  </a:lnTo>
                  <a:lnTo>
                    <a:pt x="1309" y="396"/>
                  </a:lnTo>
                  <a:lnTo>
                    <a:pt x="1274" y="335"/>
                  </a:lnTo>
                  <a:lnTo>
                    <a:pt x="1239" y="282"/>
                  </a:lnTo>
                  <a:lnTo>
                    <a:pt x="1195" y="229"/>
                  </a:lnTo>
                  <a:lnTo>
                    <a:pt x="1142" y="177"/>
                  </a:lnTo>
                  <a:lnTo>
                    <a:pt x="1090" y="133"/>
                  </a:lnTo>
                  <a:lnTo>
                    <a:pt x="1090" y="133"/>
                  </a:lnTo>
                  <a:lnTo>
                    <a:pt x="1028" y="98"/>
                  </a:lnTo>
                  <a:lnTo>
                    <a:pt x="967" y="62"/>
                  </a:lnTo>
                  <a:lnTo>
                    <a:pt x="905" y="36"/>
                  </a:lnTo>
                  <a:lnTo>
                    <a:pt x="835" y="19"/>
                  </a:lnTo>
                  <a:lnTo>
                    <a:pt x="773" y="10"/>
                  </a:lnTo>
                  <a:lnTo>
                    <a:pt x="703" y="1"/>
                  </a:lnTo>
                  <a:lnTo>
                    <a:pt x="642" y="1"/>
                  </a:lnTo>
                  <a:lnTo>
                    <a:pt x="571" y="10"/>
                  </a:lnTo>
                  <a:lnTo>
                    <a:pt x="510" y="27"/>
                  </a:lnTo>
                  <a:lnTo>
                    <a:pt x="448" y="45"/>
                  </a:lnTo>
                  <a:lnTo>
                    <a:pt x="387" y="71"/>
                  </a:lnTo>
                  <a:lnTo>
                    <a:pt x="326" y="106"/>
                  </a:lnTo>
                  <a:lnTo>
                    <a:pt x="273" y="141"/>
                  </a:lnTo>
                  <a:lnTo>
                    <a:pt x="220" y="185"/>
                  </a:lnTo>
                  <a:lnTo>
                    <a:pt x="167" y="238"/>
                  </a:lnTo>
                  <a:lnTo>
                    <a:pt x="123" y="291"/>
                  </a:lnTo>
                  <a:lnTo>
                    <a:pt x="123" y="291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0"/>
            <p:cNvSpPr/>
            <p:nvPr/>
          </p:nvSpPr>
          <p:spPr>
            <a:xfrm>
              <a:off x="3951893" y="4100705"/>
              <a:ext cx="441998" cy="568710"/>
            </a:xfrm>
            <a:custGeom>
              <a:avLst/>
              <a:gdLst/>
              <a:ahLst/>
              <a:cxnLst/>
              <a:rect l="l" t="t" r="r" b="b"/>
              <a:pathLst>
                <a:path w="8302" h="10682" extrusionOk="0">
                  <a:moveTo>
                    <a:pt x="6254" y="10216"/>
                  </a:moveTo>
                  <a:lnTo>
                    <a:pt x="211" y="1784"/>
                  </a:lnTo>
                  <a:lnTo>
                    <a:pt x="211" y="1784"/>
                  </a:lnTo>
                  <a:lnTo>
                    <a:pt x="150" y="1687"/>
                  </a:lnTo>
                  <a:lnTo>
                    <a:pt x="97" y="1590"/>
                  </a:lnTo>
                  <a:lnTo>
                    <a:pt x="62" y="1485"/>
                  </a:lnTo>
                  <a:lnTo>
                    <a:pt x="27" y="1379"/>
                  </a:lnTo>
                  <a:lnTo>
                    <a:pt x="9" y="1274"/>
                  </a:lnTo>
                  <a:lnTo>
                    <a:pt x="0" y="1160"/>
                  </a:lnTo>
                  <a:lnTo>
                    <a:pt x="9" y="1054"/>
                  </a:lnTo>
                  <a:lnTo>
                    <a:pt x="18" y="949"/>
                  </a:lnTo>
                  <a:lnTo>
                    <a:pt x="44" y="844"/>
                  </a:lnTo>
                  <a:lnTo>
                    <a:pt x="71" y="738"/>
                  </a:lnTo>
                  <a:lnTo>
                    <a:pt x="115" y="633"/>
                  </a:lnTo>
                  <a:lnTo>
                    <a:pt x="167" y="536"/>
                  </a:lnTo>
                  <a:lnTo>
                    <a:pt x="229" y="448"/>
                  </a:lnTo>
                  <a:lnTo>
                    <a:pt x="299" y="361"/>
                  </a:lnTo>
                  <a:lnTo>
                    <a:pt x="387" y="281"/>
                  </a:lnTo>
                  <a:lnTo>
                    <a:pt x="475" y="211"/>
                  </a:lnTo>
                  <a:lnTo>
                    <a:pt x="475" y="211"/>
                  </a:lnTo>
                  <a:lnTo>
                    <a:pt x="475" y="211"/>
                  </a:lnTo>
                  <a:lnTo>
                    <a:pt x="571" y="150"/>
                  </a:lnTo>
                  <a:lnTo>
                    <a:pt x="668" y="97"/>
                  </a:lnTo>
                  <a:lnTo>
                    <a:pt x="773" y="62"/>
                  </a:lnTo>
                  <a:lnTo>
                    <a:pt x="879" y="27"/>
                  </a:lnTo>
                  <a:lnTo>
                    <a:pt x="993" y="9"/>
                  </a:lnTo>
                  <a:lnTo>
                    <a:pt x="1098" y="0"/>
                  </a:lnTo>
                  <a:lnTo>
                    <a:pt x="1204" y="0"/>
                  </a:lnTo>
                  <a:lnTo>
                    <a:pt x="1318" y="18"/>
                  </a:lnTo>
                  <a:lnTo>
                    <a:pt x="1423" y="36"/>
                  </a:lnTo>
                  <a:lnTo>
                    <a:pt x="1520" y="71"/>
                  </a:lnTo>
                  <a:lnTo>
                    <a:pt x="1625" y="115"/>
                  </a:lnTo>
                  <a:lnTo>
                    <a:pt x="1722" y="167"/>
                  </a:lnTo>
                  <a:lnTo>
                    <a:pt x="1810" y="229"/>
                  </a:lnTo>
                  <a:lnTo>
                    <a:pt x="1898" y="299"/>
                  </a:lnTo>
                  <a:lnTo>
                    <a:pt x="1977" y="378"/>
                  </a:lnTo>
                  <a:lnTo>
                    <a:pt x="2047" y="475"/>
                  </a:lnTo>
                  <a:lnTo>
                    <a:pt x="8090" y="8899"/>
                  </a:lnTo>
                  <a:lnTo>
                    <a:pt x="8090" y="8899"/>
                  </a:lnTo>
                  <a:lnTo>
                    <a:pt x="8152" y="8995"/>
                  </a:lnTo>
                  <a:lnTo>
                    <a:pt x="8205" y="9092"/>
                  </a:lnTo>
                  <a:lnTo>
                    <a:pt x="8248" y="9197"/>
                  </a:lnTo>
                  <a:lnTo>
                    <a:pt x="8275" y="9303"/>
                  </a:lnTo>
                  <a:lnTo>
                    <a:pt x="8292" y="9417"/>
                  </a:lnTo>
                  <a:lnTo>
                    <a:pt x="8301" y="9522"/>
                  </a:lnTo>
                  <a:lnTo>
                    <a:pt x="8301" y="9628"/>
                  </a:lnTo>
                  <a:lnTo>
                    <a:pt x="8284" y="9742"/>
                  </a:lnTo>
                  <a:lnTo>
                    <a:pt x="8266" y="9847"/>
                  </a:lnTo>
                  <a:lnTo>
                    <a:pt x="8231" y="9944"/>
                  </a:lnTo>
                  <a:lnTo>
                    <a:pt x="8187" y="10049"/>
                  </a:lnTo>
                  <a:lnTo>
                    <a:pt x="8134" y="10146"/>
                  </a:lnTo>
                  <a:lnTo>
                    <a:pt x="8073" y="10234"/>
                  </a:lnTo>
                  <a:lnTo>
                    <a:pt x="8002" y="10322"/>
                  </a:lnTo>
                  <a:lnTo>
                    <a:pt x="7923" y="10401"/>
                  </a:lnTo>
                  <a:lnTo>
                    <a:pt x="7836" y="10471"/>
                  </a:lnTo>
                  <a:lnTo>
                    <a:pt x="7836" y="10471"/>
                  </a:lnTo>
                  <a:lnTo>
                    <a:pt x="7836" y="10471"/>
                  </a:lnTo>
                  <a:lnTo>
                    <a:pt x="7739" y="10532"/>
                  </a:lnTo>
                  <a:lnTo>
                    <a:pt x="7634" y="10585"/>
                  </a:lnTo>
                  <a:lnTo>
                    <a:pt x="7528" y="10629"/>
                  </a:lnTo>
                  <a:lnTo>
                    <a:pt x="7423" y="10655"/>
                  </a:lnTo>
                  <a:lnTo>
                    <a:pt x="7317" y="10673"/>
                  </a:lnTo>
                  <a:lnTo>
                    <a:pt x="7212" y="10682"/>
                  </a:lnTo>
                  <a:lnTo>
                    <a:pt x="7098" y="10682"/>
                  </a:lnTo>
                  <a:lnTo>
                    <a:pt x="6992" y="10664"/>
                  </a:lnTo>
                  <a:lnTo>
                    <a:pt x="6887" y="10647"/>
                  </a:lnTo>
                  <a:lnTo>
                    <a:pt x="6782" y="10611"/>
                  </a:lnTo>
                  <a:lnTo>
                    <a:pt x="6685" y="10568"/>
                  </a:lnTo>
                  <a:lnTo>
                    <a:pt x="6588" y="10515"/>
                  </a:lnTo>
                  <a:lnTo>
                    <a:pt x="6492" y="10453"/>
                  </a:lnTo>
                  <a:lnTo>
                    <a:pt x="6404" y="10383"/>
                  </a:lnTo>
                  <a:lnTo>
                    <a:pt x="6325" y="10304"/>
                  </a:lnTo>
                  <a:lnTo>
                    <a:pt x="6254" y="10216"/>
                  </a:lnTo>
                  <a:lnTo>
                    <a:pt x="6254" y="10216"/>
                  </a:lnTo>
                  <a:close/>
                </a:path>
              </a:pathLst>
            </a:custGeom>
            <a:solidFill>
              <a:srgbClr val="A8A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>
              <a:off x="4293275" y="4568855"/>
              <a:ext cx="73471" cy="73471"/>
            </a:xfrm>
            <a:custGeom>
              <a:avLst/>
              <a:gdLst/>
              <a:ahLst/>
              <a:cxnLst/>
              <a:rect l="l" t="t" r="r" b="b"/>
              <a:pathLst>
                <a:path w="1380" h="1380" extrusionOk="0">
                  <a:moveTo>
                    <a:pt x="124" y="1089"/>
                  </a:moveTo>
                  <a:lnTo>
                    <a:pt x="124" y="1089"/>
                  </a:lnTo>
                  <a:lnTo>
                    <a:pt x="88" y="1028"/>
                  </a:lnTo>
                  <a:lnTo>
                    <a:pt x="53" y="966"/>
                  </a:lnTo>
                  <a:lnTo>
                    <a:pt x="27" y="905"/>
                  </a:lnTo>
                  <a:lnTo>
                    <a:pt x="9" y="843"/>
                  </a:lnTo>
                  <a:lnTo>
                    <a:pt x="1" y="773"/>
                  </a:lnTo>
                  <a:lnTo>
                    <a:pt x="1" y="703"/>
                  </a:lnTo>
                  <a:lnTo>
                    <a:pt x="1" y="641"/>
                  </a:lnTo>
                  <a:lnTo>
                    <a:pt x="9" y="571"/>
                  </a:lnTo>
                  <a:lnTo>
                    <a:pt x="18" y="510"/>
                  </a:lnTo>
                  <a:lnTo>
                    <a:pt x="36" y="448"/>
                  </a:lnTo>
                  <a:lnTo>
                    <a:pt x="62" y="387"/>
                  </a:lnTo>
                  <a:lnTo>
                    <a:pt x="97" y="325"/>
                  </a:lnTo>
                  <a:lnTo>
                    <a:pt x="132" y="272"/>
                  </a:lnTo>
                  <a:lnTo>
                    <a:pt x="176" y="220"/>
                  </a:lnTo>
                  <a:lnTo>
                    <a:pt x="229" y="167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343" y="88"/>
                  </a:lnTo>
                  <a:lnTo>
                    <a:pt x="405" y="53"/>
                  </a:lnTo>
                  <a:lnTo>
                    <a:pt x="466" y="35"/>
                  </a:lnTo>
                  <a:lnTo>
                    <a:pt x="536" y="9"/>
                  </a:lnTo>
                  <a:lnTo>
                    <a:pt x="598" y="0"/>
                  </a:lnTo>
                  <a:lnTo>
                    <a:pt x="668" y="0"/>
                  </a:lnTo>
                  <a:lnTo>
                    <a:pt x="730" y="0"/>
                  </a:lnTo>
                  <a:lnTo>
                    <a:pt x="800" y="9"/>
                  </a:lnTo>
                  <a:lnTo>
                    <a:pt x="861" y="18"/>
                  </a:lnTo>
                  <a:lnTo>
                    <a:pt x="923" y="35"/>
                  </a:lnTo>
                  <a:lnTo>
                    <a:pt x="984" y="62"/>
                  </a:lnTo>
                  <a:lnTo>
                    <a:pt x="1046" y="97"/>
                  </a:lnTo>
                  <a:lnTo>
                    <a:pt x="1099" y="132"/>
                  </a:lnTo>
                  <a:lnTo>
                    <a:pt x="1151" y="176"/>
                  </a:lnTo>
                  <a:lnTo>
                    <a:pt x="1204" y="229"/>
                  </a:lnTo>
                  <a:lnTo>
                    <a:pt x="1248" y="281"/>
                  </a:lnTo>
                  <a:lnTo>
                    <a:pt x="1248" y="281"/>
                  </a:lnTo>
                  <a:lnTo>
                    <a:pt x="1283" y="343"/>
                  </a:lnTo>
                  <a:lnTo>
                    <a:pt x="1318" y="404"/>
                  </a:lnTo>
                  <a:lnTo>
                    <a:pt x="1345" y="466"/>
                  </a:lnTo>
                  <a:lnTo>
                    <a:pt x="1362" y="536"/>
                  </a:lnTo>
                  <a:lnTo>
                    <a:pt x="1371" y="597"/>
                  </a:lnTo>
                  <a:lnTo>
                    <a:pt x="1380" y="668"/>
                  </a:lnTo>
                  <a:lnTo>
                    <a:pt x="1380" y="729"/>
                  </a:lnTo>
                  <a:lnTo>
                    <a:pt x="1371" y="799"/>
                  </a:lnTo>
                  <a:lnTo>
                    <a:pt x="1353" y="861"/>
                  </a:lnTo>
                  <a:lnTo>
                    <a:pt x="1336" y="922"/>
                  </a:lnTo>
                  <a:lnTo>
                    <a:pt x="1309" y="984"/>
                  </a:lnTo>
                  <a:lnTo>
                    <a:pt x="1274" y="1045"/>
                  </a:lnTo>
                  <a:lnTo>
                    <a:pt x="1239" y="1107"/>
                  </a:lnTo>
                  <a:lnTo>
                    <a:pt x="1195" y="1160"/>
                  </a:lnTo>
                  <a:lnTo>
                    <a:pt x="1143" y="1204"/>
                  </a:lnTo>
                  <a:lnTo>
                    <a:pt x="1090" y="1247"/>
                  </a:lnTo>
                  <a:lnTo>
                    <a:pt x="1090" y="1247"/>
                  </a:lnTo>
                  <a:lnTo>
                    <a:pt x="1028" y="1283"/>
                  </a:lnTo>
                  <a:lnTo>
                    <a:pt x="967" y="1318"/>
                  </a:lnTo>
                  <a:lnTo>
                    <a:pt x="905" y="1344"/>
                  </a:lnTo>
                  <a:lnTo>
                    <a:pt x="835" y="1362"/>
                  </a:lnTo>
                  <a:lnTo>
                    <a:pt x="774" y="1370"/>
                  </a:lnTo>
                  <a:lnTo>
                    <a:pt x="703" y="1379"/>
                  </a:lnTo>
                  <a:lnTo>
                    <a:pt x="642" y="1379"/>
                  </a:lnTo>
                  <a:lnTo>
                    <a:pt x="572" y="1370"/>
                  </a:lnTo>
                  <a:lnTo>
                    <a:pt x="510" y="1353"/>
                  </a:lnTo>
                  <a:lnTo>
                    <a:pt x="449" y="1335"/>
                  </a:lnTo>
                  <a:lnTo>
                    <a:pt x="387" y="1309"/>
                  </a:lnTo>
                  <a:lnTo>
                    <a:pt x="326" y="1274"/>
                  </a:lnTo>
                  <a:lnTo>
                    <a:pt x="273" y="1239"/>
                  </a:lnTo>
                  <a:lnTo>
                    <a:pt x="220" y="1195"/>
                  </a:lnTo>
                  <a:lnTo>
                    <a:pt x="167" y="1142"/>
                  </a:lnTo>
                  <a:lnTo>
                    <a:pt x="124" y="1089"/>
                  </a:lnTo>
                  <a:lnTo>
                    <a:pt x="124" y="1089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3977608" y="4133927"/>
              <a:ext cx="73950" cy="73471"/>
            </a:xfrm>
            <a:custGeom>
              <a:avLst/>
              <a:gdLst/>
              <a:ahLst/>
              <a:cxnLst/>
              <a:rect l="l" t="t" r="r" b="b"/>
              <a:pathLst>
                <a:path w="1389" h="1380" extrusionOk="0">
                  <a:moveTo>
                    <a:pt x="132" y="1089"/>
                  </a:moveTo>
                  <a:lnTo>
                    <a:pt x="132" y="1089"/>
                  </a:lnTo>
                  <a:lnTo>
                    <a:pt x="97" y="1028"/>
                  </a:lnTo>
                  <a:lnTo>
                    <a:pt x="62" y="966"/>
                  </a:lnTo>
                  <a:lnTo>
                    <a:pt x="36" y="905"/>
                  </a:lnTo>
                  <a:lnTo>
                    <a:pt x="18" y="843"/>
                  </a:lnTo>
                  <a:lnTo>
                    <a:pt x="9" y="773"/>
                  </a:lnTo>
                  <a:lnTo>
                    <a:pt x="0" y="712"/>
                  </a:lnTo>
                  <a:lnTo>
                    <a:pt x="9" y="641"/>
                  </a:lnTo>
                  <a:lnTo>
                    <a:pt x="9" y="580"/>
                  </a:lnTo>
                  <a:lnTo>
                    <a:pt x="27" y="510"/>
                  </a:lnTo>
                  <a:lnTo>
                    <a:pt x="44" y="448"/>
                  </a:lnTo>
                  <a:lnTo>
                    <a:pt x="71" y="387"/>
                  </a:lnTo>
                  <a:lnTo>
                    <a:pt x="106" y="325"/>
                  </a:lnTo>
                  <a:lnTo>
                    <a:pt x="141" y="272"/>
                  </a:lnTo>
                  <a:lnTo>
                    <a:pt x="185" y="220"/>
                  </a:lnTo>
                  <a:lnTo>
                    <a:pt x="238" y="167"/>
                  </a:lnTo>
                  <a:lnTo>
                    <a:pt x="290" y="123"/>
                  </a:lnTo>
                  <a:lnTo>
                    <a:pt x="290" y="123"/>
                  </a:lnTo>
                  <a:lnTo>
                    <a:pt x="352" y="88"/>
                  </a:lnTo>
                  <a:lnTo>
                    <a:pt x="413" y="53"/>
                  </a:lnTo>
                  <a:lnTo>
                    <a:pt x="475" y="35"/>
                  </a:lnTo>
                  <a:lnTo>
                    <a:pt x="545" y="18"/>
                  </a:lnTo>
                  <a:lnTo>
                    <a:pt x="607" y="0"/>
                  </a:lnTo>
                  <a:lnTo>
                    <a:pt x="677" y="0"/>
                  </a:lnTo>
                  <a:lnTo>
                    <a:pt x="738" y="0"/>
                  </a:lnTo>
                  <a:lnTo>
                    <a:pt x="809" y="9"/>
                  </a:lnTo>
                  <a:lnTo>
                    <a:pt x="870" y="18"/>
                  </a:lnTo>
                  <a:lnTo>
                    <a:pt x="932" y="44"/>
                  </a:lnTo>
                  <a:lnTo>
                    <a:pt x="993" y="70"/>
                  </a:lnTo>
                  <a:lnTo>
                    <a:pt x="1055" y="97"/>
                  </a:lnTo>
                  <a:lnTo>
                    <a:pt x="1107" y="141"/>
                  </a:lnTo>
                  <a:lnTo>
                    <a:pt x="1160" y="185"/>
                  </a:lnTo>
                  <a:lnTo>
                    <a:pt x="1213" y="228"/>
                  </a:lnTo>
                  <a:lnTo>
                    <a:pt x="1257" y="290"/>
                  </a:lnTo>
                  <a:lnTo>
                    <a:pt x="1257" y="290"/>
                  </a:lnTo>
                  <a:lnTo>
                    <a:pt x="1292" y="343"/>
                  </a:lnTo>
                  <a:lnTo>
                    <a:pt x="1327" y="404"/>
                  </a:lnTo>
                  <a:lnTo>
                    <a:pt x="1353" y="474"/>
                  </a:lnTo>
                  <a:lnTo>
                    <a:pt x="1371" y="536"/>
                  </a:lnTo>
                  <a:lnTo>
                    <a:pt x="1380" y="597"/>
                  </a:lnTo>
                  <a:lnTo>
                    <a:pt x="1388" y="668"/>
                  </a:lnTo>
                  <a:lnTo>
                    <a:pt x="1380" y="738"/>
                  </a:lnTo>
                  <a:lnTo>
                    <a:pt x="1380" y="799"/>
                  </a:lnTo>
                  <a:lnTo>
                    <a:pt x="1362" y="861"/>
                  </a:lnTo>
                  <a:lnTo>
                    <a:pt x="1344" y="931"/>
                  </a:lnTo>
                  <a:lnTo>
                    <a:pt x="1318" y="993"/>
                  </a:lnTo>
                  <a:lnTo>
                    <a:pt x="1283" y="1045"/>
                  </a:lnTo>
                  <a:lnTo>
                    <a:pt x="1248" y="1107"/>
                  </a:lnTo>
                  <a:lnTo>
                    <a:pt x="1204" y="1160"/>
                  </a:lnTo>
                  <a:lnTo>
                    <a:pt x="1151" y="1203"/>
                  </a:lnTo>
                  <a:lnTo>
                    <a:pt x="1098" y="1247"/>
                  </a:lnTo>
                  <a:lnTo>
                    <a:pt x="1098" y="1247"/>
                  </a:lnTo>
                  <a:lnTo>
                    <a:pt x="1037" y="1291"/>
                  </a:lnTo>
                  <a:lnTo>
                    <a:pt x="975" y="1318"/>
                  </a:lnTo>
                  <a:lnTo>
                    <a:pt x="914" y="1344"/>
                  </a:lnTo>
                  <a:lnTo>
                    <a:pt x="844" y="1362"/>
                  </a:lnTo>
                  <a:lnTo>
                    <a:pt x="782" y="1370"/>
                  </a:lnTo>
                  <a:lnTo>
                    <a:pt x="712" y="1379"/>
                  </a:lnTo>
                  <a:lnTo>
                    <a:pt x="650" y="1379"/>
                  </a:lnTo>
                  <a:lnTo>
                    <a:pt x="580" y="1370"/>
                  </a:lnTo>
                  <a:lnTo>
                    <a:pt x="519" y="1353"/>
                  </a:lnTo>
                  <a:lnTo>
                    <a:pt x="457" y="1335"/>
                  </a:lnTo>
                  <a:lnTo>
                    <a:pt x="396" y="1309"/>
                  </a:lnTo>
                  <a:lnTo>
                    <a:pt x="334" y="1274"/>
                  </a:lnTo>
                  <a:lnTo>
                    <a:pt x="282" y="1239"/>
                  </a:lnTo>
                  <a:lnTo>
                    <a:pt x="229" y="1195"/>
                  </a:lnTo>
                  <a:lnTo>
                    <a:pt x="176" y="1142"/>
                  </a:lnTo>
                  <a:lnTo>
                    <a:pt x="132" y="1089"/>
                  </a:lnTo>
                  <a:lnTo>
                    <a:pt x="132" y="1089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3951893" y="4100705"/>
              <a:ext cx="441998" cy="568710"/>
            </a:xfrm>
            <a:custGeom>
              <a:avLst/>
              <a:gdLst/>
              <a:ahLst/>
              <a:cxnLst/>
              <a:rect l="l" t="t" r="r" b="b"/>
              <a:pathLst>
                <a:path w="8302" h="10682" extrusionOk="0">
                  <a:moveTo>
                    <a:pt x="6254" y="475"/>
                  </a:moveTo>
                  <a:lnTo>
                    <a:pt x="211" y="8899"/>
                  </a:lnTo>
                  <a:lnTo>
                    <a:pt x="211" y="8899"/>
                  </a:lnTo>
                  <a:lnTo>
                    <a:pt x="150" y="8995"/>
                  </a:lnTo>
                  <a:lnTo>
                    <a:pt x="97" y="9092"/>
                  </a:lnTo>
                  <a:lnTo>
                    <a:pt x="62" y="9197"/>
                  </a:lnTo>
                  <a:lnTo>
                    <a:pt x="27" y="9303"/>
                  </a:lnTo>
                  <a:lnTo>
                    <a:pt x="9" y="9417"/>
                  </a:lnTo>
                  <a:lnTo>
                    <a:pt x="0" y="9522"/>
                  </a:lnTo>
                  <a:lnTo>
                    <a:pt x="9" y="9628"/>
                  </a:lnTo>
                  <a:lnTo>
                    <a:pt x="18" y="9742"/>
                  </a:lnTo>
                  <a:lnTo>
                    <a:pt x="44" y="9847"/>
                  </a:lnTo>
                  <a:lnTo>
                    <a:pt x="71" y="9944"/>
                  </a:lnTo>
                  <a:lnTo>
                    <a:pt x="115" y="10049"/>
                  </a:lnTo>
                  <a:lnTo>
                    <a:pt x="167" y="10146"/>
                  </a:lnTo>
                  <a:lnTo>
                    <a:pt x="229" y="10234"/>
                  </a:lnTo>
                  <a:lnTo>
                    <a:pt x="299" y="10322"/>
                  </a:lnTo>
                  <a:lnTo>
                    <a:pt x="387" y="10401"/>
                  </a:lnTo>
                  <a:lnTo>
                    <a:pt x="475" y="10471"/>
                  </a:lnTo>
                  <a:lnTo>
                    <a:pt x="475" y="10471"/>
                  </a:lnTo>
                  <a:lnTo>
                    <a:pt x="475" y="10471"/>
                  </a:lnTo>
                  <a:lnTo>
                    <a:pt x="571" y="10532"/>
                  </a:lnTo>
                  <a:lnTo>
                    <a:pt x="668" y="10585"/>
                  </a:lnTo>
                  <a:lnTo>
                    <a:pt x="773" y="10629"/>
                  </a:lnTo>
                  <a:lnTo>
                    <a:pt x="879" y="10655"/>
                  </a:lnTo>
                  <a:lnTo>
                    <a:pt x="993" y="10673"/>
                  </a:lnTo>
                  <a:lnTo>
                    <a:pt x="1098" y="10682"/>
                  </a:lnTo>
                  <a:lnTo>
                    <a:pt x="1204" y="10682"/>
                  </a:lnTo>
                  <a:lnTo>
                    <a:pt x="1318" y="10664"/>
                  </a:lnTo>
                  <a:lnTo>
                    <a:pt x="1423" y="10647"/>
                  </a:lnTo>
                  <a:lnTo>
                    <a:pt x="1520" y="10611"/>
                  </a:lnTo>
                  <a:lnTo>
                    <a:pt x="1625" y="10568"/>
                  </a:lnTo>
                  <a:lnTo>
                    <a:pt x="1722" y="10515"/>
                  </a:lnTo>
                  <a:lnTo>
                    <a:pt x="1810" y="10453"/>
                  </a:lnTo>
                  <a:lnTo>
                    <a:pt x="1898" y="10383"/>
                  </a:lnTo>
                  <a:lnTo>
                    <a:pt x="1977" y="10304"/>
                  </a:lnTo>
                  <a:lnTo>
                    <a:pt x="2047" y="10216"/>
                  </a:lnTo>
                  <a:lnTo>
                    <a:pt x="8090" y="1784"/>
                  </a:lnTo>
                  <a:lnTo>
                    <a:pt x="8090" y="1784"/>
                  </a:lnTo>
                  <a:lnTo>
                    <a:pt x="8152" y="1687"/>
                  </a:lnTo>
                  <a:lnTo>
                    <a:pt x="8205" y="1590"/>
                  </a:lnTo>
                  <a:lnTo>
                    <a:pt x="8248" y="1485"/>
                  </a:lnTo>
                  <a:lnTo>
                    <a:pt x="8275" y="1379"/>
                  </a:lnTo>
                  <a:lnTo>
                    <a:pt x="8292" y="1274"/>
                  </a:lnTo>
                  <a:lnTo>
                    <a:pt x="8301" y="1160"/>
                  </a:lnTo>
                  <a:lnTo>
                    <a:pt x="8301" y="1054"/>
                  </a:lnTo>
                  <a:lnTo>
                    <a:pt x="8284" y="949"/>
                  </a:lnTo>
                  <a:lnTo>
                    <a:pt x="8266" y="844"/>
                  </a:lnTo>
                  <a:lnTo>
                    <a:pt x="8231" y="738"/>
                  </a:lnTo>
                  <a:lnTo>
                    <a:pt x="8187" y="633"/>
                  </a:lnTo>
                  <a:lnTo>
                    <a:pt x="8134" y="536"/>
                  </a:lnTo>
                  <a:lnTo>
                    <a:pt x="8073" y="448"/>
                  </a:lnTo>
                  <a:lnTo>
                    <a:pt x="8002" y="361"/>
                  </a:lnTo>
                  <a:lnTo>
                    <a:pt x="7923" y="281"/>
                  </a:lnTo>
                  <a:lnTo>
                    <a:pt x="7836" y="211"/>
                  </a:lnTo>
                  <a:lnTo>
                    <a:pt x="7836" y="211"/>
                  </a:lnTo>
                  <a:lnTo>
                    <a:pt x="7836" y="211"/>
                  </a:lnTo>
                  <a:lnTo>
                    <a:pt x="7739" y="150"/>
                  </a:lnTo>
                  <a:lnTo>
                    <a:pt x="7634" y="97"/>
                  </a:lnTo>
                  <a:lnTo>
                    <a:pt x="7528" y="62"/>
                  </a:lnTo>
                  <a:lnTo>
                    <a:pt x="7423" y="27"/>
                  </a:lnTo>
                  <a:lnTo>
                    <a:pt x="7317" y="9"/>
                  </a:lnTo>
                  <a:lnTo>
                    <a:pt x="7212" y="0"/>
                  </a:lnTo>
                  <a:lnTo>
                    <a:pt x="7098" y="0"/>
                  </a:lnTo>
                  <a:lnTo>
                    <a:pt x="6992" y="18"/>
                  </a:lnTo>
                  <a:lnTo>
                    <a:pt x="6887" y="36"/>
                  </a:lnTo>
                  <a:lnTo>
                    <a:pt x="6782" y="71"/>
                  </a:lnTo>
                  <a:lnTo>
                    <a:pt x="6685" y="115"/>
                  </a:lnTo>
                  <a:lnTo>
                    <a:pt x="6588" y="167"/>
                  </a:lnTo>
                  <a:lnTo>
                    <a:pt x="6492" y="229"/>
                  </a:lnTo>
                  <a:lnTo>
                    <a:pt x="6404" y="299"/>
                  </a:lnTo>
                  <a:lnTo>
                    <a:pt x="6325" y="378"/>
                  </a:lnTo>
                  <a:lnTo>
                    <a:pt x="6254" y="475"/>
                  </a:lnTo>
                  <a:lnTo>
                    <a:pt x="6254" y="4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4293275" y="4127805"/>
              <a:ext cx="73471" cy="73950"/>
            </a:xfrm>
            <a:custGeom>
              <a:avLst/>
              <a:gdLst/>
              <a:ahLst/>
              <a:cxnLst/>
              <a:rect l="l" t="t" r="r" b="b"/>
              <a:pathLst>
                <a:path w="1380" h="1389" extrusionOk="0">
                  <a:moveTo>
                    <a:pt x="124" y="291"/>
                  </a:moveTo>
                  <a:lnTo>
                    <a:pt x="124" y="291"/>
                  </a:lnTo>
                  <a:lnTo>
                    <a:pt x="88" y="352"/>
                  </a:lnTo>
                  <a:lnTo>
                    <a:pt x="53" y="414"/>
                  </a:lnTo>
                  <a:lnTo>
                    <a:pt x="27" y="475"/>
                  </a:lnTo>
                  <a:lnTo>
                    <a:pt x="9" y="545"/>
                  </a:lnTo>
                  <a:lnTo>
                    <a:pt x="1" y="607"/>
                  </a:lnTo>
                  <a:lnTo>
                    <a:pt x="1" y="677"/>
                  </a:lnTo>
                  <a:lnTo>
                    <a:pt x="1" y="739"/>
                  </a:lnTo>
                  <a:lnTo>
                    <a:pt x="9" y="809"/>
                  </a:lnTo>
                  <a:lnTo>
                    <a:pt x="18" y="870"/>
                  </a:lnTo>
                  <a:lnTo>
                    <a:pt x="36" y="932"/>
                  </a:lnTo>
                  <a:lnTo>
                    <a:pt x="62" y="993"/>
                  </a:lnTo>
                  <a:lnTo>
                    <a:pt x="97" y="1055"/>
                  </a:lnTo>
                  <a:lnTo>
                    <a:pt x="132" y="1108"/>
                  </a:lnTo>
                  <a:lnTo>
                    <a:pt x="176" y="1160"/>
                  </a:lnTo>
                  <a:lnTo>
                    <a:pt x="229" y="1213"/>
                  </a:lnTo>
                  <a:lnTo>
                    <a:pt x="282" y="1257"/>
                  </a:lnTo>
                  <a:lnTo>
                    <a:pt x="282" y="1257"/>
                  </a:lnTo>
                  <a:lnTo>
                    <a:pt x="343" y="1292"/>
                  </a:lnTo>
                  <a:lnTo>
                    <a:pt x="405" y="1327"/>
                  </a:lnTo>
                  <a:lnTo>
                    <a:pt x="466" y="1354"/>
                  </a:lnTo>
                  <a:lnTo>
                    <a:pt x="536" y="1371"/>
                  </a:lnTo>
                  <a:lnTo>
                    <a:pt x="598" y="1380"/>
                  </a:lnTo>
                  <a:lnTo>
                    <a:pt x="668" y="1389"/>
                  </a:lnTo>
                  <a:lnTo>
                    <a:pt x="730" y="1389"/>
                  </a:lnTo>
                  <a:lnTo>
                    <a:pt x="800" y="1380"/>
                  </a:lnTo>
                  <a:lnTo>
                    <a:pt x="861" y="1362"/>
                  </a:lnTo>
                  <a:lnTo>
                    <a:pt x="923" y="1345"/>
                  </a:lnTo>
                  <a:lnTo>
                    <a:pt x="984" y="1318"/>
                  </a:lnTo>
                  <a:lnTo>
                    <a:pt x="1046" y="1283"/>
                  </a:lnTo>
                  <a:lnTo>
                    <a:pt x="1099" y="1248"/>
                  </a:lnTo>
                  <a:lnTo>
                    <a:pt x="1151" y="1204"/>
                  </a:lnTo>
                  <a:lnTo>
                    <a:pt x="1204" y="1152"/>
                  </a:lnTo>
                  <a:lnTo>
                    <a:pt x="1248" y="1099"/>
                  </a:lnTo>
                  <a:lnTo>
                    <a:pt x="1248" y="1099"/>
                  </a:lnTo>
                  <a:lnTo>
                    <a:pt x="1283" y="1037"/>
                  </a:lnTo>
                  <a:lnTo>
                    <a:pt x="1318" y="976"/>
                  </a:lnTo>
                  <a:lnTo>
                    <a:pt x="1345" y="914"/>
                  </a:lnTo>
                  <a:lnTo>
                    <a:pt x="1362" y="844"/>
                  </a:lnTo>
                  <a:lnTo>
                    <a:pt x="1371" y="783"/>
                  </a:lnTo>
                  <a:lnTo>
                    <a:pt x="1380" y="712"/>
                  </a:lnTo>
                  <a:lnTo>
                    <a:pt x="1380" y="651"/>
                  </a:lnTo>
                  <a:lnTo>
                    <a:pt x="1371" y="581"/>
                  </a:lnTo>
                  <a:lnTo>
                    <a:pt x="1353" y="519"/>
                  </a:lnTo>
                  <a:lnTo>
                    <a:pt x="1336" y="458"/>
                  </a:lnTo>
                  <a:lnTo>
                    <a:pt x="1309" y="396"/>
                  </a:lnTo>
                  <a:lnTo>
                    <a:pt x="1274" y="335"/>
                  </a:lnTo>
                  <a:lnTo>
                    <a:pt x="1239" y="282"/>
                  </a:lnTo>
                  <a:lnTo>
                    <a:pt x="1195" y="229"/>
                  </a:lnTo>
                  <a:lnTo>
                    <a:pt x="1143" y="177"/>
                  </a:lnTo>
                  <a:lnTo>
                    <a:pt x="1090" y="133"/>
                  </a:lnTo>
                  <a:lnTo>
                    <a:pt x="1090" y="133"/>
                  </a:lnTo>
                  <a:lnTo>
                    <a:pt x="1028" y="97"/>
                  </a:lnTo>
                  <a:lnTo>
                    <a:pt x="967" y="62"/>
                  </a:lnTo>
                  <a:lnTo>
                    <a:pt x="905" y="36"/>
                  </a:lnTo>
                  <a:lnTo>
                    <a:pt x="835" y="18"/>
                  </a:lnTo>
                  <a:lnTo>
                    <a:pt x="774" y="10"/>
                  </a:lnTo>
                  <a:lnTo>
                    <a:pt x="703" y="1"/>
                  </a:lnTo>
                  <a:lnTo>
                    <a:pt x="642" y="10"/>
                  </a:lnTo>
                  <a:lnTo>
                    <a:pt x="572" y="10"/>
                  </a:lnTo>
                  <a:lnTo>
                    <a:pt x="510" y="27"/>
                  </a:lnTo>
                  <a:lnTo>
                    <a:pt x="449" y="45"/>
                  </a:lnTo>
                  <a:lnTo>
                    <a:pt x="387" y="71"/>
                  </a:lnTo>
                  <a:lnTo>
                    <a:pt x="326" y="106"/>
                  </a:lnTo>
                  <a:lnTo>
                    <a:pt x="273" y="141"/>
                  </a:lnTo>
                  <a:lnTo>
                    <a:pt x="220" y="185"/>
                  </a:lnTo>
                  <a:lnTo>
                    <a:pt x="167" y="238"/>
                  </a:lnTo>
                  <a:lnTo>
                    <a:pt x="124" y="291"/>
                  </a:lnTo>
                  <a:lnTo>
                    <a:pt x="124" y="291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77608" y="4562732"/>
              <a:ext cx="73950" cy="73524"/>
            </a:xfrm>
            <a:custGeom>
              <a:avLst/>
              <a:gdLst/>
              <a:ahLst/>
              <a:cxnLst/>
              <a:rect l="l" t="t" r="r" b="b"/>
              <a:pathLst>
                <a:path w="1389" h="1381" extrusionOk="0">
                  <a:moveTo>
                    <a:pt x="132" y="291"/>
                  </a:moveTo>
                  <a:lnTo>
                    <a:pt x="132" y="291"/>
                  </a:lnTo>
                  <a:lnTo>
                    <a:pt x="97" y="352"/>
                  </a:lnTo>
                  <a:lnTo>
                    <a:pt x="62" y="414"/>
                  </a:lnTo>
                  <a:lnTo>
                    <a:pt x="36" y="475"/>
                  </a:lnTo>
                  <a:lnTo>
                    <a:pt x="18" y="546"/>
                  </a:lnTo>
                  <a:lnTo>
                    <a:pt x="9" y="607"/>
                  </a:lnTo>
                  <a:lnTo>
                    <a:pt x="0" y="677"/>
                  </a:lnTo>
                  <a:lnTo>
                    <a:pt x="9" y="739"/>
                  </a:lnTo>
                  <a:lnTo>
                    <a:pt x="9" y="809"/>
                  </a:lnTo>
                  <a:lnTo>
                    <a:pt x="27" y="871"/>
                  </a:lnTo>
                  <a:lnTo>
                    <a:pt x="44" y="932"/>
                  </a:lnTo>
                  <a:lnTo>
                    <a:pt x="71" y="994"/>
                  </a:lnTo>
                  <a:lnTo>
                    <a:pt x="106" y="1055"/>
                  </a:lnTo>
                  <a:lnTo>
                    <a:pt x="141" y="1108"/>
                  </a:lnTo>
                  <a:lnTo>
                    <a:pt x="185" y="1160"/>
                  </a:lnTo>
                  <a:lnTo>
                    <a:pt x="238" y="1213"/>
                  </a:lnTo>
                  <a:lnTo>
                    <a:pt x="290" y="1257"/>
                  </a:lnTo>
                  <a:lnTo>
                    <a:pt x="290" y="1257"/>
                  </a:lnTo>
                  <a:lnTo>
                    <a:pt x="352" y="1292"/>
                  </a:lnTo>
                  <a:lnTo>
                    <a:pt x="413" y="1327"/>
                  </a:lnTo>
                  <a:lnTo>
                    <a:pt x="475" y="1354"/>
                  </a:lnTo>
                  <a:lnTo>
                    <a:pt x="545" y="1371"/>
                  </a:lnTo>
                  <a:lnTo>
                    <a:pt x="607" y="1380"/>
                  </a:lnTo>
                  <a:lnTo>
                    <a:pt x="677" y="1380"/>
                  </a:lnTo>
                  <a:lnTo>
                    <a:pt x="738" y="1380"/>
                  </a:lnTo>
                  <a:lnTo>
                    <a:pt x="809" y="1371"/>
                  </a:lnTo>
                  <a:lnTo>
                    <a:pt x="870" y="1362"/>
                  </a:lnTo>
                  <a:lnTo>
                    <a:pt x="932" y="1345"/>
                  </a:lnTo>
                  <a:lnTo>
                    <a:pt x="993" y="1319"/>
                  </a:lnTo>
                  <a:lnTo>
                    <a:pt x="1055" y="1283"/>
                  </a:lnTo>
                  <a:lnTo>
                    <a:pt x="1107" y="1248"/>
                  </a:lnTo>
                  <a:lnTo>
                    <a:pt x="1160" y="1204"/>
                  </a:lnTo>
                  <a:lnTo>
                    <a:pt x="1213" y="1152"/>
                  </a:lnTo>
                  <a:lnTo>
                    <a:pt x="1257" y="1099"/>
                  </a:lnTo>
                  <a:lnTo>
                    <a:pt x="1257" y="1099"/>
                  </a:lnTo>
                  <a:lnTo>
                    <a:pt x="1292" y="1037"/>
                  </a:lnTo>
                  <a:lnTo>
                    <a:pt x="1327" y="976"/>
                  </a:lnTo>
                  <a:lnTo>
                    <a:pt x="1353" y="914"/>
                  </a:lnTo>
                  <a:lnTo>
                    <a:pt x="1371" y="844"/>
                  </a:lnTo>
                  <a:lnTo>
                    <a:pt x="1380" y="783"/>
                  </a:lnTo>
                  <a:lnTo>
                    <a:pt x="1388" y="712"/>
                  </a:lnTo>
                  <a:lnTo>
                    <a:pt x="1380" y="651"/>
                  </a:lnTo>
                  <a:lnTo>
                    <a:pt x="1380" y="581"/>
                  </a:lnTo>
                  <a:lnTo>
                    <a:pt x="1362" y="519"/>
                  </a:lnTo>
                  <a:lnTo>
                    <a:pt x="1344" y="458"/>
                  </a:lnTo>
                  <a:lnTo>
                    <a:pt x="1318" y="396"/>
                  </a:lnTo>
                  <a:lnTo>
                    <a:pt x="1283" y="335"/>
                  </a:lnTo>
                  <a:lnTo>
                    <a:pt x="1248" y="282"/>
                  </a:lnTo>
                  <a:lnTo>
                    <a:pt x="1204" y="229"/>
                  </a:lnTo>
                  <a:lnTo>
                    <a:pt x="1151" y="177"/>
                  </a:lnTo>
                  <a:lnTo>
                    <a:pt x="1098" y="133"/>
                  </a:lnTo>
                  <a:lnTo>
                    <a:pt x="1098" y="133"/>
                  </a:lnTo>
                  <a:lnTo>
                    <a:pt x="1037" y="98"/>
                  </a:lnTo>
                  <a:lnTo>
                    <a:pt x="975" y="62"/>
                  </a:lnTo>
                  <a:lnTo>
                    <a:pt x="914" y="36"/>
                  </a:lnTo>
                  <a:lnTo>
                    <a:pt x="844" y="19"/>
                  </a:lnTo>
                  <a:lnTo>
                    <a:pt x="782" y="10"/>
                  </a:lnTo>
                  <a:lnTo>
                    <a:pt x="712" y="1"/>
                  </a:lnTo>
                  <a:lnTo>
                    <a:pt x="650" y="1"/>
                  </a:lnTo>
                  <a:lnTo>
                    <a:pt x="580" y="10"/>
                  </a:lnTo>
                  <a:lnTo>
                    <a:pt x="519" y="27"/>
                  </a:lnTo>
                  <a:lnTo>
                    <a:pt x="457" y="45"/>
                  </a:lnTo>
                  <a:lnTo>
                    <a:pt x="396" y="71"/>
                  </a:lnTo>
                  <a:lnTo>
                    <a:pt x="334" y="106"/>
                  </a:lnTo>
                  <a:lnTo>
                    <a:pt x="282" y="141"/>
                  </a:lnTo>
                  <a:lnTo>
                    <a:pt x="229" y="185"/>
                  </a:lnTo>
                  <a:lnTo>
                    <a:pt x="176" y="238"/>
                  </a:lnTo>
                  <a:lnTo>
                    <a:pt x="132" y="291"/>
                  </a:lnTo>
                  <a:lnTo>
                    <a:pt x="132" y="291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>
              <a:off x="3794299" y="4323786"/>
              <a:ext cx="280628" cy="344250"/>
            </a:xfrm>
            <a:custGeom>
              <a:avLst/>
              <a:gdLst/>
              <a:ahLst/>
              <a:cxnLst/>
              <a:rect l="l" t="t" r="r" b="b"/>
              <a:pathLst>
                <a:path w="5271" h="6466" extrusionOk="0">
                  <a:moveTo>
                    <a:pt x="3233" y="6000"/>
                  </a:moveTo>
                  <a:lnTo>
                    <a:pt x="211" y="1783"/>
                  </a:lnTo>
                  <a:lnTo>
                    <a:pt x="211" y="1783"/>
                  </a:lnTo>
                  <a:lnTo>
                    <a:pt x="149" y="1687"/>
                  </a:lnTo>
                  <a:lnTo>
                    <a:pt x="97" y="1590"/>
                  </a:lnTo>
                  <a:lnTo>
                    <a:pt x="53" y="1485"/>
                  </a:lnTo>
                  <a:lnTo>
                    <a:pt x="27" y="1379"/>
                  </a:lnTo>
                  <a:lnTo>
                    <a:pt x="9" y="1265"/>
                  </a:lnTo>
                  <a:lnTo>
                    <a:pt x="0" y="1160"/>
                  </a:lnTo>
                  <a:lnTo>
                    <a:pt x="0" y="1054"/>
                  </a:lnTo>
                  <a:lnTo>
                    <a:pt x="18" y="940"/>
                  </a:lnTo>
                  <a:lnTo>
                    <a:pt x="35" y="835"/>
                  </a:lnTo>
                  <a:lnTo>
                    <a:pt x="70" y="738"/>
                  </a:lnTo>
                  <a:lnTo>
                    <a:pt x="114" y="633"/>
                  </a:lnTo>
                  <a:lnTo>
                    <a:pt x="167" y="536"/>
                  </a:lnTo>
                  <a:lnTo>
                    <a:pt x="229" y="448"/>
                  </a:lnTo>
                  <a:lnTo>
                    <a:pt x="299" y="360"/>
                  </a:lnTo>
                  <a:lnTo>
                    <a:pt x="378" y="281"/>
                  </a:lnTo>
                  <a:lnTo>
                    <a:pt x="466" y="211"/>
                  </a:lnTo>
                  <a:lnTo>
                    <a:pt x="466" y="211"/>
                  </a:lnTo>
                  <a:lnTo>
                    <a:pt x="466" y="211"/>
                  </a:lnTo>
                  <a:lnTo>
                    <a:pt x="562" y="150"/>
                  </a:lnTo>
                  <a:lnTo>
                    <a:pt x="668" y="97"/>
                  </a:lnTo>
                  <a:lnTo>
                    <a:pt x="773" y="53"/>
                  </a:lnTo>
                  <a:lnTo>
                    <a:pt x="879" y="27"/>
                  </a:lnTo>
                  <a:lnTo>
                    <a:pt x="984" y="9"/>
                  </a:lnTo>
                  <a:lnTo>
                    <a:pt x="1089" y="0"/>
                  </a:lnTo>
                  <a:lnTo>
                    <a:pt x="1204" y="0"/>
                  </a:lnTo>
                  <a:lnTo>
                    <a:pt x="1309" y="18"/>
                  </a:lnTo>
                  <a:lnTo>
                    <a:pt x="1414" y="35"/>
                  </a:lnTo>
                  <a:lnTo>
                    <a:pt x="1520" y="71"/>
                  </a:lnTo>
                  <a:lnTo>
                    <a:pt x="1616" y="115"/>
                  </a:lnTo>
                  <a:lnTo>
                    <a:pt x="1713" y="167"/>
                  </a:lnTo>
                  <a:lnTo>
                    <a:pt x="1810" y="229"/>
                  </a:lnTo>
                  <a:lnTo>
                    <a:pt x="1889" y="299"/>
                  </a:lnTo>
                  <a:lnTo>
                    <a:pt x="1968" y="378"/>
                  </a:lnTo>
                  <a:lnTo>
                    <a:pt x="2047" y="466"/>
                  </a:lnTo>
                  <a:lnTo>
                    <a:pt x="5068" y="4682"/>
                  </a:lnTo>
                  <a:lnTo>
                    <a:pt x="5068" y="4682"/>
                  </a:lnTo>
                  <a:lnTo>
                    <a:pt x="5130" y="4779"/>
                  </a:lnTo>
                  <a:lnTo>
                    <a:pt x="5183" y="4875"/>
                  </a:lnTo>
                  <a:lnTo>
                    <a:pt x="5218" y="4981"/>
                  </a:lnTo>
                  <a:lnTo>
                    <a:pt x="5244" y="5086"/>
                  </a:lnTo>
                  <a:lnTo>
                    <a:pt x="5271" y="5200"/>
                  </a:lnTo>
                  <a:lnTo>
                    <a:pt x="5271" y="5306"/>
                  </a:lnTo>
                  <a:lnTo>
                    <a:pt x="5271" y="5411"/>
                  </a:lnTo>
                  <a:lnTo>
                    <a:pt x="5262" y="5525"/>
                  </a:lnTo>
                  <a:lnTo>
                    <a:pt x="5235" y="5631"/>
                  </a:lnTo>
                  <a:lnTo>
                    <a:pt x="5200" y="5736"/>
                  </a:lnTo>
                  <a:lnTo>
                    <a:pt x="5165" y="5833"/>
                  </a:lnTo>
                  <a:lnTo>
                    <a:pt x="5112" y="5930"/>
                  </a:lnTo>
                  <a:lnTo>
                    <a:pt x="5051" y="6017"/>
                  </a:lnTo>
                  <a:lnTo>
                    <a:pt x="4972" y="6105"/>
                  </a:lnTo>
                  <a:lnTo>
                    <a:pt x="4893" y="6184"/>
                  </a:lnTo>
                  <a:lnTo>
                    <a:pt x="4805" y="6255"/>
                  </a:lnTo>
                  <a:lnTo>
                    <a:pt x="4805" y="6255"/>
                  </a:lnTo>
                  <a:lnTo>
                    <a:pt x="4805" y="6255"/>
                  </a:lnTo>
                  <a:lnTo>
                    <a:pt x="4708" y="6316"/>
                  </a:lnTo>
                  <a:lnTo>
                    <a:pt x="4612" y="6369"/>
                  </a:lnTo>
                  <a:lnTo>
                    <a:pt x="4506" y="6413"/>
                  </a:lnTo>
                  <a:lnTo>
                    <a:pt x="4401" y="6439"/>
                  </a:lnTo>
                  <a:lnTo>
                    <a:pt x="4287" y="6457"/>
                  </a:lnTo>
                  <a:lnTo>
                    <a:pt x="4181" y="6465"/>
                  </a:lnTo>
                  <a:lnTo>
                    <a:pt x="4076" y="6465"/>
                  </a:lnTo>
                  <a:lnTo>
                    <a:pt x="3962" y="6448"/>
                  </a:lnTo>
                  <a:lnTo>
                    <a:pt x="3856" y="6430"/>
                  </a:lnTo>
                  <a:lnTo>
                    <a:pt x="3751" y="6395"/>
                  </a:lnTo>
                  <a:lnTo>
                    <a:pt x="3654" y="6351"/>
                  </a:lnTo>
                  <a:lnTo>
                    <a:pt x="3558" y="6298"/>
                  </a:lnTo>
                  <a:lnTo>
                    <a:pt x="3470" y="6237"/>
                  </a:lnTo>
                  <a:lnTo>
                    <a:pt x="3382" y="6167"/>
                  </a:lnTo>
                  <a:lnTo>
                    <a:pt x="3303" y="6088"/>
                  </a:lnTo>
                  <a:lnTo>
                    <a:pt x="3233" y="6000"/>
                  </a:lnTo>
                  <a:lnTo>
                    <a:pt x="3233" y="6000"/>
                  </a:lnTo>
                  <a:close/>
                </a:path>
              </a:pathLst>
            </a:custGeom>
            <a:solidFill>
              <a:srgbClr val="A8AF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>
              <a:off x="3974307" y="4567417"/>
              <a:ext cx="73524" cy="73471"/>
            </a:xfrm>
            <a:custGeom>
              <a:avLst/>
              <a:gdLst/>
              <a:ahLst/>
              <a:cxnLst/>
              <a:rect l="l" t="t" r="r" b="b"/>
              <a:pathLst>
                <a:path w="1381" h="1380" extrusionOk="0">
                  <a:moveTo>
                    <a:pt x="133" y="1090"/>
                  </a:moveTo>
                  <a:lnTo>
                    <a:pt x="133" y="1090"/>
                  </a:lnTo>
                  <a:lnTo>
                    <a:pt x="89" y="1029"/>
                  </a:lnTo>
                  <a:lnTo>
                    <a:pt x="62" y="967"/>
                  </a:lnTo>
                  <a:lnTo>
                    <a:pt x="36" y="906"/>
                  </a:lnTo>
                  <a:lnTo>
                    <a:pt x="19" y="844"/>
                  </a:lnTo>
                  <a:lnTo>
                    <a:pt x="1" y="774"/>
                  </a:lnTo>
                  <a:lnTo>
                    <a:pt x="1" y="712"/>
                  </a:lnTo>
                  <a:lnTo>
                    <a:pt x="1" y="642"/>
                  </a:lnTo>
                  <a:lnTo>
                    <a:pt x="10" y="581"/>
                  </a:lnTo>
                  <a:lnTo>
                    <a:pt x="27" y="510"/>
                  </a:lnTo>
                  <a:lnTo>
                    <a:pt x="45" y="449"/>
                  </a:lnTo>
                  <a:lnTo>
                    <a:pt x="71" y="387"/>
                  </a:lnTo>
                  <a:lnTo>
                    <a:pt x="98" y="326"/>
                  </a:lnTo>
                  <a:lnTo>
                    <a:pt x="142" y="273"/>
                  </a:lnTo>
                  <a:lnTo>
                    <a:pt x="185" y="220"/>
                  </a:lnTo>
                  <a:lnTo>
                    <a:pt x="229" y="168"/>
                  </a:lnTo>
                  <a:lnTo>
                    <a:pt x="291" y="124"/>
                  </a:lnTo>
                  <a:lnTo>
                    <a:pt x="291" y="124"/>
                  </a:lnTo>
                  <a:lnTo>
                    <a:pt x="344" y="89"/>
                  </a:lnTo>
                  <a:lnTo>
                    <a:pt x="405" y="53"/>
                  </a:lnTo>
                  <a:lnTo>
                    <a:pt x="475" y="36"/>
                  </a:lnTo>
                  <a:lnTo>
                    <a:pt x="537" y="18"/>
                  </a:lnTo>
                  <a:lnTo>
                    <a:pt x="607" y="1"/>
                  </a:lnTo>
                  <a:lnTo>
                    <a:pt x="669" y="1"/>
                  </a:lnTo>
                  <a:lnTo>
                    <a:pt x="739" y="1"/>
                  </a:lnTo>
                  <a:lnTo>
                    <a:pt x="800" y="10"/>
                  </a:lnTo>
                  <a:lnTo>
                    <a:pt x="871" y="18"/>
                  </a:lnTo>
                  <a:lnTo>
                    <a:pt x="932" y="45"/>
                  </a:lnTo>
                  <a:lnTo>
                    <a:pt x="994" y="71"/>
                  </a:lnTo>
                  <a:lnTo>
                    <a:pt x="1055" y="97"/>
                  </a:lnTo>
                  <a:lnTo>
                    <a:pt x="1108" y="141"/>
                  </a:lnTo>
                  <a:lnTo>
                    <a:pt x="1160" y="185"/>
                  </a:lnTo>
                  <a:lnTo>
                    <a:pt x="1204" y="229"/>
                  </a:lnTo>
                  <a:lnTo>
                    <a:pt x="1248" y="282"/>
                  </a:lnTo>
                  <a:lnTo>
                    <a:pt x="1248" y="282"/>
                  </a:lnTo>
                  <a:lnTo>
                    <a:pt x="1292" y="343"/>
                  </a:lnTo>
                  <a:lnTo>
                    <a:pt x="1319" y="405"/>
                  </a:lnTo>
                  <a:lnTo>
                    <a:pt x="1345" y="475"/>
                  </a:lnTo>
                  <a:lnTo>
                    <a:pt x="1362" y="537"/>
                  </a:lnTo>
                  <a:lnTo>
                    <a:pt x="1371" y="598"/>
                  </a:lnTo>
                  <a:lnTo>
                    <a:pt x="1380" y="668"/>
                  </a:lnTo>
                  <a:lnTo>
                    <a:pt x="1380" y="739"/>
                  </a:lnTo>
                  <a:lnTo>
                    <a:pt x="1371" y="800"/>
                  </a:lnTo>
                  <a:lnTo>
                    <a:pt x="1354" y="862"/>
                  </a:lnTo>
                  <a:lnTo>
                    <a:pt x="1336" y="932"/>
                  </a:lnTo>
                  <a:lnTo>
                    <a:pt x="1310" y="993"/>
                  </a:lnTo>
                  <a:lnTo>
                    <a:pt x="1283" y="1046"/>
                  </a:lnTo>
                  <a:lnTo>
                    <a:pt x="1239" y="1108"/>
                  </a:lnTo>
                  <a:lnTo>
                    <a:pt x="1196" y="1160"/>
                  </a:lnTo>
                  <a:lnTo>
                    <a:pt x="1152" y="1204"/>
                  </a:lnTo>
                  <a:lnTo>
                    <a:pt x="1090" y="1248"/>
                  </a:lnTo>
                  <a:lnTo>
                    <a:pt x="1090" y="1248"/>
                  </a:lnTo>
                  <a:lnTo>
                    <a:pt x="1037" y="1292"/>
                  </a:lnTo>
                  <a:lnTo>
                    <a:pt x="976" y="1318"/>
                  </a:lnTo>
                  <a:lnTo>
                    <a:pt x="906" y="1345"/>
                  </a:lnTo>
                  <a:lnTo>
                    <a:pt x="844" y="1362"/>
                  </a:lnTo>
                  <a:lnTo>
                    <a:pt x="774" y="1371"/>
                  </a:lnTo>
                  <a:lnTo>
                    <a:pt x="712" y="1380"/>
                  </a:lnTo>
                  <a:lnTo>
                    <a:pt x="642" y="1380"/>
                  </a:lnTo>
                  <a:lnTo>
                    <a:pt x="581" y="1371"/>
                  </a:lnTo>
                  <a:lnTo>
                    <a:pt x="510" y="1354"/>
                  </a:lnTo>
                  <a:lnTo>
                    <a:pt x="449" y="1336"/>
                  </a:lnTo>
                  <a:lnTo>
                    <a:pt x="387" y="1310"/>
                  </a:lnTo>
                  <a:lnTo>
                    <a:pt x="326" y="1274"/>
                  </a:lnTo>
                  <a:lnTo>
                    <a:pt x="273" y="1239"/>
                  </a:lnTo>
                  <a:lnTo>
                    <a:pt x="221" y="1195"/>
                  </a:lnTo>
                  <a:lnTo>
                    <a:pt x="177" y="1143"/>
                  </a:lnTo>
                  <a:lnTo>
                    <a:pt x="133" y="1090"/>
                  </a:lnTo>
                  <a:lnTo>
                    <a:pt x="133" y="109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3798026" y="4099321"/>
              <a:ext cx="276901" cy="339565"/>
            </a:xfrm>
            <a:custGeom>
              <a:avLst/>
              <a:gdLst/>
              <a:ahLst/>
              <a:cxnLst/>
              <a:rect l="l" t="t" r="r" b="b"/>
              <a:pathLst>
                <a:path w="5201" h="6378" extrusionOk="0">
                  <a:moveTo>
                    <a:pt x="3163" y="474"/>
                  </a:moveTo>
                  <a:lnTo>
                    <a:pt x="211" y="4594"/>
                  </a:lnTo>
                  <a:lnTo>
                    <a:pt x="211" y="4594"/>
                  </a:lnTo>
                  <a:lnTo>
                    <a:pt x="150" y="4691"/>
                  </a:lnTo>
                  <a:lnTo>
                    <a:pt x="97" y="4787"/>
                  </a:lnTo>
                  <a:lnTo>
                    <a:pt x="62" y="4893"/>
                  </a:lnTo>
                  <a:lnTo>
                    <a:pt x="27" y="4998"/>
                  </a:lnTo>
                  <a:lnTo>
                    <a:pt x="9" y="5104"/>
                  </a:lnTo>
                  <a:lnTo>
                    <a:pt x="0" y="5218"/>
                  </a:lnTo>
                  <a:lnTo>
                    <a:pt x="9" y="5323"/>
                  </a:lnTo>
                  <a:lnTo>
                    <a:pt x="18" y="5429"/>
                  </a:lnTo>
                  <a:lnTo>
                    <a:pt x="44" y="5534"/>
                  </a:lnTo>
                  <a:lnTo>
                    <a:pt x="71" y="5639"/>
                  </a:lnTo>
                  <a:lnTo>
                    <a:pt x="115" y="5745"/>
                  </a:lnTo>
                  <a:lnTo>
                    <a:pt x="167" y="5841"/>
                  </a:lnTo>
                  <a:lnTo>
                    <a:pt x="229" y="5929"/>
                  </a:lnTo>
                  <a:lnTo>
                    <a:pt x="299" y="6017"/>
                  </a:lnTo>
                  <a:lnTo>
                    <a:pt x="387" y="6096"/>
                  </a:lnTo>
                  <a:lnTo>
                    <a:pt x="475" y="6166"/>
                  </a:lnTo>
                  <a:lnTo>
                    <a:pt x="475" y="6166"/>
                  </a:lnTo>
                  <a:lnTo>
                    <a:pt x="475" y="6166"/>
                  </a:lnTo>
                  <a:lnTo>
                    <a:pt x="571" y="6228"/>
                  </a:lnTo>
                  <a:lnTo>
                    <a:pt x="668" y="6281"/>
                  </a:lnTo>
                  <a:lnTo>
                    <a:pt x="773" y="6316"/>
                  </a:lnTo>
                  <a:lnTo>
                    <a:pt x="879" y="6351"/>
                  </a:lnTo>
                  <a:lnTo>
                    <a:pt x="993" y="6368"/>
                  </a:lnTo>
                  <a:lnTo>
                    <a:pt x="1098" y="6377"/>
                  </a:lnTo>
                  <a:lnTo>
                    <a:pt x="1204" y="6377"/>
                  </a:lnTo>
                  <a:lnTo>
                    <a:pt x="1318" y="6360"/>
                  </a:lnTo>
                  <a:lnTo>
                    <a:pt x="1423" y="6342"/>
                  </a:lnTo>
                  <a:lnTo>
                    <a:pt x="1520" y="6307"/>
                  </a:lnTo>
                  <a:lnTo>
                    <a:pt x="1625" y="6263"/>
                  </a:lnTo>
                  <a:lnTo>
                    <a:pt x="1722" y="6210"/>
                  </a:lnTo>
                  <a:lnTo>
                    <a:pt x="1810" y="6149"/>
                  </a:lnTo>
                  <a:lnTo>
                    <a:pt x="1898" y="6079"/>
                  </a:lnTo>
                  <a:lnTo>
                    <a:pt x="1977" y="5999"/>
                  </a:lnTo>
                  <a:lnTo>
                    <a:pt x="2047" y="5903"/>
                  </a:lnTo>
                  <a:lnTo>
                    <a:pt x="4998" y="1792"/>
                  </a:lnTo>
                  <a:lnTo>
                    <a:pt x="4998" y="1792"/>
                  </a:lnTo>
                  <a:lnTo>
                    <a:pt x="5060" y="1695"/>
                  </a:lnTo>
                  <a:lnTo>
                    <a:pt x="5104" y="1590"/>
                  </a:lnTo>
                  <a:lnTo>
                    <a:pt x="5148" y="1485"/>
                  </a:lnTo>
                  <a:lnTo>
                    <a:pt x="5174" y="1379"/>
                  </a:lnTo>
                  <a:lnTo>
                    <a:pt x="5201" y="1274"/>
                  </a:lnTo>
                  <a:lnTo>
                    <a:pt x="5201" y="1160"/>
                  </a:lnTo>
                  <a:lnTo>
                    <a:pt x="5201" y="1054"/>
                  </a:lnTo>
                  <a:lnTo>
                    <a:pt x="5192" y="949"/>
                  </a:lnTo>
                  <a:lnTo>
                    <a:pt x="5165" y="843"/>
                  </a:lnTo>
                  <a:lnTo>
                    <a:pt x="5130" y="738"/>
                  </a:lnTo>
                  <a:lnTo>
                    <a:pt x="5095" y="641"/>
                  </a:lnTo>
                  <a:lnTo>
                    <a:pt x="5042" y="545"/>
                  </a:lnTo>
                  <a:lnTo>
                    <a:pt x="4981" y="448"/>
                  </a:lnTo>
                  <a:lnTo>
                    <a:pt x="4902" y="360"/>
                  </a:lnTo>
                  <a:lnTo>
                    <a:pt x="4823" y="281"/>
                  </a:lnTo>
                  <a:lnTo>
                    <a:pt x="4735" y="211"/>
                  </a:lnTo>
                  <a:lnTo>
                    <a:pt x="4735" y="211"/>
                  </a:lnTo>
                  <a:lnTo>
                    <a:pt x="4735" y="211"/>
                  </a:lnTo>
                  <a:lnTo>
                    <a:pt x="4638" y="149"/>
                  </a:lnTo>
                  <a:lnTo>
                    <a:pt x="4542" y="97"/>
                  </a:lnTo>
                  <a:lnTo>
                    <a:pt x="4436" y="62"/>
                  </a:lnTo>
                  <a:lnTo>
                    <a:pt x="4331" y="26"/>
                  </a:lnTo>
                  <a:lnTo>
                    <a:pt x="4217" y="9"/>
                  </a:lnTo>
                  <a:lnTo>
                    <a:pt x="4111" y="0"/>
                  </a:lnTo>
                  <a:lnTo>
                    <a:pt x="4006" y="9"/>
                  </a:lnTo>
                  <a:lnTo>
                    <a:pt x="3892" y="18"/>
                  </a:lnTo>
                  <a:lnTo>
                    <a:pt x="3786" y="44"/>
                  </a:lnTo>
                  <a:lnTo>
                    <a:pt x="3681" y="70"/>
                  </a:lnTo>
                  <a:lnTo>
                    <a:pt x="3584" y="114"/>
                  </a:lnTo>
                  <a:lnTo>
                    <a:pt x="3488" y="167"/>
                  </a:lnTo>
                  <a:lnTo>
                    <a:pt x="3400" y="228"/>
                  </a:lnTo>
                  <a:lnTo>
                    <a:pt x="3312" y="299"/>
                  </a:lnTo>
                  <a:lnTo>
                    <a:pt x="3233" y="378"/>
                  </a:lnTo>
                  <a:lnTo>
                    <a:pt x="3163" y="474"/>
                  </a:lnTo>
                  <a:lnTo>
                    <a:pt x="3163" y="4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>
              <a:off x="3974307" y="4126900"/>
              <a:ext cx="73524" cy="73471"/>
            </a:xfrm>
            <a:custGeom>
              <a:avLst/>
              <a:gdLst/>
              <a:ahLst/>
              <a:cxnLst/>
              <a:rect l="l" t="t" r="r" b="b"/>
              <a:pathLst>
                <a:path w="1381" h="1380" extrusionOk="0">
                  <a:moveTo>
                    <a:pt x="133" y="281"/>
                  </a:moveTo>
                  <a:lnTo>
                    <a:pt x="133" y="281"/>
                  </a:lnTo>
                  <a:lnTo>
                    <a:pt x="89" y="343"/>
                  </a:lnTo>
                  <a:lnTo>
                    <a:pt x="62" y="404"/>
                  </a:lnTo>
                  <a:lnTo>
                    <a:pt x="36" y="466"/>
                  </a:lnTo>
                  <a:lnTo>
                    <a:pt x="19" y="536"/>
                  </a:lnTo>
                  <a:lnTo>
                    <a:pt x="1" y="598"/>
                  </a:lnTo>
                  <a:lnTo>
                    <a:pt x="1" y="668"/>
                  </a:lnTo>
                  <a:lnTo>
                    <a:pt x="1" y="729"/>
                  </a:lnTo>
                  <a:lnTo>
                    <a:pt x="10" y="800"/>
                  </a:lnTo>
                  <a:lnTo>
                    <a:pt x="27" y="861"/>
                  </a:lnTo>
                  <a:lnTo>
                    <a:pt x="45" y="931"/>
                  </a:lnTo>
                  <a:lnTo>
                    <a:pt x="71" y="993"/>
                  </a:lnTo>
                  <a:lnTo>
                    <a:pt x="98" y="1046"/>
                  </a:lnTo>
                  <a:lnTo>
                    <a:pt x="142" y="1107"/>
                  </a:lnTo>
                  <a:lnTo>
                    <a:pt x="185" y="1160"/>
                  </a:lnTo>
                  <a:lnTo>
                    <a:pt x="229" y="1204"/>
                  </a:lnTo>
                  <a:lnTo>
                    <a:pt x="291" y="1248"/>
                  </a:lnTo>
                  <a:lnTo>
                    <a:pt x="291" y="1248"/>
                  </a:lnTo>
                  <a:lnTo>
                    <a:pt x="344" y="1283"/>
                  </a:lnTo>
                  <a:lnTo>
                    <a:pt x="405" y="1318"/>
                  </a:lnTo>
                  <a:lnTo>
                    <a:pt x="475" y="1344"/>
                  </a:lnTo>
                  <a:lnTo>
                    <a:pt x="537" y="1362"/>
                  </a:lnTo>
                  <a:lnTo>
                    <a:pt x="607" y="1371"/>
                  </a:lnTo>
                  <a:lnTo>
                    <a:pt x="669" y="1379"/>
                  </a:lnTo>
                  <a:lnTo>
                    <a:pt x="739" y="1379"/>
                  </a:lnTo>
                  <a:lnTo>
                    <a:pt x="800" y="1371"/>
                  </a:lnTo>
                  <a:lnTo>
                    <a:pt x="871" y="1353"/>
                  </a:lnTo>
                  <a:lnTo>
                    <a:pt x="932" y="1335"/>
                  </a:lnTo>
                  <a:lnTo>
                    <a:pt x="994" y="1309"/>
                  </a:lnTo>
                  <a:lnTo>
                    <a:pt x="1055" y="1274"/>
                  </a:lnTo>
                  <a:lnTo>
                    <a:pt x="1108" y="1239"/>
                  </a:lnTo>
                  <a:lnTo>
                    <a:pt x="1160" y="1195"/>
                  </a:lnTo>
                  <a:lnTo>
                    <a:pt x="1204" y="1142"/>
                  </a:lnTo>
                  <a:lnTo>
                    <a:pt x="1248" y="1090"/>
                  </a:lnTo>
                  <a:lnTo>
                    <a:pt x="1248" y="1090"/>
                  </a:lnTo>
                  <a:lnTo>
                    <a:pt x="1292" y="1028"/>
                  </a:lnTo>
                  <a:lnTo>
                    <a:pt x="1319" y="967"/>
                  </a:lnTo>
                  <a:lnTo>
                    <a:pt x="1345" y="905"/>
                  </a:lnTo>
                  <a:lnTo>
                    <a:pt x="1362" y="844"/>
                  </a:lnTo>
                  <a:lnTo>
                    <a:pt x="1371" y="773"/>
                  </a:lnTo>
                  <a:lnTo>
                    <a:pt x="1380" y="703"/>
                  </a:lnTo>
                  <a:lnTo>
                    <a:pt x="1380" y="642"/>
                  </a:lnTo>
                  <a:lnTo>
                    <a:pt x="1371" y="571"/>
                  </a:lnTo>
                  <a:lnTo>
                    <a:pt x="1354" y="510"/>
                  </a:lnTo>
                  <a:lnTo>
                    <a:pt x="1336" y="448"/>
                  </a:lnTo>
                  <a:lnTo>
                    <a:pt x="1310" y="387"/>
                  </a:lnTo>
                  <a:lnTo>
                    <a:pt x="1283" y="325"/>
                  </a:lnTo>
                  <a:lnTo>
                    <a:pt x="1239" y="273"/>
                  </a:lnTo>
                  <a:lnTo>
                    <a:pt x="1196" y="220"/>
                  </a:lnTo>
                  <a:lnTo>
                    <a:pt x="1152" y="167"/>
                  </a:lnTo>
                  <a:lnTo>
                    <a:pt x="1090" y="123"/>
                  </a:lnTo>
                  <a:lnTo>
                    <a:pt x="1090" y="123"/>
                  </a:lnTo>
                  <a:lnTo>
                    <a:pt x="1037" y="88"/>
                  </a:lnTo>
                  <a:lnTo>
                    <a:pt x="976" y="53"/>
                  </a:lnTo>
                  <a:lnTo>
                    <a:pt x="906" y="35"/>
                  </a:lnTo>
                  <a:lnTo>
                    <a:pt x="844" y="9"/>
                  </a:lnTo>
                  <a:lnTo>
                    <a:pt x="774" y="0"/>
                  </a:lnTo>
                  <a:lnTo>
                    <a:pt x="712" y="0"/>
                  </a:lnTo>
                  <a:lnTo>
                    <a:pt x="642" y="0"/>
                  </a:lnTo>
                  <a:lnTo>
                    <a:pt x="581" y="9"/>
                  </a:lnTo>
                  <a:lnTo>
                    <a:pt x="510" y="18"/>
                  </a:lnTo>
                  <a:lnTo>
                    <a:pt x="449" y="35"/>
                  </a:lnTo>
                  <a:lnTo>
                    <a:pt x="387" y="62"/>
                  </a:lnTo>
                  <a:lnTo>
                    <a:pt x="326" y="97"/>
                  </a:lnTo>
                  <a:lnTo>
                    <a:pt x="273" y="132"/>
                  </a:lnTo>
                  <a:lnTo>
                    <a:pt x="221" y="176"/>
                  </a:lnTo>
                  <a:lnTo>
                    <a:pt x="177" y="229"/>
                  </a:lnTo>
                  <a:lnTo>
                    <a:pt x="133" y="281"/>
                  </a:lnTo>
                  <a:lnTo>
                    <a:pt x="133" y="281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>
              <a:off x="3731634" y="4272355"/>
              <a:ext cx="241816" cy="241816"/>
            </a:xfrm>
            <a:custGeom>
              <a:avLst/>
              <a:gdLst/>
              <a:ahLst/>
              <a:cxnLst/>
              <a:rect l="l" t="t" r="r" b="b"/>
              <a:pathLst>
                <a:path w="4542" h="4542" extrusionOk="0">
                  <a:moveTo>
                    <a:pt x="0" y="2275"/>
                  </a:moveTo>
                  <a:lnTo>
                    <a:pt x="0" y="2275"/>
                  </a:lnTo>
                  <a:lnTo>
                    <a:pt x="9" y="2161"/>
                  </a:lnTo>
                  <a:lnTo>
                    <a:pt x="18" y="2047"/>
                  </a:lnTo>
                  <a:lnTo>
                    <a:pt x="26" y="1933"/>
                  </a:lnTo>
                  <a:lnTo>
                    <a:pt x="53" y="1818"/>
                  </a:lnTo>
                  <a:lnTo>
                    <a:pt x="79" y="1704"/>
                  </a:lnTo>
                  <a:lnTo>
                    <a:pt x="106" y="1599"/>
                  </a:lnTo>
                  <a:lnTo>
                    <a:pt x="141" y="1493"/>
                  </a:lnTo>
                  <a:lnTo>
                    <a:pt x="185" y="1388"/>
                  </a:lnTo>
                  <a:lnTo>
                    <a:pt x="228" y="1291"/>
                  </a:lnTo>
                  <a:lnTo>
                    <a:pt x="281" y="1195"/>
                  </a:lnTo>
                  <a:lnTo>
                    <a:pt x="334" y="1098"/>
                  </a:lnTo>
                  <a:lnTo>
                    <a:pt x="395" y="1001"/>
                  </a:lnTo>
                  <a:lnTo>
                    <a:pt x="518" y="835"/>
                  </a:lnTo>
                  <a:lnTo>
                    <a:pt x="668" y="668"/>
                  </a:lnTo>
                  <a:lnTo>
                    <a:pt x="835" y="518"/>
                  </a:lnTo>
                  <a:lnTo>
                    <a:pt x="1001" y="395"/>
                  </a:lnTo>
                  <a:lnTo>
                    <a:pt x="1098" y="334"/>
                  </a:lnTo>
                  <a:lnTo>
                    <a:pt x="1195" y="281"/>
                  </a:lnTo>
                  <a:lnTo>
                    <a:pt x="1291" y="228"/>
                  </a:lnTo>
                  <a:lnTo>
                    <a:pt x="1388" y="185"/>
                  </a:lnTo>
                  <a:lnTo>
                    <a:pt x="1493" y="141"/>
                  </a:lnTo>
                  <a:lnTo>
                    <a:pt x="1599" y="106"/>
                  </a:lnTo>
                  <a:lnTo>
                    <a:pt x="1704" y="79"/>
                  </a:lnTo>
                  <a:lnTo>
                    <a:pt x="1818" y="53"/>
                  </a:lnTo>
                  <a:lnTo>
                    <a:pt x="1933" y="26"/>
                  </a:lnTo>
                  <a:lnTo>
                    <a:pt x="2047" y="18"/>
                  </a:lnTo>
                  <a:lnTo>
                    <a:pt x="2161" y="9"/>
                  </a:lnTo>
                  <a:lnTo>
                    <a:pt x="2275" y="0"/>
                  </a:lnTo>
                  <a:lnTo>
                    <a:pt x="2275" y="0"/>
                  </a:lnTo>
                  <a:lnTo>
                    <a:pt x="2389" y="9"/>
                  </a:lnTo>
                  <a:lnTo>
                    <a:pt x="2504" y="18"/>
                  </a:lnTo>
                  <a:lnTo>
                    <a:pt x="2618" y="26"/>
                  </a:lnTo>
                  <a:lnTo>
                    <a:pt x="2732" y="53"/>
                  </a:lnTo>
                  <a:lnTo>
                    <a:pt x="2846" y="79"/>
                  </a:lnTo>
                  <a:lnTo>
                    <a:pt x="2952" y="106"/>
                  </a:lnTo>
                  <a:lnTo>
                    <a:pt x="3057" y="141"/>
                  </a:lnTo>
                  <a:lnTo>
                    <a:pt x="3162" y="185"/>
                  </a:lnTo>
                  <a:lnTo>
                    <a:pt x="3259" y="228"/>
                  </a:lnTo>
                  <a:lnTo>
                    <a:pt x="3356" y="281"/>
                  </a:lnTo>
                  <a:lnTo>
                    <a:pt x="3452" y="334"/>
                  </a:lnTo>
                  <a:lnTo>
                    <a:pt x="3540" y="395"/>
                  </a:lnTo>
                  <a:lnTo>
                    <a:pt x="3716" y="518"/>
                  </a:lnTo>
                  <a:lnTo>
                    <a:pt x="3883" y="668"/>
                  </a:lnTo>
                  <a:lnTo>
                    <a:pt x="4023" y="835"/>
                  </a:lnTo>
                  <a:lnTo>
                    <a:pt x="4155" y="1001"/>
                  </a:lnTo>
                  <a:lnTo>
                    <a:pt x="4216" y="1098"/>
                  </a:lnTo>
                  <a:lnTo>
                    <a:pt x="4269" y="1195"/>
                  </a:lnTo>
                  <a:lnTo>
                    <a:pt x="4322" y="1291"/>
                  </a:lnTo>
                  <a:lnTo>
                    <a:pt x="4366" y="1388"/>
                  </a:lnTo>
                  <a:lnTo>
                    <a:pt x="4410" y="1493"/>
                  </a:lnTo>
                  <a:lnTo>
                    <a:pt x="4445" y="1599"/>
                  </a:lnTo>
                  <a:lnTo>
                    <a:pt x="4471" y="1704"/>
                  </a:lnTo>
                  <a:lnTo>
                    <a:pt x="4497" y="1818"/>
                  </a:lnTo>
                  <a:lnTo>
                    <a:pt x="4515" y="1933"/>
                  </a:lnTo>
                  <a:lnTo>
                    <a:pt x="4533" y="2047"/>
                  </a:lnTo>
                  <a:lnTo>
                    <a:pt x="4541" y="2161"/>
                  </a:lnTo>
                  <a:lnTo>
                    <a:pt x="4541" y="2275"/>
                  </a:lnTo>
                  <a:lnTo>
                    <a:pt x="4541" y="2275"/>
                  </a:lnTo>
                  <a:lnTo>
                    <a:pt x="4541" y="2389"/>
                  </a:lnTo>
                  <a:lnTo>
                    <a:pt x="4533" y="2504"/>
                  </a:lnTo>
                  <a:lnTo>
                    <a:pt x="4515" y="2618"/>
                  </a:lnTo>
                  <a:lnTo>
                    <a:pt x="4497" y="2732"/>
                  </a:lnTo>
                  <a:lnTo>
                    <a:pt x="4471" y="2846"/>
                  </a:lnTo>
                  <a:lnTo>
                    <a:pt x="4445" y="2952"/>
                  </a:lnTo>
                  <a:lnTo>
                    <a:pt x="4410" y="3057"/>
                  </a:lnTo>
                  <a:lnTo>
                    <a:pt x="4366" y="3162"/>
                  </a:lnTo>
                  <a:lnTo>
                    <a:pt x="4322" y="3259"/>
                  </a:lnTo>
                  <a:lnTo>
                    <a:pt x="4269" y="3356"/>
                  </a:lnTo>
                  <a:lnTo>
                    <a:pt x="4216" y="3452"/>
                  </a:lnTo>
                  <a:lnTo>
                    <a:pt x="4155" y="3540"/>
                  </a:lnTo>
                  <a:lnTo>
                    <a:pt x="4023" y="3716"/>
                  </a:lnTo>
                  <a:lnTo>
                    <a:pt x="3883" y="3883"/>
                  </a:lnTo>
                  <a:lnTo>
                    <a:pt x="3716" y="4023"/>
                  </a:lnTo>
                  <a:lnTo>
                    <a:pt x="3540" y="4155"/>
                  </a:lnTo>
                  <a:lnTo>
                    <a:pt x="3452" y="4216"/>
                  </a:lnTo>
                  <a:lnTo>
                    <a:pt x="3356" y="4269"/>
                  </a:lnTo>
                  <a:lnTo>
                    <a:pt x="3259" y="4322"/>
                  </a:lnTo>
                  <a:lnTo>
                    <a:pt x="3162" y="4366"/>
                  </a:lnTo>
                  <a:lnTo>
                    <a:pt x="3057" y="4410"/>
                  </a:lnTo>
                  <a:lnTo>
                    <a:pt x="2952" y="4445"/>
                  </a:lnTo>
                  <a:lnTo>
                    <a:pt x="2846" y="4471"/>
                  </a:lnTo>
                  <a:lnTo>
                    <a:pt x="2732" y="4497"/>
                  </a:lnTo>
                  <a:lnTo>
                    <a:pt x="2618" y="4515"/>
                  </a:lnTo>
                  <a:lnTo>
                    <a:pt x="2504" y="4533"/>
                  </a:lnTo>
                  <a:lnTo>
                    <a:pt x="2389" y="4541"/>
                  </a:lnTo>
                  <a:lnTo>
                    <a:pt x="2275" y="4541"/>
                  </a:lnTo>
                  <a:lnTo>
                    <a:pt x="2275" y="4541"/>
                  </a:lnTo>
                  <a:lnTo>
                    <a:pt x="2161" y="4541"/>
                  </a:lnTo>
                  <a:lnTo>
                    <a:pt x="2047" y="4533"/>
                  </a:lnTo>
                  <a:lnTo>
                    <a:pt x="1933" y="4515"/>
                  </a:lnTo>
                  <a:lnTo>
                    <a:pt x="1818" y="4497"/>
                  </a:lnTo>
                  <a:lnTo>
                    <a:pt x="1704" y="4471"/>
                  </a:lnTo>
                  <a:lnTo>
                    <a:pt x="1599" y="4445"/>
                  </a:lnTo>
                  <a:lnTo>
                    <a:pt x="1493" y="4410"/>
                  </a:lnTo>
                  <a:lnTo>
                    <a:pt x="1388" y="4366"/>
                  </a:lnTo>
                  <a:lnTo>
                    <a:pt x="1291" y="4322"/>
                  </a:lnTo>
                  <a:lnTo>
                    <a:pt x="1195" y="4269"/>
                  </a:lnTo>
                  <a:lnTo>
                    <a:pt x="1098" y="4216"/>
                  </a:lnTo>
                  <a:lnTo>
                    <a:pt x="1001" y="4155"/>
                  </a:lnTo>
                  <a:lnTo>
                    <a:pt x="835" y="4023"/>
                  </a:lnTo>
                  <a:lnTo>
                    <a:pt x="668" y="3883"/>
                  </a:lnTo>
                  <a:lnTo>
                    <a:pt x="518" y="3716"/>
                  </a:lnTo>
                  <a:lnTo>
                    <a:pt x="395" y="3540"/>
                  </a:lnTo>
                  <a:lnTo>
                    <a:pt x="334" y="3452"/>
                  </a:lnTo>
                  <a:lnTo>
                    <a:pt x="281" y="3356"/>
                  </a:lnTo>
                  <a:lnTo>
                    <a:pt x="228" y="3259"/>
                  </a:lnTo>
                  <a:lnTo>
                    <a:pt x="185" y="3162"/>
                  </a:lnTo>
                  <a:lnTo>
                    <a:pt x="141" y="3057"/>
                  </a:lnTo>
                  <a:lnTo>
                    <a:pt x="106" y="2952"/>
                  </a:lnTo>
                  <a:lnTo>
                    <a:pt x="79" y="2846"/>
                  </a:lnTo>
                  <a:lnTo>
                    <a:pt x="53" y="2732"/>
                  </a:lnTo>
                  <a:lnTo>
                    <a:pt x="26" y="2618"/>
                  </a:lnTo>
                  <a:lnTo>
                    <a:pt x="18" y="2504"/>
                  </a:lnTo>
                  <a:lnTo>
                    <a:pt x="9" y="2389"/>
                  </a:lnTo>
                  <a:lnTo>
                    <a:pt x="0" y="2275"/>
                  </a:lnTo>
                  <a:lnTo>
                    <a:pt x="0" y="2275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780244" y="4323306"/>
              <a:ext cx="143642" cy="143162"/>
            </a:xfrm>
            <a:custGeom>
              <a:avLst/>
              <a:gdLst/>
              <a:ahLst/>
              <a:cxnLst/>
              <a:rect l="l" t="t" r="r" b="b"/>
              <a:pathLst>
                <a:path w="2698" h="2689" extrusionOk="0">
                  <a:moveTo>
                    <a:pt x="1" y="1345"/>
                  </a:moveTo>
                  <a:lnTo>
                    <a:pt x="1" y="1345"/>
                  </a:lnTo>
                  <a:lnTo>
                    <a:pt x="9" y="1204"/>
                  </a:lnTo>
                  <a:lnTo>
                    <a:pt x="27" y="1072"/>
                  </a:lnTo>
                  <a:lnTo>
                    <a:pt x="62" y="940"/>
                  </a:lnTo>
                  <a:lnTo>
                    <a:pt x="106" y="817"/>
                  </a:lnTo>
                  <a:lnTo>
                    <a:pt x="159" y="703"/>
                  </a:lnTo>
                  <a:lnTo>
                    <a:pt x="229" y="589"/>
                  </a:lnTo>
                  <a:lnTo>
                    <a:pt x="308" y="484"/>
                  </a:lnTo>
                  <a:lnTo>
                    <a:pt x="396" y="396"/>
                  </a:lnTo>
                  <a:lnTo>
                    <a:pt x="493" y="308"/>
                  </a:lnTo>
                  <a:lnTo>
                    <a:pt x="598" y="229"/>
                  </a:lnTo>
                  <a:lnTo>
                    <a:pt x="703" y="159"/>
                  </a:lnTo>
                  <a:lnTo>
                    <a:pt x="826" y="106"/>
                  </a:lnTo>
                  <a:lnTo>
                    <a:pt x="949" y="62"/>
                  </a:lnTo>
                  <a:lnTo>
                    <a:pt x="1072" y="27"/>
                  </a:lnTo>
                  <a:lnTo>
                    <a:pt x="1213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485" y="1"/>
                  </a:lnTo>
                  <a:lnTo>
                    <a:pt x="1617" y="27"/>
                  </a:lnTo>
                  <a:lnTo>
                    <a:pt x="1749" y="62"/>
                  </a:lnTo>
                  <a:lnTo>
                    <a:pt x="1872" y="106"/>
                  </a:lnTo>
                  <a:lnTo>
                    <a:pt x="1986" y="159"/>
                  </a:lnTo>
                  <a:lnTo>
                    <a:pt x="2100" y="229"/>
                  </a:lnTo>
                  <a:lnTo>
                    <a:pt x="2205" y="308"/>
                  </a:lnTo>
                  <a:lnTo>
                    <a:pt x="2302" y="396"/>
                  </a:lnTo>
                  <a:lnTo>
                    <a:pt x="2390" y="484"/>
                  </a:lnTo>
                  <a:lnTo>
                    <a:pt x="2469" y="589"/>
                  </a:lnTo>
                  <a:lnTo>
                    <a:pt x="2530" y="703"/>
                  </a:lnTo>
                  <a:lnTo>
                    <a:pt x="2592" y="817"/>
                  </a:lnTo>
                  <a:lnTo>
                    <a:pt x="2636" y="940"/>
                  </a:lnTo>
                  <a:lnTo>
                    <a:pt x="2671" y="1072"/>
                  </a:lnTo>
                  <a:lnTo>
                    <a:pt x="2689" y="1204"/>
                  </a:lnTo>
                  <a:lnTo>
                    <a:pt x="2697" y="1345"/>
                  </a:lnTo>
                  <a:lnTo>
                    <a:pt x="2697" y="1345"/>
                  </a:lnTo>
                  <a:lnTo>
                    <a:pt x="2689" y="1485"/>
                  </a:lnTo>
                  <a:lnTo>
                    <a:pt x="2671" y="1617"/>
                  </a:lnTo>
                  <a:lnTo>
                    <a:pt x="2636" y="1749"/>
                  </a:lnTo>
                  <a:lnTo>
                    <a:pt x="2592" y="1872"/>
                  </a:lnTo>
                  <a:lnTo>
                    <a:pt x="2530" y="1986"/>
                  </a:lnTo>
                  <a:lnTo>
                    <a:pt x="2469" y="2100"/>
                  </a:lnTo>
                  <a:lnTo>
                    <a:pt x="2390" y="2205"/>
                  </a:lnTo>
                  <a:lnTo>
                    <a:pt x="2302" y="2302"/>
                  </a:lnTo>
                  <a:lnTo>
                    <a:pt x="2205" y="2381"/>
                  </a:lnTo>
                  <a:lnTo>
                    <a:pt x="2100" y="2460"/>
                  </a:lnTo>
                  <a:lnTo>
                    <a:pt x="1986" y="2530"/>
                  </a:lnTo>
                  <a:lnTo>
                    <a:pt x="1872" y="2583"/>
                  </a:lnTo>
                  <a:lnTo>
                    <a:pt x="1749" y="2636"/>
                  </a:lnTo>
                  <a:lnTo>
                    <a:pt x="1617" y="2662"/>
                  </a:lnTo>
                  <a:lnTo>
                    <a:pt x="1485" y="2688"/>
                  </a:lnTo>
                  <a:lnTo>
                    <a:pt x="1345" y="2688"/>
                  </a:lnTo>
                  <a:lnTo>
                    <a:pt x="1345" y="2688"/>
                  </a:lnTo>
                  <a:lnTo>
                    <a:pt x="1213" y="2688"/>
                  </a:lnTo>
                  <a:lnTo>
                    <a:pt x="1072" y="2662"/>
                  </a:lnTo>
                  <a:lnTo>
                    <a:pt x="949" y="2636"/>
                  </a:lnTo>
                  <a:lnTo>
                    <a:pt x="826" y="2583"/>
                  </a:lnTo>
                  <a:lnTo>
                    <a:pt x="703" y="2530"/>
                  </a:lnTo>
                  <a:lnTo>
                    <a:pt x="598" y="2460"/>
                  </a:lnTo>
                  <a:lnTo>
                    <a:pt x="493" y="2381"/>
                  </a:lnTo>
                  <a:lnTo>
                    <a:pt x="396" y="2302"/>
                  </a:lnTo>
                  <a:lnTo>
                    <a:pt x="308" y="2205"/>
                  </a:lnTo>
                  <a:lnTo>
                    <a:pt x="229" y="2100"/>
                  </a:lnTo>
                  <a:lnTo>
                    <a:pt x="159" y="1986"/>
                  </a:lnTo>
                  <a:lnTo>
                    <a:pt x="106" y="1872"/>
                  </a:lnTo>
                  <a:lnTo>
                    <a:pt x="62" y="1749"/>
                  </a:lnTo>
                  <a:lnTo>
                    <a:pt x="27" y="1617"/>
                  </a:lnTo>
                  <a:lnTo>
                    <a:pt x="9" y="1485"/>
                  </a:lnTo>
                  <a:lnTo>
                    <a:pt x="1" y="1345"/>
                  </a:lnTo>
                  <a:lnTo>
                    <a:pt x="1" y="1345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758255" y="4370052"/>
              <a:ext cx="29548" cy="44029"/>
            </a:xfrm>
            <a:custGeom>
              <a:avLst/>
              <a:gdLst/>
              <a:ahLst/>
              <a:cxnLst/>
              <a:rect l="l" t="t" r="r" b="b"/>
              <a:pathLst>
                <a:path w="555" h="827" extrusionOk="0">
                  <a:moveTo>
                    <a:pt x="554" y="827"/>
                  </a:moveTo>
                  <a:lnTo>
                    <a:pt x="554" y="1"/>
                  </a:lnTo>
                  <a:lnTo>
                    <a:pt x="1" y="177"/>
                  </a:lnTo>
                  <a:lnTo>
                    <a:pt x="1" y="669"/>
                  </a:lnTo>
                  <a:lnTo>
                    <a:pt x="554" y="82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793820" y="4438840"/>
              <a:ext cx="44935" cy="43071"/>
            </a:xfrm>
            <a:custGeom>
              <a:avLst/>
              <a:gdLst/>
              <a:ahLst/>
              <a:cxnLst/>
              <a:rect l="l" t="t" r="r" b="b"/>
              <a:pathLst>
                <a:path w="844" h="809" extrusionOk="0">
                  <a:moveTo>
                    <a:pt x="844" y="413"/>
                  </a:moveTo>
                  <a:lnTo>
                    <a:pt x="123" y="0"/>
                  </a:lnTo>
                  <a:lnTo>
                    <a:pt x="0" y="562"/>
                  </a:lnTo>
                  <a:lnTo>
                    <a:pt x="422" y="808"/>
                  </a:lnTo>
                  <a:lnTo>
                    <a:pt x="844" y="4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866281" y="4439745"/>
              <a:ext cx="44988" cy="42645"/>
            </a:xfrm>
            <a:custGeom>
              <a:avLst/>
              <a:gdLst/>
              <a:ahLst/>
              <a:cxnLst/>
              <a:rect l="l" t="t" r="r" b="b"/>
              <a:pathLst>
                <a:path w="845" h="801" extrusionOk="0">
                  <a:moveTo>
                    <a:pt x="712" y="1"/>
                  </a:moveTo>
                  <a:lnTo>
                    <a:pt x="1" y="414"/>
                  </a:lnTo>
                  <a:lnTo>
                    <a:pt x="423" y="800"/>
                  </a:lnTo>
                  <a:lnTo>
                    <a:pt x="844" y="554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919150" y="4372395"/>
              <a:ext cx="29495" cy="44029"/>
            </a:xfrm>
            <a:custGeom>
              <a:avLst/>
              <a:gdLst/>
              <a:ahLst/>
              <a:cxnLst/>
              <a:rect l="l" t="t" r="r" b="b"/>
              <a:pathLst>
                <a:path w="554" h="827" extrusionOk="0">
                  <a:moveTo>
                    <a:pt x="0" y="1"/>
                  </a:moveTo>
                  <a:lnTo>
                    <a:pt x="0" y="827"/>
                  </a:lnTo>
                  <a:lnTo>
                    <a:pt x="554" y="651"/>
                  </a:lnTo>
                  <a:lnTo>
                    <a:pt x="554" y="1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868198" y="4304619"/>
              <a:ext cx="44455" cy="43071"/>
            </a:xfrm>
            <a:custGeom>
              <a:avLst/>
              <a:gdLst/>
              <a:ahLst/>
              <a:cxnLst/>
              <a:rect l="l" t="t" r="r" b="b"/>
              <a:pathLst>
                <a:path w="835" h="809" extrusionOk="0">
                  <a:moveTo>
                    <a:pt x="0" y="395"/>
                  </a:moveTo>
                  <a:lnTo>
                    <a:pt x="712" y="808"/>
                  </a:lnTo>
                  <a:lnTo>
                    <a:pt x="834" y="246"/>
                  </a:lnTo>
                  <a:lnTo>
                    <a:pt x="413" y="0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795204" y="4304140"/>
              <a:ext cx="44935" cy="42592"/>
            </a:xfrm>
            <a:custGeom>
              <a:avLst/>
              <a:gdLst/>
              <a:ahLst/>
              <a:cxnLst/>
              <a:rect l="l" t="t" r="r" b="b"/>
              <a:pathLst>
                <a:path w="844" h="800" extrusionOk="0">
                  <a:moveTo>
                    <a:pt x="132" y="800"/>
                  </a:moveTo>
                  <a:lnTo>
                    <a:pt x="844" y="387"/>
                  </a:lnTo>
                  <a:lnTo>
                    <a:pt x="422" y="0"/>
                  </a:lnTo>
                  <a:lnTo>
                    <a:pt x="1" y="238"/>
                  </a:lnTo>
                  <a:lnTo>
                    <a:pt x="132" y="80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779764" y="4319580"/>
              <a:ext cx="147368" cy="147368"/>
            </a:xfrm>
            <a:custGeom>
              <a:avLst/>
              <a:gdLst/>
              <a:ahLst/>
              <a:cxnLst/>
              <a:rect l="l" t="t" r="r" b="b"/>
              <a:pathLst>
                <a:path w="2768" h="2768" extrusionOk="0">
                  <a:moveTo>
                    <a:pt x="185" y="694"/>
                  </a:moveTo>
                  <a:lnTo>
                    <a:pt x="185" y="694"/>
                  </a:lnTo>
                  <a:lnTo>
                    <a:pt x="256" y="571"/>
                  </a:lnTo>
                  <a:lnTo>
                    <a:pt x="343" y="466"/>
                  </a:lnTo>
                  <a:lnTo>
                    <a:pt x="440" y="369"/>
                  </a:lnTo>
                  <a:lnTo>
                    <a:pt x="545" y="281"/>
                  </a:lnTo>
                  <a:lnTo>
                    <a:pt x="660" y="202"/>
                  </a:lnTo>
                  <a:lnTo>
                    <a:pt x="774" y="141"/>
                  </a:lnTo>
                  <a:lnTo>
                    <a:pt x="897" y="88"/>
                  </a:lnTo>
                  <a:lnTo>
                    <a:pt x="1020" y="44"/>
                  </a:lnTo>
                  <a:lnTo>
                    <a:pt x="1152" y="18"/>
                  </a:lnTo>
                  <a:lnTo>
                    <a:pt x="1283" y="0"/>
                  </a:lnTo>
                  <a:lnTo>
                    <a:pt x="1415" y="0"/>
                  </a:lnTo>
                  <a:lnTo>
                    <a:pt x="1556" y="9"/>
                  </a:lnTo>
                  <a:lnTo>
                    <a:pt x="1687" y="35"/>
                  </a:lnTo>
                  <a:lnTo>
                    <a:pt x="1819" y="71"/>
                  </a:lnTo>
                  <a:lnTo>
                    <a:pt x="1951" y="114"/>
                  </a:lnTo>
                  <a:lnTo>
                    <a:pt x="2074" y="185"/>
                  </a:lnTo>
                  <a:lnTo>
                    <a:pt x="2074" y="185"/>
                  </a:lnTo>
                  <a:lnTo>
                    <a:pt x="2197" y="264"/>
                  </a:lnTo>
                  <a:lnTo>
                    <a:pt x="2302" y="352"/>
                  </a:lnTo>
                  <a:lnTo>
                    <a:pt x="2399" y="439"/>
                  </a:lnTo>
                  <a:lnTo>
                    <a:pt x="2487" y="545"/>
                  </a:lnTo>
                  <a:lnTo>
                    <a:pt x="2566" y="659"/>
                  </a:lnTo>
                  <a:lnTo>
                    <a:pt x="2627" y="773"/>
                  </a:lnTo>
                  <a:lnTo>
                    <a:pt x="2680" y="896"/>
                  </a:lnTo>
                  <a:lnTo>
                    <a:pt x="2724" y="1028"/>
                  </a:lnTo>
                  <a:lnTo>
                    <a:pt x="2750" y="1151"/>
                  </a:lnTo>
                  <a:lnTo>
                    <a:pt x="2768" y="1283"/>
                  </a:lnTo>
                  <a:lnTo>
                    <a:pt x="2768" y="1423"/>
                  </a:lnTo>
                  <a:lnTo>
                    <a:pt x="2759" y="1555"/>
                  </a:lnTo>
                  <a:lnTo>
                    <a:pt x="2733" y="1687"/>
                  </a:lnTo>
                  <a:lnTo>
                    <a:pt x="2698" y="1819"/>
                  </a:lnTo>
                  <a:lnTo>
                    <a:pt x="2645" y="1950"/>
                  </a:lnTo>
                  <a:lnTo>
                    <a:pt x="2583" y="2073"/>
                  </a:lnTo>
                  <a:lnTo>
                    <a:pt x="2583" y="2073"/>
                  </a:lnTo>
                  <a:lnTo>
                    <a:pt x="2504" y="2196"/>
                  </a:lnTo>
                  <a:lnTo>
                    <a:pt x="2416" y="2302"/>
                  </a:lnTo>
                  <a:lnTo>
                    <a:pt x="2320" y="2398"/>
                  </a:lnTo>
                  <a:lnTo>
                    <a:pt x="2214" y="2486"/>
                  </a:lnTo>
                  <a:lnTo>
                    <a:pt x="2109" y="2565"/>
                  </a:lnTo>
                  <a:lnTo>
                    <a:pt x="1986" y="2627"/>
                  </a:lnTo>
                  <a:lnTo>
                    <a:pt x="1863" y="2679"/>
                  </a:lnTo>
                  <a:lnTo>
                    <a:pt x="1740" y="2723"/>
                  </a:lnTo>
                  <a:lnTo>
                    <a:pt x="1608" y="2750"/>
                  </a:lnTo>
                  <a:lnTo>
                    <a:pt x="1477" y="2767"/>
                  </a:lnTo>
                  <a:lnTo>
                    <a:pt x="1345" y="2767"/>
                  </a:lnTo>
                  <a:lnTo>
                    <a:pt x="1213" y="2758"/>
                  </a:lnTo>
                  <a:lnTo>
                    <a:pt x="1081" y="2732"/>
                  </a:lnTo>
                  <a:lnTo>
                    <a:pt x="941" y="2697"/>
                  </a:lnTo>
                  <a:lnTo>
                    <a:pt x="818" y="2644"/>
                  </a:lnTo>
                  <a:lnTo>
                    <a:pt x="686" y="2583"/>
                  </a:lnTo>
                  <a:lnTo>
                    <a:pt x="686" y="2583"/>
                  </a:lnTo>
                  <a:lnTo>
                    <a:pt x="572" y="2504"/>
                  </a:lnTo>
                  <a:lnTo>
                    <a:pt x="458" y="2416"/>
                  </a:lnTo>
                  <a:lnTo>
                    <a:pt x="361" y="2328"/>
                  </a:lnTo>
                  <a:lnTo>
                    <a:pt x="273" y="2223"/>
                  </a:lnTo>
                  <a:lnTo>
                    <a:pt x="203" y="2108"/>
                  </a:lnTo>
                  <a:lnTo>
                    <a:pt x="133" y="1994"/>
                  </a:lnTo>
                  <a:lnTo>
                    <a:pt x="80" y="1871"/>
                  </a:lnTo>
                  <a:lnTo>
                    <a:pt x="45" y="1740"/>
                  </a:lnTo>
                  <a:lnTo>
                    <a:pt x="18" y="1617"/>
                  </a:lnTo>
                  <a:lnTo>
                    <a:pt x="1" y="1476"/>
                  </a:lnTo>
                  <a:lnTo>
                    <a:pt x="1" y="1344"/>
                  </a:lnTo>
                  <a:lnTo>
                    <a:pt x="10" y="1212"/>
                  </a:lnTo>
                  <a:lnTo>
                    <a:pt x="27" y="1081"/>
                  </a:lnTo>
                  <a:lnTo>
                    <a:pt x="71" y="949"/>
                  </a:lnTo>
                  <a:lnTo>
                    <a:pt x="115" y="817"/>
                  </a:lnTo>
                  <a:lnTo>
                    <a:pt x="185" y="694"/>
                  </a:lnTo>
                  <a:lnTo>
                    <a:pt x="185" y="694"/>
                  </a:lnTo>
                  <a:close/>
                  <a:moveTo>
                    <a:pt x="1222" y="1292"/>
                  </a:moveTo>
                  <a:lnTo>
                    <a:pt x="1222" y="1292"/>
                  </a:lnTo>
                  <a:lnTo>
                    <a:pt x="1213" y="1327"/>
                  </a:lnTo>
                  <a:lnTo>
                    <a:pt x="1204" y="1362"/>
                  </a:lnTo>
                  <a:lnTo>
                    <a:pt x="1204" y="1397"/>
                  </a:lnTo>
                  <a:lnTo>
                    <a:pt x="1204" y="1432"/>
                  </a:lnTo>
                  <a:lnTo>
                    <a:pt x="1222" y="1467"/>
                  </a:lnTo>
                  <a:lnTo>
                    <a:pt x="1239" y="1494"/>
                  </a:lnTo>
                  <a:lnTo>
                    <a:pt x="1266" y="1520"/>
                  </a:lnTo>
                  <a:lnTo>
                    <a:pt x="1292" y="1537"/>
                  </a:lnTo>
                  <a:lnTo>
                    <a:pt x="1292" y="1537"/>
                  </a:lnTo>
                  <a:lnTo>
                    <a:pt x="1327" y="1555"/>
                  </a:lnTo>
                  <a:lnTo>
                    <a:pt x="1362" y="1564"/>
                  </a:lnTo>
                  <a:lnTo>
                    <a:pt x="1397" y="1564"/>
                  </a:lnTo>
                  <a:lnTo>
                    <a:pt x="1433" y="1555"/>
                  </a:lnTo>
                  <a:lnTo>
                    <a:pt x="1459" y="1546"/>
                  </a:lnTo>
                  <a:lnTo>
                    <a:pt x="1494" y="1529"/>
                  </a:lnTo>
                  <a:lnTo>
                    <a:pt x="1520" y="1502"/>
                  </a:lnTo>
                  <a:lnTo>
                    <a:pt x="1538" y="1476"/>
                  </a:lnTo>
                  <a:lnTo>
                    <a:pt x="1538" y="1476"/>
                  </a:lnTo>
                  <a:lnTo>
                    <a:pt x="1556" y="1441"/>
                  </a:lnTo>
                  <a:lnTo>
                    <a:pt x="1564" y="1406"/>
                  </a:lnTo>
                  <a:lnTo>
                    <a:pt x="1564" y="1371"/>
                  </a:lnTo>
                  <a:lnTo>
                    <a:pt x="1556" y="1335"/>
                  </a:lnTo>
                  <a:lnTo>
                    <a:pt x="1547" y="1300"/>
                  </a:lnTo>
                  <a:lnTo>
                    <a:pt x="1529" y="1274"/>
                  </a:lnTo>
                  <a:lnTo>
                    <a:pt x="1503" y="1248"/>
                  </a:lnTo>
                  <a:lnTo>
                    <a:pt x="1477" y="1230"/>
                  </a:lnTo>
                  <a:lnTo>
                    <a:pt x="1477" y="1230"/>
                  </a:lnTo>
                  <a:lnTo>
                    <a:pt x="1441" y="1212"/>
                  </a:lnTo>
                  <a:lnTo>
                    <a:pt x="1406" y="1204"/>
                  </a:lnTo>
                  <a:lnTo>
                    <a:pt x="1371" y="1204"/>
                  </a:lnTo>
                  <a:lnTo>
                    <a:pt x="1336" y="1204"/>
                  </a:lnTo>
                  <a:lnTo>
                    <a:pt x="1301" y="1221"/>
                  </a:lnTo>
                  <a:lnTo>
                    <a:pt x="1275" y="1239"/>
                  </a:lnTo>
                  <a:lnTo>
                    <a:pt x="1248" y="1265"/>
                  </a:lnTo>
                  <a:lnTo>
                    <a:pt x="1222" y="1292"/>
                  </a:lnTo>
                  <a:lnTo>
                    <a:pt x="1222" y="129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4575293" y="4063276"/>
              <a:ext cx="182879" cy="641223"/>
            </a:xfrm>
            <a:custGeom>
              <a:avLst/>
              <a:gdLst/>
              <a:ahLst/>
              <a:cxnLst/>
              <a:rect l="l" t="t" r="r" b="b"/>
              <a:pathLst>
                <a:path w="3435" h="12044" extrusionOk="0">
                  <a:moveTo>
                    <a:pt x="3435" y="11183"/>
                  </a:moveTo>
                  <a:lnTo>
                    <a:pt x="3435" y="862"/>
                  </a:lnTo>
                  <a:lnTo>
                    <a:pt x="3435" y="862"/>
                  </a:lnTo>
                  <a:lnTo>
                    <a:pt x="3426" y="774"/>
                  </a:lnTo>
                  <a:lnTo>
                    <a:pt x="3417" y="686"/>
                  </a:lnTo>
                  <a:lnTo>
                    <a:pt x="3400" y="607"/>
                  </a:lnTo>
                  <a:lnTo>
                    <a:pt x="3365" y="528"/>
                  </a:lnTo>
                  <a:lnTo>
                    <a:pt x="3329" y="457"/>
                  </a:lnTo>
                  <a:lnTo>
                    <a:pt x="3286" y="378"/>
                  </a:lnTo>
                  <a:lnTo>
                    <a:pt x="3242" y="317"/>
                  </a:lnTo>
                  <a:lnTo>
                    <a:pt x="3180" y="255"/>
                  </a:lnTo>
                  <a:lnTo>
                    <a:pt x="3119" y="203"/>
                  </a:lnTo>
                  <a:lnTo>
                    <a:pt x="3057" y="150"/>
                  </a:lnTo>
                  <a:lnTo>
                    <a:pt x="2987" y="106"/>
                  </a:lnTo>
                  <a:lnTo>
                    <a:pt x="2908" y="71"/>
                  </a:lnTo>
                  <a:lnTo>
                    <a:pt x="2829" y="45"/>
                  </a:lnTo>
                  <a:lnTo>
                    <a:pt x="2750" y="18"/>
                  </a:lnTo>
                  <a:lnTo>
                    <a:pt x="2662" y="9"/>
                  </a:lnTo>
                  <a:lnTo>
                    <a:pt x="2574" y="1"/>
                  </a:lnTo>
                  <a:lnTo>
                    <a:pt x="861" y="1"/>
                  </a:lnTo>
                  <a:lnTo>
                    <a:pt x="861" y="1"/>
                  </a:lnTo>
                  <a:lnTo>
                    <a:pt x="773" y="9"/>
                  </a:lnTo>
                  <a:lnTo>
                    <a:pt x="685" y="18"/>
                  </a:lnTo>
                  <a:lnTo>
                    <a:pt x="606" y="45"/>
                  </a:lnTo>
                  <a:lnTo>
                    <a:pt x="527" y="71"/>
                  </a:lnTo>
                  <a:lnTo>
                    <a:pt x="448" y="106"/>
                  </a:lnTo>
                  <a:lnTo>
                    <a:pt x="378" y="150"/>
                  </a:lnTo>
                  <a:lnTo>
                    <a:pt x="317" y="203"/>
                  </a:lnTo>
                  <a:lnTo>
                    <a:pt x="255" y="255"/>
                  </a:lnTo>
                  <a:lnTo>
                    <a:pt x="202" y="317"/>
                  </a:lnTo>
                  <a:lnTo>
                    <a:pt x="150" y="378"/>
                  </a:lnTo>
                  <a:lnTo>
                    <a:pt x="106" y="457"/>
                  </a:lnTo>
                  <a:lnTo>
                    <a:pt x="71" y="528"/>
                  </a:lnTo>
                  <a:lnTo>
                    <a:pt x="44" y="607"/>
                  </a:lnTo>
                  <a:lnTo>
                    <a:pt x="18" y="686"/>
                  </a:lnTo>
                  <a:lnTo>
                    <a:pt x="9" y="774"/>
                  </a:lnTo>
                  <a:lnTo>
                    <a:pt x="0" y="862"/>
                  </a:lnTo>
                  <a:lnTo>
                    <a:pt x="0" y="11183"/>
                  </a:lnTo>
                  <a:lnTo>
                    <a:pt x="0" y="11183"/>
                  </a:lnTo>
                  <a:lnTo>
                    <a:pt x="9" y="11271"/>
                  </a:lnTo>
                  <a:lnTo>
                    <a:pt x="18" y="11358"/>
                  </a:lnTo>
                  <a:lnTo>
                    <a:pt x="44" y="11437"/>
                  </a:lnTo>
                  <a:lnTo>
                    <a:pt x="71" y="11516"/>
                  </a:lnTo>
                  <a:lnTo>
                    <a:pt x="106" y="11596"/>
                  </a:lnTo>
                  <a:lnTo>
                    <a:pt x="150" y="11666"/>
                  </a:lnTo>
                  <a:lnTo>
                    <a:pt x="202" y="11727"/>
                  </a:lnTo>
                  <a:lnTo>
                    <a:pt x="255" y="11789"/>
                  </a:lnTo>
                  <a:lnTo>
                    <a:pt x="317" y="11850"/>
                  </a:lnTo>
                  <a:lnTo>
                    <a:pt x="378" y="11894"/>
                  </a:lnTo>
                  <a:lnTo>
                    <a:pt x="448" y="11938"/>
                  </a:lnTo>
                  <a:lnTo>
                    <a:pt x="527" y="11973"/>
                  </a:lnTo>
                  <a:lnTo>
                    <a:pt x="606" y="12008"/>
                  </a:lnTo>
                  <a:lnTo>
                    <a:pt x="685" y="12026"/>
                  </a:lnTo>
                  <a:lnTo>
                    <a:pt x="773" y="12043"/>
                  </a:lnTo>
                  <a:lnTo>
                    <a:pt x="861" y="12043"/>
                  </a:lnTo>
                  <a:lnTo>
                    <a:pt x="2574" y="12043"/>
                  </a:lnTo>
                  <a:lnTo>
                    <a:pt x="2574" y="12043"/>
                  </a:lnTo>
                  <a:lnTo>
                    <a:pt x="2662" y="12043"/>
                  </a:lnTo>
                  <a:lnTo>
                    <a:pt x="2750" y="12026"/>
                  </a:lnTo>
                  <a:lnTo>
                    <a:pt x="2829" y="12008"/>
                  </a:lnTo>
                  <a:lnTo>
                    <a:pt x="2908" y="11973"/>
                  </a:lnTo>
                  <a:lnTo>
                    <a:pt x="2987" y="11938"/>
                  </a:lnTo>
                  <a:lnTo>
                    <a:pt x="3057" y="11894"/>
                  </a:lnTo>
                  <a:lnTo>
                    <a:pt x="3119" y="11850"/>
                  </a:lnTo>
                  <a:lnTo>
                    <a:pt x="3180" y="11789"/>
                  </a:lnTo>
                  <a:lnTo>
                    <a:pt x="3242" y="11727"/>
                  </a:lnTo>
                  <a:lnTo>
                    <a:pt x="3286" y="11666"/>
                  </a:lnTo>
                  <a:lnTo>
                    <a:pt x="3329" y="11596"/>
                  </a:lnTo>
                  <a:lnTo>
                    <a:pt x="3365" y="11516"/>
                  </a:lnTo>
                  <a:lnTo>
                    <a:pt x="3400" y="11437"/>
                  </a:lnTo>
                  <a:lnTo>
                    <a:pt x="3417" y="11358"/>
                  </a:lnTo>
                  <a:lnTo>
                    <a:pt x="3426" y="11271"/>
                  </a:lnTo>
                  <a:lnTo>
                    <a:pt x="3435" y="11183"/>
                  </a:lnTo>
                  <a:lnTo>
                    <a:pt x="3435" y="11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0"/>
            <p:cNvSpPr/>
            <p:nvPr/>
          </p:nvSpPr>
          <p:spPr>
            <a:xfrm>
              <a:off x="4577157" y="4583336"/>
              <a:ext cx="221265" cy="80020"/>
            </a:xfrm>
            <a:custGeom>
              <a:avLst/>
              <a:gdLst/>
              <a:ahLst/>
              <a:cxnLst/>
              <a:rect l="l" t="t" r="r" b="b"/>
              <a:pathLst>
                <a:path w="4156" h="1503" extrusionOk="0">
                  <a:moveTo>
                    <a:pt x="756" y="1503"/>
                  </a:moveTo>
                  <a:lnTo>
                    <a:pt x="3400" y="1503"/>
                  </a:lnTo>
                  <a:lnTo>
                    <a:pt x="3400" y="1503"/>
                  </a:lnTo>
                  <a:lnTo>
                    <a:pt x="3479" y="1503"/>
                  </a:lnTo>
                  <a:lnTo>
                    <a:pt x="3549" y="1494"/>
                  </a:lnTo>
                  <a:lnTo>
                    <a:pt x="3628" y="1476"/>
                  </a:lnTo>
                  <a:lnTo>
                    <a:pt x="3690" y="1450"/>
                  </a:lnTo>
                  <a:lnTo>
                    <a:pt x="3760" y="1415"/>
                  </a:lnTo>
                  <a:lnTo>
                    <a:pt x="3821" y="1380"/>
                  </a:lnTo>
                  <a:lnTo>
                    <a:pt x="3883" y="1336"/>
                  </a:lnTo>
                  <a:lnTo>
                    <a:pt x="3936" y="1283"/>
                  </a:lnTo>
                  <a:lnTo>
                    <a:pt x="3980" y="1230"/>
                  </a:lnTo>
                  <a:lnTo>
                    <a:pt x="4023" y="1177"/>
                  </a:lnTo>
                  <a:lnTo>
                    <a:pt x="4067" y="1116"/>
                  </a:lnTo>
                  <a:lnTo>
                    <a:pt x="4094" y="1046"/>
                  </a:lnTo>
                  <a:lnTo>
                    <a:pt x="4120" y="975"/>
                  </a:lnTo>
                  <a:lnTo>
                    <a:pt x="4138" y="905"/>
                  </a:lnTo>
                  <a:lnTo>
                    <a:pt x="4146" y="835"/>
                  </a:lnTo>
                  <a:lnTo>
                    <a:pt x="4155" y="756"/>
                  </a:lnTo>
                  <a:lnTo>
                    <a:pt x="4155" y="756"/>
                  </a:lnTo>
                  <a:lnTo>
                    <a:pt x="4155" y="756"/>
                  </a:lnTo>
                  <a:lnTo>
                    <a:pt x="4146" y="677"/>
                  </a:lnTo>
                  <a:lnTo>
                    <a:pt x="4138" y="607"/>
                  </a:lnTo>
                  <a:lnTo>
                    <a:pt x="4120" y="527"/>
                  </a:lnTo>
                  <a:lnTo>
                    <a:pt x="4094" y="466"/>
                  </a:lnTo>
                  <a:lnTo>
                    <a:pt x="4067" y="396"/>
                  </a:lnTo>
                  <a:lnTo>
                    <a:pt x="4023" y="334"/>
                  </a:lnTo>
                  <a:lnTo>
                    <a:pt x="3980" y="273"/>
                  </a:lnTo>
                  <a:lnTo>
                    <a:pt x="3936" y="220"/>
                  </a:lnTo>
                  <a:lnTo>
                    <a:pt x="3883" y="176"/>
                  </a:lnTo>
                  <a:lnTo>
                    <a:pt x="3821" y="132"/>
                  </a:lnTo>
                  <a:lnTo>
                    <a:pt x="3760" y="97"/>
                  </a:lnTo>
                  <a:lnTo>
                    <a:pt x="3690" y="62"/>
                  </a:lnTo>
                  <a:lnTo>
                    <a:pt x="3628" y="36"/>
                  </a:lnTo>
                  <a:lnTo>
                    <a:pt x="3549" y="18"/>
                  </a:lnTo>
                  <a:lnTo>
                    <a:pt x="3479" y="9"/>
                  </a:lnTo>
                  <a:lnTo>
                    <a:pt x="3400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677" y="9"/>
                  </a:lnTo>
                  <a:lnTo>
                    <a:pt x="598" y="18"/>
                  </a:lnTo>
                  <a:lnTo>
                    <a:pt x="527" y="36"/>
                  </a:lnTo>
                  <a:lnTo>
                    <a:pt x="457" y="62"/>
                  </a:lnTo>
                  <a:lnTo>
                    <a:pt x="396" y="97"/>
                  </a:lnTo>
                  <a:lnTo>
                    <a:pt x="334" y="132"/>
                  </a:lnTo>
                  <a:lnTo>
                    <a:pt x="273" y="176"/>
                  </a:lnTo>
                  <a:lnTo>
                    <a:pt x="220" y="220"/>
                  </a:lnTo>
                  <a:lnTo>
                    <a:pt x="176" y="273"/>
                  </a:lnTo>
                  <a:lnTo>
                    <a:pt x="132" y="334"/>
                  </a:lnTo>
                  <a:lnTo>
                    <a:pt x="88" y="396"/>
                  </a:lnTo>
                  <a:lnTo>
                    <a:pt x="62" y="466"/>
                  </a:lnTo>
                  <a:lnTo>
                    <a:pt x="36" y="527"/>
                  </a:lnTo>
                  <a:lnTo>
                    <a:pt x="18" y="607"/>
                  </a:lnTo>
                  <a:lnTo>
                    <a:pt x="0" y="677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835"/>
                  </a:lnTo>
                  <a:lnTo>
                    <a:pt x="18" y="905"/>
                  </a:lnTo>
                  <a:lnTo>
                    <a:pt x="36" y="975"/>
                  </a:lnTo>
                  <a:lnTo>
                    <a:pt x="62" y="1046"/>
                  </a:lnTo>
                  <a:lnTo>
                    <a:pt x="88" y="1116"/>
                  </a:lnTo>
                  <a:lnTo>
                    <a:pt x="132" y="1177"/>
                  </a:lnTo>
                  <a:lnTo>
                    <a:pt x="176" y="1230"/>
                  </a:lnTo>
                  <a:lnTo>
                    <a:pt x="220" y="1283"/>
                  </a:lnTo>
                  <a:lnTo>
                    <a:pt x="273" y="1336"/>
                  </a:lnTo>
                  <a:lnTo>
                    <a:pt x="334" y="1380"/>
                  </a:lnTo>
                  <a:lnTo>
                    <a:pt x="396" y="1415"/>
                  </a:lnTo>
                  <a:lnTo>
                    <a:pt x="457" y="1450"/>
                  </a:lnTo>
                  <a:lnTo>
                    <a:pt x="527" y="1476"/>
                  </a:lnTo>
                  <a:lnTo>
                    <a:pt x="598" y="1494"/>
                  </a:lnTo>
                  <a:lnTo>
                    <a:pt x="677" y="1503"/>
                  </a:lnTo>
                  <a:lnTo>
                    <a:pt x="756" y="1503"/>
                  </a:lnTo>
                  <a:lnTo>
                    <a:pt x="756" y="15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>
              <a:off x="4577157" y="4425742"/>
              <a:ext cx="221265" cy="80499"/>
            </a:xfrm>
            <a:custGeom>
              <a:avLst/>
              <a:gdLst/>
              <a:ahLst/>
              <a:cxnLst/>
              <a:rect l="l" t="t" r="r" b="b"/>
              <a:pathLst>
                <a:path w="4156" h="1512" extrusionOk="0">
                  <a:moveTo>
                    <a:pt x="756" y="1511"/>
                  </a:moveTo>
                  <a:lnTo>
                    <a:pt x="3400" y="1511"/>
                  </a:lnTo>
                  <a:lnTo>
                    <a:pt x="3400" y="1511"/>
                  </a:lnTo>
                  <a:lnTo>
                    <a:pt x="3479" y="1502"/>
                  </a:lnTo>
                  <a:lnTo>
                    <a:pt x="3549" y="1494"/>
                  </a:lnTo>
                  <a:lnTo>
                    <a:pt x="3628" y="1476"/>
                  </a:lnTo>
                  <a:lnTo>
                    <a:pt x="3690" y="1450"/>
                  </a:lnTo>
                  <a:lnTo>
                    <a:pt x="3760" y="1414"/>
                  </a:lnTo>
                  <a:lnTo>
                    <a:pt x="3821" y="1379"/>
                  </a:lnTo>
                  <a:lnTo>
                    <a:pt x="3883" y="1335"/>
                  </a:lnTo>
                  <a:lnTo>
                    <a:pt x="3936" y="1283"/>
                  </a:lnTo>
                  <a:lnTo>
                    <a:pt x="3980" y="1230"/>
                  </a:lnTo>
                  <a:lnTo>
                    <a:pt x="4023" y="1177"/>
                  </a:lnTo>
                  <a:lnTo>
                    <a:pt x="4067" y="1116"/>
                  </a:lnTo>
                  <a:lnTo>
                    <a:pt x="4094" y="1046"/>
                  </a:lnTo>
                  <a:lnTo>
                    <a:pt x="4120" y="975"/>
                  </a:lnTo>
                  <a:lnTo>
                    <a:pt x="4138" y="905"/>
                  </a:lnTo>
                  <a:lnTo>
                    <a:pt x="4146" y="835"/>
                  </a:lnTo>
                  <a:lnTo>
                    <a:pt x="4155" y="756"/>
                  </a:lnTo>
                  <a:lnTo>
                    <a:pt x="4155" y="756"/>
                  </a:lnTo>
                  <a:lnTo>
                    <a:pt x="4155" y="756"/>
                  </a:lnTo>
                  <a:lnTo>
                    <a:pt x="4146" y="677"/>
                  </a:lnTo>
                  <a:lnTo>
                    <a:pt x="4138" y="606"/>
                  </a:lnTo>
                  <a:lnTo>
                    <a:pt x="4120" y="536"/>
                  </a:lnTo>
                  <a:lnTo>
                    <a:pt x="4094" y="466"/>
                  </a:lnTo>
                  <a:lnTo>
                    <a:pt x="4067" y="396"/>
                  </a:lnTo>
                  <a:lnTo>
                    <a:pt x="4023" y="334"/>
                  </a:lnTo>
                  <a:lnTo>
                    <a:pt x="3980" y="273"/>
                  </a:lnTo>
                  <a:lnTo>
                    <a:pt x="3936" y="220"/>
                  </a:lnTo>
                  <a:lnTo>
                    <a:pt x="3883" y="176"/>
                  </a:lnTo>
                  <a:lnTo>
                    <a:pt x="3821" y="132"/>
                  </a:lnTo>
                  <a:lnTo>
                    <a:pt x="3760" y="97"/>
                  </a:lnTo>
                  <a:lnTo>
                    <a:pt x="3690" y="62"/>
                  </a:lnTo>
                  <a:lnTo>
                    <a:pt x="3628" y="35"/>
                  </a:lnTo>
                  <a:lnTo>
                    <a:pt x="3549" y="18"/>
                  </a:lnTo>
                  <a:lnTo>
                    <a:pt x="3479" y="9"/>
                  </a:lnTo>
                  <a:lnTo>
                    <a:pt x="3400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677" y="9"/>
                  </a:lnTo>
                  <a:lnTo>
                    <a:pt x="598" y="18"/>
                  </a:lnTo>
                  <a:lnTo>
                    <a:pt x="527" y="35"/>
                  </a:lnTo>
                  <a:lnTo>
                    <a:pt x="457" y="62"/>
                  </a:lnTo>
                  <a:lnTo>
                    <a:pt x="396" y="97"/>
                  </a:lnTo>
                  <a:lnTo>
                    <a:pt x="334" y="132"/>
                  </a:lnTo>
                  <a:lnTo>
                    <a:pt x="273" y="176"/>
                  </a:lnTo>
                  <a:lnTo>
                    <a:pt x="220" y="220"/>
                  </a:lnTo>
                  <a:lnTo>
                    <a:pt x="176" y="273"/>
                  </a:lnTo>
                  <a:lnTo>
                    <a:pt x="132" y="334"/>
                  </a:lnTo>
                  <a:lnTo>
                    <a:pt x="88" y="396"/>
                  </a:lnTo>
                  <a:lnTo>
                    <a:pt x="62" y="466"/>
                  </a:lnTo>
                  <a:lnTo>
                    <a:pt x="36" y="536"/>
                  </a:lnTo>
                  <a:lnTo>
                    <a:pt x="18" y="606"/>
                  </a:lnTo>
                  <a:lnTo>
                    <a:pt x="0" y="677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835"/>
                  </a:lnTo>
                  <a:lnTo>
                    <a:pt x="18" y="905"/>
                  </a:lnTo>
                  <a:lnTo>
                    <a:pt x="36" y="975"/>
                  </a:lnTo>
                  <a:lnTo>
                    <a:pt x="62" y="1046"/>
                  </a:lnTo>
                  <a:lnTo>
                    <a:pt x="88" y="1116"/>
                  </a:lnTo>
                  <a:lnTo>
                    <a:pt x="132" y="1177"/>
                  </a:lnTo>
                  <a:lnTo>
                    <a:pt x="176" y="1230"/>
                  </a:lnTo>
                  <a:lnTo>
                    <a:pt x="220" y="1283"/>
                  </a:lnTo>
                  <a:lnTo>
                    <a:pt x="273" y="1335"/>
                  </a:lnTo>
                  <a:lnTo>
                    <a:pt x="334" y="1379"/>
                  </a:lnTo>
                  <a:lnTo>
                    <a:pt x="396" y="1414"/>
                  </a:lnTo>
                  <a:lnTo>
                    <a:pt x="457" y="1450"/>
                  </a:lnTo>
                  <a:lnTo>
                    <a:pt x="527" y="1476"/>
                  </a:lnTo>
                  <a:lnTo>
                    <a:pt x="598" y="1494"/>
                  </a:lnTo>
                  <a:lnTo>
                    <a:pt x="677" y="1502"/>
                  </a:lnTo>
                  <a:lnTo>
                    <a:pt x="756" y="1511"/>
                  </a:lnTo>
                  <a:lnTo>
                    <a:pt x="756" y="15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4577157" y="4268149"/>
              <a:ext cx="221265" cy="80446"/>
            </a:xfrm>
            <a:custGeom>
              <a:avLst/>
              <a:gdLst/>
              <a:ahLst/>
              <a:cxnLst/>
              <a:rect l="l" t="t" r="r" b="b"/>
              <a:pathLst>
                <a:path w="4156" h="1511" extrusionOk="0">
                  <a:moveTo>
                    <a:pt x="756" y="1511"/>
                  </a:moveTo>
                  <a:lnTo>
                    <a:pt x="3400" y="1511"/>
                  </a:lnTo>
                  <a:lnTo>
                    <a:pt x="3400" y="1511"/>
                  </a:lnTo>
                  <a:lnTo>
                    <a:pt x="3479" y="1502"/>
                  </a:lnTo>
                  <a:lnTo>
                    <a:pt x="3549" y="1493"/>
                  </a:lnTo>
                  <a:lnTo>
                    <a:pt x="3628" y="1476"/>
                  </a:lnTo>
                  <a:lnTo>
                    <a:pt x="3690" y="1449"/>
                  </a:lnTo>
                  <a:lnTo>
                    <a:pt x="3760" y="1414"/>
                  </a:lnTo>
                  <a:lnTo>
                    <a:pt x="3821" y="1379"/>
                  </a:lnTo>
                  <a:lnTo>
                    <a:pt x="3883" y="1335"/>
                  </a:lnTo>
                  <a:lnTo>
                    <a:pt x="3936" y="1283"/>
                  </a:lnTo>
                  <a:lnTo>
                    <a:pt x="3980" y="1230"/>
                  </a:lnTo>
                  <a:lnTo>
                    <a:pt x="4023" y="1177"/>
                  </a:lnTo>
                  <a:lnTo>
                    <a:pt x="4067" y="1116"/>
                  </a:lnTo>
                  <a:lnTo>
                    <a:pt x="4094" y="1045"/>
                  </a:lnTo>
                  <a:lnTo>
                    <a:pt x="4120" y="975"/>
                  </a:lnTo>
                  <a:lnTo>
                    <a:pt x="4138" y="905"/>
                  </a:lnTo>
                  <a:lnTo>
                    <a:pt x="4146" y="835"/>
                  </a:lnTo>
                  <a:lnTo>
                    <a:pt x="4155" y="755"/>
                  </a:lnTo>
                  <a:lnTo>
                    <a:pt x="4155" y="755"/>
                  </a:lnTo>
                  <a:lnTo>
                    <a:pt x="4155" y="755"/>
                  </a:lnTo>
                  <a:lnTo>
                    <a:pt x="4146" y="676"/>
                  </a:lnTo>
                  <a:lnTo>
                    <a:pt x="4138" y="606"/>
                  </a:lnTo>
                  <a:lnTo>
                    <a:pt x="4120" y="536"/>
                  </a:lnTo>
                  <a:lnTo>
                    <a:pt x="4094" y="466"/>
                  </a:lnTo>
                  <a:lnTo>
                    <a:pt x="4067" y="395"/>
                  </a:lnTo>
                  <a:lnTo>
                    <a:pt x="4023" y="334"/>
                  </a:lnTo>
                  <a:lnTo>
                    <a:pt x="3980" y="281"/>
                  </a:lnTo>
                  <a:lnTo>
                    <a:pt x="3936" y="220"/>
                  </a:lnTo>
                  <a:lnTo>
                    <a:pt x="3883" y="176"/>
                  </a:lnTo>
                  <a:lnTo>
                    <a:pt x="3821" y="132"/>
                  </a:lnTo>
                  <a:lnTo>
                    <a:pt x="3760" y="97"/>
                  </a:lnTo>
                  <a:lnTo>
                    <a:pt x="3690" y="62"/>
                  </a:lnTo>
                  <a:lnTo>
                    <a:pt x="3628" y="35"/>
                  </a:lnTo>
                  <a:lnTo>
                    <a:pt x="3549" y="18"/>
                  </a:lnTo>
                  <a:lnTo>
                    <a:pt x="3479" y="9"/>
                  </a:lnTo>
                  <a:lnTo>
                    <a:pt x="3400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677" y="9"/>
                  </a:lnTo>
                  <a:lnTo>
                    <a:pt x="598" y="18"/>
                  </a:lnTo>
                  <a:lnTo>
                    <a:pt x="527" y="35"/>
                  </a:lnTo>
                  <a:lnTo>
                    <a:pt x="457" y="62"/>
                  </a:lnTo>
                  <a:lnTo>
                    <a:pt x="396" y="97"/>
                  </a:lnTo>
                  <a:lnTo>
                    <a:pt x="334" y="132"/>
                  </a:lnTo>
                  <a:lnTo>
                    <a:pt x="273" y="176"/>
                  </a:lnTo>
                  <a:lnTo>
                    <a:pt x="220" y="220"/>
                  </a:lnTo>
                  <a:lnTo>
                    <a:pt x="176" y="281"/>
                  </a:lnTo>
                  <a:lnTo>
                    <a:pt x="132" y="334"/>
                  </a:lnTo>
                  <a:lnTo>
                    <a:pt x="88" y="395"/>
                  </a:lnTo>
                  <a:lnTo>
                    <a:pt x="62" y="466"/>
                  </a:lnTo>
                  <a:lnTo>
                    <a:pt x="36" y="536"/>
                  </a:lnTo>
                  <a:lnTo>
                    <a:pt x="18" y="606"/>
                  </a:lnTo>
                  <a:lnTo>
                    <a:pt x="0" y="676"/>
                  </a:lnTo>
                  <a:lnTo>
                    <a:pt x="0" y="755"/>
                  </a:lnTo>
                  <a:lnTo>
                    <a:pt x="0" y="755"/>
                  </a:lnTo>
                  <a:lnTo>
                    <a:pt x="0" y="755"/>
                  </a:lnTo>
                  <a:lnTo>
                    <a:pt x="0" y="835"/>
                  </a:lnTo>
                  <a:lnTo>
                    <a:pt x="18" y="905"/>
                  </a:lnTo>
                  <a:lnTo>
                    <a:pt x="36" y="975"/>
                  </a:lnTo>
                  <a:lnTo>
                    <a:pt x="62" y="1045"/>
                  </a:lnTo>
                  <a:lnTo>
                    <a:pt x="88" y="1116"/>
                  </a:lnTo>
                  <a:lnTo>
                    <a:pt x="132" y="1177"/>
                  </a:lnTo>
                  <a:lnTo>
                    <a:pt x="176" y="1230"/>
                  </a:lnTo>
                  <a:lnTo>
                    <a:pt x="220" y="1283"/>
                  </a:lnTo>
                  <a:lnTo>
                    <a:pt x="273" y="1335"/>
                  </a:lnTo>
                  <a:lnTo>
                    <a:pt x="334" y="1379"/>
                  </a:lnTo>
                  <a:lnTo>
                    <a:pt x="396" y="1414"/>
                  </a:lnTo>
                  <a:lnTo>
                    <a:pt x="457" y="1449"/>
                  </a:lnTo>
                  <a:lnTo>
                    <a:pt x="527" y="1476"/>
                  </a:lnTo>
                  <a:lnTo>
                    <a:pt x="598" y="1493"/>
                  </a:lnTo>
                  <a:lnTo>
                    <a:pt x="677" y="1502"/>
                  </a:lnTo>
                  <a:lnTo>
                    <a:pt x="756" y="1511"/>
                  </a:lnTo>
                  <a:lnTo>
                    <a:pt x="756" y="15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0"/>
            <p:cNvSpPr/>
            <p:nvPr/>
          </p:nvSpPr>
          <p:spPr>
            <a:xfrm>
              <a:off x="4577157" y="4110501"/>
              <a:ext cx="221265" cy="80499"/>
            </a:xfrm>
            <a:custGeom>
              <a:avLst/>
              <a:gdLst/>
              <a:ahLst/>
              <a:cxnLst/>
              <a:rect l="l" t="t" r="r" b="b"/>
              <a:pathLst>
                <a:path w="4156" h="1512" extrusionOk="0">
                  <a:moveTo>
                    <a:pt x="756" y="1512"/>
                  </a:moveTo>
                  <a:lnTo>
                    <a:pt x="3400" y="1512"/>
                  </a:lnTo>
                  <a:lnTo>
                    <a:pt x="3400" y="1512"/>
                  </a:lnTo>
                  <a:lnTo>
                    <a:pt x="3479" y="1503"/>
                  </a:lnTo>
                  <a:lnTo>
                    <a:pt x="3549" y="1494"/>
                  </a:lnTo>
                  <a:lnTo>
                    <a:pt x="3628" y="1477"/>
                  </a:lnTo>
                  <a:lnTo>
                    <a:pt x="3690" y="1450"/>
                  </a:lnTo>
                  <a:lnTo>
                    <a:pt x="3760" y="1415"/>
                  </a:lnTo>
                  <a:lnTo>
                    <a:pt x="3821" y="1380"/>
                  </a:lnTo>
                  <a:lnTo>
                    <a:pt x="3883" y="1336"/>
                  </a:lnTo>
                  <a:lnTo>
                    <a:pt x="3936" y="1292"/>
                  </a:lnTo>
                  <a:lnTo>
                    <a:pt x="3980" y="1231"/>
                  </a:lnTo>
                  <a:lnTo>
                    <a:pt x="4023" y="1178"/>
                  </a:lnTo>
                  <a:lnTo>
                    <a:pt x="4067" y="1116"/>
                  </a:lnTo>
                  <a:lnTo>
                    <a:pt x="4094" y="1046"/>
                  </a:lnTo>
                  <a:lnTo>
                    <a:pt x="4120" y="976"/>
                  </a:lnTo>
                  <a:lnTo>
                    <a:pt x="4138" y="906"/>
                  </a:lnTo>
                  <a:lnTo>
                    <a:pt x="4146" y="835"/>
                  </a:lnTo>
                  <a:lnTo>
                    <a:pt x="4155" y="756"/>
                  </a:lnTo>
                  <a:lnTo>
                    <a:pt x="4155" y="756"/>
                  </a:lnTo>
                  <a:lnTo>
                    <a:pt x="4155" y="756"/>
                  </a:lnTo>
                  <a:lnTo>
                    <a:pt x="4146" y="677"/>
                  </a:lnTo>
                  <a:lnTo>
                    <a:pt x="4138" y="607"/>
                  </a:lnTo>
                  <a:lnTo>
                    <a:pt x="4120" y="537"/>
                  </a:lnTo>
                  <a:lnTo>
                    <a:pt x="4094" y="466"/>
                  </a:lnTo>
                  <a:lnTo>
                    <a:pt x="4067" y="396"/>
                  </a:lnTo>
                  <a:lnTo>
                    <a:pt x="4023" y="335"/>
                  </a:lnTo>
                  <a:lnTo>
                    <a:pt x="3980" y="282"/>
                  </a:lnTo>
                  <a:lnTo>
                    <a:pt x="3936" y="229"/>
                  </a:lnTo>
                  <a:lnTo>
                    <a:pt x="3883" y="177"/>
                  </a:lnTo>
                  <a:lnTo>
                    <a:pt x="3821" y="133"/>
                  </a:lnTo>
                  <a:lnTo>
                    <a:pt x="3760" y="97"/>
                  </a:lnTo>
                  <a:lnTo>
                    <a:pt x="3690" y="62"/>
                  </a:lnTo>
                  <a:lnTo>
                    <a:pt x="3628" y="36"/>
                  </a:lnTo>
                  <a:lnTo>
                    <a:pt x="3549" y="18"/>
                  </a:lnTo>
                  <a:lnTo>
                    <a:pt x="3479" y="10"/>
                  </a:lnTo>
                  <a:lnTo>
                    <a:pt x="3400" y="1"/>
                  </a:lnTo>
                  <a:lnTo>
                    <a:pt x="756" y="1"/>
                  </a:lnTo>
                  <a:lnTo>
                    <a:pt x="756" y="1"/>
                  </a:lnTo>
                  <a:lnTo>
                    <a:pt x="677" y="10"/>
                  </a:lnTo>
                  <a:lnTo>
                    <a:pt x="598" y="18"/>
                  </a:lnTo>
                  <a:lnTo>
                    <a:pt x="527" y="36"/>
                  </a:lnTo>
                  <a:lnTo>
                    <a:pt x="457" y="62"/>
                  </a:lnTo>
                  <a:lnTo>
                    <a:pt x="396" y="97"/>
                  </a:lnTo>
                  <a:lnTo>
                    <a:pt x="334" y="133"/>
                  </a:lnTo>
                  <a:lnTo>
                    <a:pt x="273" y="177"/>
                  </a:lnTo>
                  <a:lnTo>
                    <a:pt x="220" y="229"/>
                  </a:lnTo>
                  <a:lnTo>
                    <a:pt x="176" y="282"/>
                  </a:lnTo>
                  <a:lnTo>
                    <a:pt x="132" y="335"/>
                  </a:lnTo>
                  <a:lnTo>
                    <a:pt x="88" y="396"/>
                  </a:lnTo>
                  <a:lnTo>
                    <a:pt x="62" y="466"/>
                  </a:lnTo>
                  <a:lnTo>
                    <a:pt x="36" y="537"/>
                  </a:lnTo>
                  <a:lnTo>
                    <a:pt x="18" y="607"/>
                  </a:lnTo>
                  <a:lnTo>
                    <a:pt x="0" y="677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0" y="835"/>
                  </a:lnTo>
                  <a:lnTo>
                    <a:pt x="18" y="906"/>
                  </a:lnTo>
                  <a:lnTo>
                    <a:pt x="36" y="976"/>
                  </a:lnTo>
                  <a:lnTo>
                    <a:pt x="62" y="1046"/>
                  </a:lnTo>
                  <a:lnTo>
                    <a:pt x="88" y="1116"/>
                  </a:lnTo>
                  <a:lnTo>
                    <a:pt x="132" y="1178"/>
                  </a:lnTo>
                  <a:lnTo>
                    <a:pt x="176" y="1231"/>
                  </a:lnTo>
                  <a:lnTo>
                    <a:pt x="220" y="1292"/>
                  </a:lnTo>
                  <a:lnTo>
                    <a:pt x="273" y="1336"/>
                  </a:lnTo>
                  <a:lnTo>
                    <a:pt x="334" y="1380"/>
                  </a:lnTo>
                  <a:lnTo>
                    <a:pt x="396" y="1415"/>
                  </a:lnTo>
                  <a:lnTo>
                    <a:pt x="457" y="1450"/>
                  </a:lnTo>
                  <a:lnTo>
                    <a:pt x="527" y="1477"/>
                  </a:lnTo>
                  <a:lnTo>
                    <a:pt x="598" y="1494"/>
                  </a:lnTo>
                  <a:lnTo>
                    <a:pt x="677" y="1503"/>
                  </a:lnTo>
                  <a:lnTo>
                    <a:pt x="756" y="1512"/>
                  </a:lnTo>
                  <a:lnTo>
                    <a:pt x="756" y="1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0"/>
            <p:cNvSpPr/>
            <p:nvPr/>
          </p:nvSpPr>
          <p:spPr>
            <a:xfrm>
              <a:off x="4156232" y="4376601"/>
              <a:ext cx="37960" cy="37481"/>
            </a:xfrm>
            <a:custGeom>
              <a:avLst/>
              <a:gdLst/>
              <a:ahLst/>
              <a:cxnLst/>
              <a:rect l="l" t="t" r="r" b="b"/>
              <a:pathLst>
                <a:path w="713" h="704" extrusionOk="0">
                  <a:moveTo>
                    <a:pt x="712" y="352"/>
                  </a:moveTo>
                  <a:lnTo>
                    <a:pt x="712" y="352"/>
                  </a:lnTo>
                  <a:lnTo>
                    <a:pt x="704" y="282"/>
                  </a:lnTo>
                  <a:lnTo>
                    <a:pt x="677" y="212"/>
                  </a:lnTo>
                  <a:lnTo>
                    <a:pt x="651" y="150"/>
                  </a:lnTo>
                  <a:lnTo>
                    <a:pt x="607" y="98"/>
                  </a:lnTo>
                  <a:lnTo>
                    <a:pt x="554" y="54"/>
                  </a:lnTo>
                  <a:lnTo>
                    <a:pt x="493" y="27"/>
                  </a:lnTo>
                  <a:lnTo>
                    <a:pt x="423" y="1"/>
                  </a:lnTo>
                  <a:lnTo>
                    <a:pt x="352" y="1"/>
                  </a:lnTo>
                  <a:lnTo>
                    <a:pt x="352" y="1"/>
                  </a:lnTo>
                  <a:lnTo>
                    <a:pt x="282" y="1"/>
                  </a:lnTo>
                  <a:lnTo>
                    <a:pt x="221" y="27"/>
                  </a:lnTo>
                  <a:lnTo>
                    <a:pt x="159" y="54"/>
                  </a:lnTo>
                  <a:lnTo>
                    <a:pt x="106" y="98"/>
                  </a:lnTo>
                  <a:lnTo>
                    <a:pt x="62" y="150"/>
                  </a:lnTo>
                  <a:lnTo>
                    <a:pt x="27" y="212"/>
                  </a:lnTo>
                  <a:lnTo>
                    <a:pt x="10" y="282"/>
                  </a:lnTo>
                  <a:lnTo>
                    <a:pt x="1" y="352"/>
                  </a:lnTo>
                  <a:lnTo>
                    <a:pt x="1" y="352"/>
                  </a:lnTo>
                  <a:lnTo>
                    <a:pt x="10" y="423"/>
                  </a:lnTo>
                  <a:lnTo>
                    <a:pt x="27" y="493"/>
                  </a:lnTo>
                  <a:lnTo>
                    <a:pt x="62" y="546"/>
                  </a:lnTo>
                  <a:lnTo>
                    <a:pt x="106" y="598"/>
                  </a:lnTo>
                  <a:lnTo>
                    <a:pt x="159" y="642"/>
                  </a:lnTo>
                  <a:lnTo>
                    <a:pt x="221" y="677"/>
                  </a:lnTo>
                  <a:lnTo>
                    <a:pt x="282" y="695"/>
                  </a:lnTo>
                  <a:lnTo>
                    <a:pt x="352" y="704"/>
                  </a:lnTo>
                  <a:lnTo>
                    <a:pt x="352" y="704"/>
                  </a:lnTo>
                  <a:lnTo>
                    <a:pt x="423" y="695"/>
                  </a:lnTo>
                  <a:lnTo>
                    <a:pt x="493" y="677"/>
                  </a:lnTo>
                  <a:lnTo>
                    <a:pt x="554" y="642"/>
                  </a:lnTo>
                  <a:lnTo>
                    <a:pt x="607" y="598"/>
                  </a:lnTo>
                  <a:lnTo>
                    <a:pt x="651" y="546"/>
                  </a:lnTo>
                  <a:lnTo>
                    <a:pt x="677" y="493"/>
                  </a:lnTo>
                  <a:lnTo>
                    <a:pt x="704" y="423"/>
                  </a:lnTo>
                  <a:lnTo>
                    <a:pt x="712" y="352"/>
                  </a:lnTo>
                  <a:lnTo>
                    <a:pt x="712" y="352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0"/>
            <p:cNvSpPr/>
            <p:nvPr/>
          </p:nvSpPr>
          <p:spPr>
            <a:xfrm>
              <a:off x="4478501" y="4366325"/>
              <a:ext cx="37428" cy="37481"/>
            </a:xfrm>
            <a:custGeom>
              <a:avLst/>
              <a:gdLst/>
              <a:ahLst/>
              <a:cxnLst/>
              <a:rect l="l" t="t" r="r" b="b"/>
              <a:pathLst>
                <a:path w="703" h="704" extrusionOk="0">
                  <a:moveTo>
                    <a:pt x="703" y="352"/>
                  </a:moveTo>
                  <a:lnTo>
                    <a:pt x="703" y="352"/>
                  </a:lnTo>
                  <a:lnTo>
                    <a:pt x="694" y="282"/>
                  </a:lnTo>
                  <a:lnTo>
                    <a:pt x="676" y="212"/>
                  </a:lnTo>
                  <a:lnTo>
                    <a:pt x="641" y="159"/>
                  </a:lnTo>
                  <a:lnTo>
                    <a:pt x="597" y="106"/>
                  </a:lnTo>
                  <a:lnTo>
                    <a:pt x="545" y="62"/>
                  </a:lnTo>
                  <a:lnTo>
                    <a:pt x="492" y="27"/>
                  </a:lnTo>
                  <a:lnTo>
                    <a:pt x="422" y="9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281" y="9"/>
                  </a:lnTo>
                  <a:lnTo>
                    <a:pt x="211" y="27"/>
                  </a:lnTo>
                  <a:lnTo>
                    <a:pt x="149" y="62"/>
                  </a:lnTo>
                  <a:lnTo>
                    <a:pt x="97" y="106"/>
                  </a:lnTo>
                  <a:lnTo>
                    <a:pt x="53" y="159"/>
                  </a:lnTo>
                  <a:lnTo>
                    <a:pt x="26" y="212"/>
                  </a:lnTo>
                  <a:lnTo>
                    <a:pt x="0" y="282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0" y="422"/>
                  </a:lnTo>
                  <a:lnTo>
                    <a:pt x="26" y="493"/>
                  </a:lnTo>
                  <a:lnTo>
                    <a:pt x="53" y="554"/>
                  </a:lnTo>
                  <a:lnTo>
                    <a:pt x="97" y="607"/>
                  </a:lnTo>
                  <a:lnTo>
                    <a:pt x="149" y="651"/>
                  </a:lnTo>
                  <a:lnTo>
                    <a:pt x="211" y="677"/>
                  </a:lnTo>
                  <a:lnTo>
                    <a:pt x="281" y="703"/>
                  </a:lnTo>
                  <a:lnTo>
                    <a:pt x="351" y="703"/>
                  </a:lnTo>
                  <a:lnTo>
                    <a:pt x="351" y="703"/>
                  </a:lnTo>
                  <a:lnTo>
                    <a:pt x="422" y="703"/>
                  </a:lnTo>
                  <a:lnTo>
                    <a:pt x="492" y="677"/>
                  </a:lnTo>
                  <a:lnTo>
                    <a:pt x="545" y="651"/>
                  </a:lnTo>
                  <a:lnTo>
                    <a:pt x="597" y="607"/>
                  </a:lnTo>
                  <a:lnTo>
                    <a:pt x="641" y="554"/>
                  </a:lnTo>
                  <a:lnTo>
                    <a:pt x="676" y="493"/>
                  </a:lnTo>
                  <a:lnTo>
                    <a:pt x="694" y="422"/>
                  </a:lnTo>
                  <a:lnTo>
                    <a:pt x="703" y="352"/>
                  </a:lnTo>
                  <a:lnTo>
                    <a:pt x="703" y="352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0"/>
            <p:cNvSpPr/>
            <p:nvPr/>
          </p:nvSpPr>
          <p:spPr>
            <a:xfrm>
              <a:off x="3915423" y="3819166"/>
              <a:ext cx="229198" cy="160465"/>
            </a:xfrm>
            <a:custGeom>
              <a:avLst/>
              <a:gdLst/>
              <a:ahLst/>
              <a:cxnLst/>
              <a:rect l="l" t="t" r="r" b="b"/>
              <a:pathLst>
                <a:path w="4305" h="3014" extrusionOk="0">
                  <a:moveTo>
                    <a:pt x="0" y="3013"/>
                  </a:moveTo>
                  <a:lnTo>
                    <a:pt x="1010" y="3013"/>
                  </a:lnTo>
                  <a:lnTo>
                    <a:pt x="1010" y="1467"/>
                  </a:lnTo>
                  <a:lnTo>
                    <a:pt x="1010" y="1467"/>
                  </a:lnTo>
                  <a:lnTo>
                    <a:pt x="1010" y="1415"/>
                  </a:lnTo>
                  <a:lnTo>
                    <a:pt x="1019" y="1362"/>
                  </a:lnTo>
                  <a:lnTo>
                    <a:pt x="1045" y="1265"/>
                  </a:lnTo>
                  <a:lnTo>
                    <a:pt x="1098" y="1178"/>
                  </a:lnTo>
                  <a:lnTo>
                    <a:pt x="1160" y="1098"/>
                  </a:lnTo>
                  <a:lnTo>
                    <a:pt x="1239" y="1037"/>
                  </a:lnTo>
                  <a:lnTo>
                    <a:pt x="1327" y="993"/>
                  </a:lnTo>
                  <a:lnTo>
                    <a:pt x="1423" y="958"/>
                  </a:lnTo>
                  <a:lnTo>
                    <a:pt x="1476" y="949"/>
                  </a:lnTo>
                  <a:lnTo>
                    <a:pt x="1529" y="949"/>
                  </a:lnTo>
                  <a:lnTo>
                    <a:pt x="2785" y="949"/>
                  </a:lnTo>
                  <a:lnTo>
                    <a:pt x="2785" y="949"/>
                  </a:lnTo>
                  <a:lnTo>
                    <a:pt x="2837" y="949"/>
                  </a:lnTo>
                  <a:lnTo>
                    <a:pt x="2881" y="958"/>
                  </a:lnTo>
                  <a:lnTo>
                    <a:pt x="2978" y="993"/>
                  </a:lnTo>
                  <a:lnTo>
                    <a:pt x="3066" y="1037"/>
                  </a:lnTo>
                  <a:lnTo>
                    <a:pt x="3145" y="1098"/>
                  </a:lnTo>
                  <a:lnTo>
                    <a:pt x="3206" y="1178"/>
                  </a:lnTo>
                  <a:lnTo>
                    <a:pt x="3259" y="1265"/>
                  </a:lnTo>
                  <a:lnTo>
                    <a:pt x="3285" y="1362"/>
                  </a:lnTo>
                  <a:lnTo>
                    <a:pt x="3294" y="1415"/>
                  </a:lnTo>
                  <a:lnTo>
                    <a:pt x="3294" y="1467"/>
                  </a:lnTo>
                  <a:lnTo>
                    <a:pt x="3294" y="3013"/>
                  </a:lnTo>
                  <a:lnTo>
                    <a:pt x="4304" y="3013"/>
                  </a:lnTo>
                  <a:lnTo>
                    <a:pt x="4304" y="975"/>
                  </a:lnTo>
                  <a:lnTo>
                    <a:pt x="4304" y="975"/>
                  </a:lnTo>
                  <a:lnTo>
                    <a:pt x="4296" y="870"/>
                  </a:lnTo>
                  <a:lnTo>
                    <a:pt x="4287" y="773"/>
                  </a:lnTo>
                  <a:lnTo>
                    <a:pt x="4260" y="686"/>
                  </a:lnTo>
                  <a:lnTo>
                    <a:pt x="4225" y="598"/>
                  </a:lnTo>
                  <a:lnTo>
                    <a:pt x="4190" y="510"/>
                  </a:lnTo>
                  <a:lnTo>
                    <a:pt x="4137" y="431"/>
                  </a:lnTo>
                  <a:lnTo>
                    <a:pt x="4085" y="352"/>
                  </a:lnTo>
                  <a:lnTo>
                    <a:pt x="4023" y="290"/>
                  </a:lnTo>
                  <a:lnTo>
                    <a:pt x="3953" y="220"/>
                  </a:lnTo>
                  <a:lnTo>
                    <a:pt x="3874" y="167"/>
                  </a:lnTo>
                  <a:lnTo>
                    <a:pt x="3795" y="123"/>
                  </a:lnTo>
                  <a:lnTo>
                    <a:pt x="3707" y="80"/>
                  </a:lnTo>
                  <a:lnTo>
                    <a:pt x="3619" y="44"/>
                  </a:lnTo>
                  <a:lnTo>
                    <a:pt x="3531" y="18"/>
                  </a:lnTo>
                  <a:lnTo>
                    <a:pt x="3435" y="9"/>
                  </a:lnTo>
                  <a:lnTo>
                    <a:pt x="3338" y="0"/>
                  </a:lnTo>
                  <a:lnTo>
                    <a:pt x="975" y="0"/>
                  </a:lnTo>
                  <a:lnTo>
                    <a:pt x="975" y="0"/>
                  </a:lnTo>
                  <a:lnTo>
                    <a:pt x="870" y="9"/>
                  </a:lnTo>
                  <a:lnTo>
                    <a:pt x="773" y="18"/>
                  </a:lnTo>
                  <a:lnTo>
                    <a:pt x="685" y="44"/>
                  </a:lnTo>
                  <a:lnTo>
                    <a:pt x="597" y="80"/>
                  </a:lnTo>
                  <a:lnTo>
                    <a:pt x="510" y="123"/>
                  </a:lnTo>
                  <a:lnTo>
                    <a:pt x="431" y="167"/>
                  </a:lnTo>
                  <a:lnTo>
                    <a:pt x="352" y="229"/>
                  </a:lnTo>
                  <a:lnTo>
                    <a:pt x="290" y="290"/>
                  </a:lnTo>
                  <a:lnTo>
                    <a:pt x="220" y="361"/>
                  </a:lnTo>
                  <a:lnTo>
                    <a:pt x="167" y="431"/>
                  </a:lnTo>
                  <a:lnTo>
                    <a:pt x="123" y="510"/>
                  </a:lnTo>
                  <a:lnTo>
                    <a:pt x="79" y="598"/>
                  </a:lnTo>
                  <a:lnTo>
                    <a:pt x="44" y="686"/>
                  </a:lnTo>
                  <a:lnTo>
                    <a:pt x="18" y="773"/>
                  </a:lnTo>
                  <a:lnTo>
                    <a:pt x="9" y="870"/>
                  </a:lnTo>
                  <a:lnTo>
                    <a:pt x="0" y="975"/>
                  </a:lnTo>
                  <a:lnTo>
                    <a:pt x="0" y="30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3874693" y="3975854"/>
              <a:ext cx="311081" cy="53346"/>
            </a:xfrm>
            <a:custGeom>
              <a:avLst/>
              <a:gdLst/>
              <a:ahLst/>
              <a:cxnLst/>
              <a:rect l="l" t="t" r="r" b="b"/>
              <a:pathLst>
                <a:path w="5843" h="1002" extrusionOk="0">
                  <a:moveTo>
                    <a:pt x="247" y="0"/>
                  </a:moveTo>
                  <a:lnTo>
                    <a:pt x="5588" y="0"/>
                  </a:lnTo>
                  <a:lnTo>
                    <a:pt x="5588" y="0"/>
                  </a:lnTo>
                  <a:lnTo>
                    <a:pt x="5640" y="9"/>
                  </a:lnTo>
                  <a:lnTo>
                    <a:pt x="5684" y="26"/>
                  </a:lnTo>
                  <a:lnTo>
                    <a:pt x="5728" y="44"/>
                  </a:lnTo>
                  <a:lnTo>
                    <a:pt x="5763" y="79"/>
                  </a:lnTo>
                  <a:lnTo>
                    <a:pt x="5798" y="114"/>
                  </a:lnTo>
                  <a:lnTo>
                    <a:pt x="5816" y="158"/>
                  </a:lnTo>
                  <a:lnTo>
                    <a:pt x="5834" y="202"/>
                  </a:lnTo>
                  <a:lnTo>
                    <a:pt x="5842" y="255"/>
                  </a:lnTo>
                  <a:lnTo>
                    <a:pt x="5842" y="756"/>
                  </a:lnTo>
                  <a:lnTo>
                    <a:pt x="5842" y="756"/>
                  </a:lnTo>
                  <a:lnTo>
                    <a:pt x="5834" y="799"/>
                  </a:lnTo>
                  <a:lnTo>
                    <a:pt x="5816" y="852"/>
                  </a:lnTo>
                  <a:lnTo>
                    <a:pt x="5798" y="896"/>
                  </a:lnTo>
                  <a:lnTo>
                    <a:pt x="5763" y="931"/>
                  </a:lnTo>
                  <a:lnTo>
                    <a:pt x="5728" y="958"/>
                  </a:lnTo>
                  <a:lnTo>
                    <a:pt x="5684" y="984"/>
                  </a:lnTo>
                  <a:lnTo>
                    <a:pt x="5640" y="1001"/>
                  </a:lnTo>
                  <a:lnTo>
                    <a:pt x="5588" y="1001"/>
                  </a:lnTo>
                  <a:lnTo>
                    <a:pt x="247" y="1001"/>
                  </a:lnTo>
                  <a:lnTo>
                    <a:pt x="247" y="1001"/>
                  </a:lnTo>
                  <a:lnTo>
                    <a:pt x="194" y="1001"/>
                  </a:lnTo>
                  <a:lnTo>
                    <a:pt x="150" y="984"/>
                  </a:lnTo>
                  <a:lnTo>
                    <a:pt x="106" y="958"/>
                  </a:lnTo>
                  <a:lnTo>
                    <a:pt x="71" y="931"/>
                  </a:lnTo>
                  <a:lnTo>
                    <a:pt x="36" y="896"/>
                  </a:lnTo>
                  <a:lnTo>
                    <a:pt x="19" y="852"/>
                  </a:lnTo>
                  <a:lnTo>
                    <a:pt x="1" y="799"/>
                  </a:lnTo>
                  <a:lnTo>
                    <a:pt x="1" y="756"/>
                  </a:lnTo>
                  <a:lnTo>
                    <a:pt x="1" y="255"/>
                  </a:lnTo>
                  <a:lnTo>
                    <a:pt x="1" y="255"/>
                  </a:lnTo>
                  <a:lnTo>
                    <a:pt x="1" y="202"/>
                  </a:lnTo>
                  <a:lnTo>
                    <a:pt x="19" y="158"/>
                  </a:lnTo>
                  <a:lnTo>
                    <a:pt x="36" y="114"/>
                  </a:lnTo>
                  <a:lnTo>
                    <a:pt x="71" y="79"/>
                  </a:lnTo>
                  <a:lnTo>
                    <a:pt x="106" y="44"/>
                  </a:lnTo>
                  <a:lnTo>
                    <a:pt x="150" y="26"/>
                  </a:lnTo>
                  <a:lnTo>
                    <a:pt x="194" y="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0"/>
            <p:cNvSpPr/>
            <p:nvPr/>
          </p:nvSpPr>
          <p:spPr>
            <a:xfrm>
              <a:off x="4003324" y="3670463"/>
              <a:ext cx="53346" cy="148753"/>
            </a:xfrm>
            <a:custGeom>
              <a:avLst/>
              <a:gdLst/>
              <a:ahLst/>
              <a:cxnLst/>
              <a:rect l="l" t="t" r="r" b="b"/>
              <a:pathLst>
                <a:path w="1002" h="2794" extrusionOk="0">
                  <a:moveTo>
                    <a:pt x="1" y="2793"/>
                  </a:moveTo>
                  <a:lnTo>
                    <a:pt x="1002" y="2793"/>
                  </a:lnTo>
                  <a:lnTo>
                    <a:pt x="1002" y="0"/>
                  </a:lnTo>
                  <a:lnTo>
                    <a:pt x="1" y="0"/>
                  </a:lnTo>
                  <a:lnTo>
                    <a:pt x="1" y="27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>
              <a:off x="3984636" y="3622759"/>
              <a:ext cx="90774" cy="90295"/>
            </a:xfrm>
            <a:custGeom>
              <a:avLst/>
              <a:gdLst/>
              <a:ahLst/>
              <a:cxnLst/>
              <a:rect l="l" t="t" r="r" b="b"/>
              <a:pathLst>
                <a:path w="1705" h="1696" extrusionOk="0">
                  <a:moveTo>
                    <a:pt x="852" y="1696"/>
                  </a:moveTo>
                  <a:lnTo>
                    <a:pt x="852" y="1696"/>
                  </a:lnTo>
                  <a:lnTo>
                    <a:pt x="940" y="1696"/>
                  </a:lnTo>
                  <a:lnTo>
                    <a:pt x="1028" y="1678"/>
                  </a:lnTo>
                  <a:lnTo>
                    <a:pt x="1107" y="1660"/>
                  </a:lnTo>
                  <a:lnTo>
                    <a:pt x="1186" y="1634"/>
                  </a:lnTo>
                  <a:lnTo>
                    <a:pt x="1256" y="1599"/>
                  </a:lnTo>
                  <a:lnTo>
                    <a:pt x="1327" y="1555"/>
                  </a:lnTo>
                  <a:lnTo>
                    <a:pt x="1388" y="1502"/>
                  </a:lnTo>
                  <a:lnTo>
                    <a:pt x="1450" y="1450"/>
                  </a:lnTo>
                  <a:lnTo>
                    <a:pt x="1511" y="1388"/>
                  </a:lnTo>
                  <a:lnTo>
                    <a:pt x="1555" y="1327"/>
                  </a:lnTo>
                  <a:lnTo>
                    <a:pt x="1599" y="1256"/>
                  </a:lnTo>
                  <a:lnTo>
                    <a:pt x="1634" y="1177"/>
                  </a:lnTo>
                  <a:lnTo>
                    <a:pt x="1660" y="1098"/>
                  </a:lnTo>
                  <a:lnTo>
                    <a:pt x="1687" y="1019"/>
                  </a:lnTo>
                  <a:lnTo>
                    <a:pt x="1696" y="940"/>
                  </a:lnTo>
                  <a:lnTo>
                    <a:pt x="1704" y="852"/>
                  </a:lnTo>
                  <a:lnTo>
                    <a:pt x="1704" y="852"/>
                  </a:lnTo>
                  <a:lnTo>
                    <a:pt x="1696" y="764"/>
                  </a:lnTo>
                  <a:lnTo>
                    <a:pt x="1687" y="677"/>
                  </a:lnTo>
                  <a:lnTo>
                    <a:pt x="1660" y="598"/>
                  </a:lnTo>
                  <a:lnTo>
                    <a:pt x="1634" y="518"/>
                  </a:lnTo>
                  <a:lnTo>
                    <a:pt x="1599" y="448"/>
                  </a:lnTo>
                  <a:lnTo>
                    <a:pt x="1555" y="378"/>
                  </a:lnTo>
                  <a:lnTo>
                    <a:pt x="1511" y="308"/>
                  </a:lnTo>
                  <a:lnTo>
                    <a:pt x="1450" y="246"/>
                  </a:lnTo>
                  <a:lnTo>
                    <a:pt x="1388" y="193"/>
                  </a:lnTo>
                  <a:lnTo>
                    <a:pt x="1327" y="150"/>
                  </a:lnTo>
                  <a:lnTo>
                    <a:pt x="1256" y="106"/>
                  </a:lnTo>
                  <a:lnTo>
                    <a:pt x="1186" y="70"/>
                  </a:lnTo>
                  <a:lnTo>
                    <a:pt x="1107" y="35"/>
                  </a:lnTo>
                  <a:lnTo>
                    <a:pt x="1028" y="18"/>
                  </a:lnTo>
                  <a:lnTo>
                    <a:pt x="940" y="9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764" y="9"/>
                  </a:lnTo>
                  <a:lnTo>
                    <a:pt x="685" y="18"/>
                  </a:lnTo>
                  <a:lnTo>
                    <a:pt x="598" y="35"/>
                  </a:lnTo>
                  <a:lnTo>
                    <a:pt x="527" y="70"/>
                  </a:lnTo>
                  <a:lnTo>
                    <a:pt x="448" y="106"/>
                  </a:lnTo>
                  <a:lnTo>
                    <a:pt x="378" y="150"/>
                  </a:lnTo>
                  <a:lnTo>
                    <a:pt x="316" y="193"/>
                  </a:lnTo>
                  <a:lnTo>
                    <a:pt x="255" y="246"/>
                  </a:lnTo>
                  <a:lnTo>
                    <a:pt x="202" y="308"/>
                  </a:lnTo>
                  <a:lnTo>
                    <a:pt x="150" y="378"/>
                  </a:lnTo>
                  <a:lnTo>
                    <a:pt x="106" y="448"/>
                  </a:lnTo>
                  <a:lnTo>
                    <a:pt x="70" y="518"/>
                  </a:lnTo>
                  <a:lnTo>
                    <a:pt x="44" y="598"/>
                  </a:lnTo>
                  <a:lnTo>
                    <a:pt x="18" y="677"/>
                  </a:lnTo>
                  <a:lnTo>
                    <a:pt x="9" y="764"/>
                  </a:lnTo>
                  <a:lnTo>
                    <a:pt x="0" y="852"/>
                  </a:lnTo>
                  <a:lnTo>
                    <a:pt x="0" y="852"/>
                  </a:lnTo>
                  <a:lnTo>
                    <a:pt x="9" y="940"/>
                  </a:lnTo>
                  <a:lnTo>
                    <a:pt x="18" y="1019"/>
                  </a:lnTo>
                  <a:lnTo>
                    <a:pt x="44" y="1098"/>
                  </a:lnTo>
                  <a:lnTo>
                    <a:pt x="70" y="1177"/>
                  </a:lnTo>
                  <a:lnTo>
                    <a:pt x="106" y="1256"/>
                  </a:lnTo>
                  <a:lnTo>
                    <a:pt x="150" y="1327"/>
                  </a:lnTo>
                  <a:lnTo>
                    <a:pt x="202" y="1388"/>
                  </a:lnTo>
                  <a:lnTo>
                    <a:pt x="255" y="1450"/>
                  </a:lnTo>
                  <a:lnTo>
                    <a:pt x="316" y="1502"/>
                  </a:lnTo>
                  <a:lnTo>
                    <a:pt x="378" y="1555"/>
                  </a:lnTo>
                  <a:lnTo>
                    <a:pt x="448" y="1599"/>
                  </a:lnTo>
                  <a:lnTo>
                    <a:pt x="527" y="1634"/>
                  </a:lnTo>
                  <a:lnTo>
                    <a:pt x="598" y="1660"/>
                  </a:lnTo>
                  <a:lnTo>
                    <a:pt x="685" y="1678"/>
                  </a:lnTo>
                  <a:lnTo>
                    <a:pt x="764" y="1696"/>
                  </a:lnTo>
                  <a:lnTo>
                    <a:pt x="852" y="1696"/>
                  </a:lnTo>
                  <a:lnTo>
                    <a:pt x="852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>
              <a:off x="4000981" y="3632555"/>
              <a:ext cx="40729" cy="40729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378" y="765"/>
                  </a:moveTo>
                  <a:lnTo>
                    <a:pt x="378" y="765"/>
                  </a:lnTo>
                  <a:lnTo>
                    <a:pt x="457" y="765"/>
                  </a:lnTo>
                  <a:lnTo>
                    <a:pt x="528" y="739"/>
                  </a:lnTo>
                  <a:lnTo>
                    <a:pt x="598" y="703"/>
                  </a:lnTo>
                  <a:lnTo>
                    <a:pt x="651" y="659"/>
                  </a:lnTo>
                  <a:lnTo>
                    <a:pt x="703" y="598"/>
                  </a:lnTo>
                  <a:lnTo>
                    <a:pt x="738" y="536"/>
                  </a:lnTo>
                  <a:lnTo>
                    <a:pt x="756" y="457"/>
                  </a:lnTo>
                  <a:lnTo>
                    <a:pt x="765" y="387"/>
                  </a:lnTo>
                  <a:lnTo>
                    <a:pt x="765" y="387"/>
                  </a:lnTo>
                  <a:lnTo>
                    <a:pt x="756" y="308"/>
                  </a:lnTo>
                  <a:lnTo>
                    <a:pt x="738" y="238"/>
                  </a:lnTo>
                  <a:lnTo>
                    <a:pt x="703" y="168"/>
                  </a:lnTo>
                  <a:lnTo>
                    <a:pt x="651" y="115"/>
                  </a:lnTo>
                  <a:lnTo>
                    <a:pt x="598" y="62"/>
                  </a:lnTo>
                  <a:lnTo>
                    <a:pt x="528" y="27"/>
                  </a:lnTo>
                  <a:lnTo>
                    <a:pt x="457" y="9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308" y="9"/>
                  </a:lnTo>
                  <a:lnTo>
                    <a:pt x="229" y="27"/>
                  </a:lnTo>
                  <a:lnTo>
                    <a:pt x="168" y="62"/>
                  </a:lnTo>
                  <a:lnTo>
                    <a:pt x="106" y="115"/>
                  </a:lnTo>
                  <a:lnTo>
                    <a:pt x="62" y="168"/>
                  </a:lnTo>
                  <a:lnTo>
                    <a:pt x="27" y="238"/>
                  </a:lnTo>
                  <a:lnTo>
                    <a:pt x="1" y="308"/>
                  </a:lnTo>
                  <a:lnTo>
                    <a:pt x="1" y="387"/>
                  </a:lnTo>
                  <a:lnTo>
                    <a:pt x="1" y="387"/>
                  </a:lnTo>
                  <a:lnTo>
                    <a:pt x="1" y="457"/>
                  </a:lnTo>
                  <a:lnTo>
                    <a:pt x="27" y="536"/>
                  </a:lnTo>
                  <a:lnTo>
                    <a:pt x="62" y="598"/>
                  </a:lnTo>
                  <a:lnTo>
                    <a:pt x="106" y="659"/>
                  </a:lnTo>
                  <a:lnTo>
                    <a:pt x="168" y="703"/>
                  </a:lnTo>
                  <a:lnTo>
                    <a:pt x="229" y="739"/>
                  </a:lnTo>
                  <a:lnTo>
                    <a:pt x="308" y="765"/>
                  </a:lnTo>
                  <a:lnTo>
                    <a:pt x="378" y="765"/>
                  </a:lnTo>
                  <a:lnTo>
                    <a:pt x="378" y="7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>
              <a:off x="3379924" y="4484201"/>
              <a:ext cx="93117" cy="239953"/>
            </a:xfrm>
            <a:custGeom>
              <a:avLst/>
              <a:gdLst/>
              <a:ahLst/>
              <a:cxnLst/>
              <a:rect l="l" t="t" r="r" b="b"/>
              <a:pathLst>
                <a:path w="1749" h="4507" extrusionOk="0">
                  <a:moveTo>
                    <a:pt x="1" y="4506"/>
                  </a:moveTo>
                  <a:lnTo>
                    <a:pt x="1" y="0"/>
                  </a:lnTo>
                  <a:lnTo>
                    <a:pt x="1749" y="0"/>
                  </a:lnTo>
                  <a:lnTo>
                    <a:pt x="1749" y="4506"/>
                  </a:lnTo>
                  <a:lnTo>
                    <a:pt x="1" y="45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0"/>
            <p:cNvSpPr/>
            <p:nvPr/>
          </p:nvSpPr>
          <p:spPr>
            <a:xfrm>
              <a:off x="3197999" y="4139997"/>
              <a:ext cx="474262" cy="474688"/>
            </a:xfrm>
            <a:custGeom>
              <a:avLst/>
              <a:gdLst/>
              <a:ahLst/>
              <a:cxnLst/>
              <a:rect l="l" t="t" r="r" b="b"/>
              <a:pathLst>
                <a:path w="8908" h="8916" extrusionOk="0">
                  <a:moveTo>
                    <a:pt x="4454" y="8916"/>
                  </a:moveTo>
                  <a:lnTo>
                    <a:pt x="4454" y="8916"/>
                  </a:lnTo>
                  <a:lnTo>
                    <a:pt x="4682" y="8907"/>
                  </a:lnTo>
                  <a:lnTo>
                    <a:pt x="4911" y="8890"/>
                  </a:lnTo>
                  <a:lnTo>
                    <a:pt x="5130" y="8863"/>
                  </a:lnTo>
                  <a:lnTo>
                    <a:pt x="5350" y="8819"/>
                  </a:lnTo>
                  <a:lnTo>
                    <a:pt x="5570" y="8775"/>
                  </a:lnTo>
                  <a:lnTo>
                    <a:pt x="5780" y="8714"/>
                  </a:lnTo>
                  <a:lnTo>
                    <a:pt x="5982" y="8644"/>
                  </a:lnTo>
                  <a:lnTo>
                    <a:pt x="6185" y="8565"/>
                  </a:lnTo>
                  <a:lnTo>
                    <a:pt x="6387" y="8468"/>
                  </a:lnTo>
                  <a:lnTo>
                    <a:pt x="6580" y="8371"/>
                  </a:lnTo>
                  <a:lnTo>
                    <a:pt x="6764" y="8266"/>
                  </a:lnTo>
                  <a:lnTo>
                    <a:pt x="6949" y="8152"/>
                  </a:lnTo>
                  <a:lnTo>
                    <a:pt x="7116" y="8029"/>
                  </a:lnTo>
                  <a:lnTo>
                    <a:pt x="7291" y="7897"/>
                  </a:lnTo>
                  <a:lnTo>
                    <a:pt x="7449" y="7756"/>
                  </a:lnTo>
                  <a:lnTo>
                    <a:pt x="7608" y="7607"/>
                  </a:lnTo>
                  <a:lnTo>
                    <a:pt x="7757" y="7449"/>
                  </a:lnTo>
                  <a:lnTo>
                    <a:pt x="7889" y="7291"/>
                  </a:lnTo>
                  <a:lnTo>
                    <a:pt x="8029" y="7124"/>
                  </a:lnTo>
                  <a:lnTo>
                    <a:pt x="8152" y="6948"/>
                  </a:lnTo>
                  <a:lnTo>
                    <a:pt x="8266" y="6764"/>
                  </a:lnTo>
                  <a:lnTo>
                    <a:pt x="8372" y="6579"/>
                  </a:lnTo>
                  <a:lnTo>
                    <a:pt x="8468" y="6386"/>
                  </a:lnTo>
                  <a:lnTo>
                    <a:pt x="8565" y="6193"/>
                  </a:lnTo>
                  <a:lnTo>
                    <a:pt x="8644" y="5991"/>
                  </a:lnTo>
                  <a:lnTo>
                    <a:pt x="8714" y="5780"/>
                  </a:lnTo>
                  <a:lnTo>
                    <a:pt x="8767" y="5569"/>
                  </a:lnTo>
                  <a:lnTo>
                    <a:pt x="8820" y="5358"/>
                  </a:lnTo>
                  <a:lnTo>
                    <a:pt x="8864" y="5139"/>
                  </a:lnTo>
                  <a:lnTo>
                    <a:pt x="8890" y="4910"/>
                  </a:lnTo>
                  <a:lnTo>
                    <a:pt x="8908" y="4691"/>
                  </a:lnTo>
                  <a:lnTo>
                    <a:pt x="8908" y="4463"/>
                  </a:lnTo>
                  <a:lnTo>
                    <a:pt x="8908" y="4463"/>
                  </a:lnTo>
                  <a:lnTo>
                    <a:pt x="8908" y="4234"/>
                  </a:lnTo>
                  <a:lnTo>
                    <a:pt x="8890" y="4006"/>
                  </a:lnTo>
                  <a:lnTo>
                    <a:pt x="8864" y="3777"/>
                  </a:lnTo>
                  <a:lnTo>
                    <a:pt x="8820" y="3567"/>
                  </a:lnTo>
                  <a:lnTo>
                    <a:pt x="8767" y="3347"/>
                  </a:lnTo>
                  <a:lnTo>
                    <a:pt x="8714" y="3136"/>
                  </a:lnTo>
                  <a:lnTo>
                    <a:pt x="8644" y="2925"/>
                  </a:lnTo>
                  <a:lnTo>
                    <a:pt x="8565" y="2723"/>
                  </a:lnTo>
                  <a:lnTo>
                    <a:pt x="8468" y="2530"/>
                  </a:lnTo>
                  <a:lnTo>
                    <a:pt x="8372" y="2337"/>
                  </a:lnTo>
                  <a:lnTo>
                    <a:pt x="8266" y="2152"/>
                  </a:lnTo>
                  <a:lnTo>
                    <a:pt x="8152" y="1968"/>
                  </a:lnTo>
                  <a:lnTo>
                    <a:pt x="8029" y="1792"/>
                  </a:lnTo>
                  <a:lnTo>
                    <a:pt x="7889" y="1625"/>
                  </a:lnTo>
                  <a:lnTo>
                    <a:pt x="7757" y="1467"/>
                  </a:lnTo>
                  <a:lnTo>
                    <a:pt x="7608" y="1309"/>
                  </a:lnTo>
                  <a:lnTo>
                    <a:pt x="7449" y="1160"/>
                  </a:lnTo>
                  <a:lnTo>
                    <a:pt x="7291" y="1019"/>
                  </a:lnTo>
                  <a:lnTo>
                    <a:pt x="7116" y="887"/>
                  </a:lnTo>
                  <a:lnTo>
                    <a:pt x="6949" y="764"/>
                  </a:lnTo>
                  <a:lnTo>
                    <a:pt x="6764" y="650"/>
                  </a:lnTo>
                  <a:lnTo>
                    <a:pt x="6580" y="545"/>
                  </a:lnTo>
                  <a:lnTo>
                    <a:pt x="6387" y="448"/>
                  </a:lnTo>
                  <a:lnTo>
                    <a:pt x="6185" y="352"/>
                  </a:lnTo>
                  <a:lnTo>
                    <a:pt x="5982" y="273"/>
                  </a:lnTo>
                  <a:lnTo>
                    <a:pt x="5780" y="202"/>
                  </a:lnTo>
                  <a:lnTo>
                    <a:pt x="5570" y="141"/>
                  </a:lnTo>
                  <a:lnTo>
                    <a:pt x="5350" y="97"/>
                  </a:lnTo>
                  <a:lnTo>
                    <a:pt x="5130" y="53"/>
                  </a:lnTo>
                  <a:lnTo>
                    <a:pt x="4911" y="27"/>
                  </a:lnTo>
                  <a:lnTo>
                    <a:pt x="4682" y="9"/>
                  </a:lnTo>
                  <a:lnTo>
                    <a:pt x="4454" y="0"/>
                  </a:lnTo>
                  <a:lnTo>
                    <a:pt x="4454" y="0"/>
                  </a:lnTo>
                  <a:lnTo>
                    <a:pt x="4226" y="9"/>
                  </a:lnTo>
                  <a:lnTo>
                    <a:pt x="4006" y="27"/>
                  </a:lnTo>
                  <a:lnTo>
                    <a:pt x="3778" y="53"/>
                  </a:lnTo>
                  <a:lnTo>
                    <a:pt x="3558" y="97"/>
                  </a:lnTo>
                  <a:lnTo>
                    <a:pt x="3347" y="141"/>
                  </a:lnTo>
                  <a:lnTo>
                    <a:pt x="3136" y="202"/>
                  </a:lnTo>
                  <a:lnTo>
                    <a:pt x="2926" y="273"/>
                  </a:lnTo>
                  <a:lnTo>
                    <a:pt x="2724" y="352"/>
                  </a:lnTo>
                  <a:lnTo>
                    <a:pt x="2530" y="448"/>
                  </a:lnTo>
                  <a:lnTo>
                    <a:pt x="2337" y="545"/>
                  </a:lnTo>
                  <a:lnTo>
                    <a:pt x="2153" y="650"/>
                  </a:lnTo>
                  <a:lnTo>
                    <a:pt x="1968" y="764"/>
                  </a:lnTo>
                  <a:lnTo>
                    <a:pt x="1793" y="887"/>
                  </a:lnTo>
                  <a:lnTo>
                    <a:pt x="1626" y="1019"/>
                  </a:lnTo>
                  <a:lnTo>
                    <a:pt x="1468" y="1160"/>
                  </a:lnTo>
                  <a:lnTo>
                    <a:pt x="1309" y="1309"/>
                  </a:lnTo>
                  <a:lnTo>
                    <a:pt x="1160" y="1467"/>
                  </a:lnTo>
                  <a:lnTo>
                    <a:pt x="1020" y="1625"/>
                  </a:lnTo>
                  <a:lnTo>
                    <a:pt x="888" y="1792"/>
                  </a:lnTo>
                  <a:lnTo>
                    <a:pt x="765" y="1968"/>
                  </a:lnTo>
                  <a:lnTo>
                    <a:pt x="651" y="2152"/>
                  </a:lnTo>
                  <a:lnTo>
                    <a:pt x="545" y="2337"/>
                  </a:lnTo>
                  <a:lnTo>
                    <a:pt x="440" y="2530"/>
                  </a:lnTo>
                  <a:lnTo>
                    <a:pt x="352" y="2723"/>
                  </a:lnTo>
                  <a:lnTo>
                    <a:pt x="273" y="2925"/>
                  </a:lnTo>
                  <a:lnTo>
                    <a:pt x="203" y="3136"/>
                  </a:lnTo>
                  <a:lnTo>
                    <a:pt x="141" y="3347"/>
                  </a:lnTo>
                  <a:lnTo>
                    <a:pt x="97" y="3567"/>
                  </a:lnTo>
                  <a:lnTo>
                    <a:pt x="53" y="3777"/>
                  </a:lnTo>
                  <a:lnTo>
                    <a:pt x="27" y="4006"/>
                  </a:lnTo>
                  <a:lnTo>
                    <a:pt x="9" y="4234"/>
                  </a:lnTo>
                  <a:lnTo>
                    <a:pt x="1" y="4463"/>
                  </a:lnTo>
                  <a:lnTo>
                    <a:pt x="1" y="4463"/>
                  </a:lnTo>
                  <a:lnTo>
                    <a:pt x="9" y="4691"/>
                  </a:lnTo>
                  <a:lnTo>
                    <a:pt x="27" y="4910"/>
                  </a:lnTo>
                  <a:lnTo>
                    <a:pt x="53" y="5139"/>
                  </a:lnTo>
                  <a:lnTo>
                    <a:pt x="97" y="5358"/>
                  </a:lnTo>
                  <a:lnTo>
                    <a:pt x="141" y="5569"/>
                  </a:lnTo>
                  <a:lnTo>
                    <a:pt x="203" y="5780"/>
                  </a:lnTo>
                  <a:lnTo>
                    <a:pt x="273" y="5991"/>
                  </a:lnTo>
                  <a:lnTo>
                    <a:pt x="352" y="6193"/>
                  </a:lnTo>
                  <a:lnTo>
                    <a:pt x="440" y="6386"/>
                  </a:lnTo>
                  <a:lnTo>
                    <a:pt x="545" y="6579"/>
                  </a:lnTo>
                  <a:lnTo>
                    <a:pt x="651" y="6764"/>
                  </a:lnTo>
                  <a:lnTo>
                    <a:pt x="765" y="6948"/>
                  </a:lnTo>
                  <a:lnTo>
                    <a:pt x="888" y="7124"/>
                  </a:lnTo>
                  <a:lnTo>
                    <a:pt x="1020" y="7291"/>
                  </a:lnTo>
                  <a:lnTo>
                    <a:pt x="1160" y="7449"/>
                  </a:lnTo>
                  <a:lnTo>
                    <a:pt x="1309" y="7607"/>
                  </a:lnTo>
                  <a:lnTo>
                    <a:pt x="1468" y="7756"/>
                  </a:lnTo>
                  <a:lnTo>
                    <a:pt x="1626" y="7897"/>
                  </a:lnTo>
                  <a:lnTo>
                    <a:pt x="1793" y="8029"/>
                  </a:lnTo>
                  <a:lnTo>
                    <a:pt x="1968" y="8152"/>
                  </a:lnTo>
                  <a:lnTo>
                    <a:pt x="2153" y="8266"/>
                  </a:lnTo>
                  <a:lnTo>
                    <a:pt x="2337" y="8371"/>
                  </a:lnTo>
                  <a:lnTo>
                    <a:pt x="2530" y="8468"/>
                  </a:lnTo>
                  <a:lnTo>
                    <a:pt x="2724" y="8565"/>
                  </a:lnTo>
                  <a:lnTo>
                    <a:pt x="2926" y="8644"/>
                  </a:lnTo>
                  <a:lnTo>
                    <a:pt x="3136" y="8714"/>
                  </a:lnTo>
                  <a:lnTo>
                    <a:pt x="3347" y="8775"/>
                  </a:lnTo>
                  <a:lnTo>
                    <a:pt x="3558" y="8819"/>
                  </a:lnTo>
                  <a:lnTo>
                    <a:pt x="3778" y="8863"/>
                  </a:lnTo>
                  <a:lnTo>
                    <a:pt x="4006" y="8890"/>
                  </a:lnTo>
                  <a:lnTo>
                    <a:pt x="4226" y="8907"/>
                  </a:lnTo>
                  <a:lnTo>
                    <a:pt x="4454" y="8916"/>
                  </a:lnTo>
                  <a:lnTo>
                    <a:pt x="4454" y="8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0"/>
            <p:cNvSpPr/>
            <p:nvPr/>
          </p:nvSpPr>
          <p:spPr>
            <a:xfrm>
              <a:off x="3235906" y="4177851"/>
              <a:ext cx="398927" cy="398981"/>
            </a:xfrm>
            <a:custGeom>
              <a:avLst/>
              <a:gdLst/>
              <a:ahLst/>
              <a:cxnLst/>
              <a:rect l="l" t="t" r="r" b="b"/>
              <a:pathLst>
                <a:path w="7493" h="7494" extrusionOk="0">
                  <a:moveTo>
                    <a:pt x="3742" y="7493"/>
                  </a:moveTo>
                  <a:lnTo>
                    <a:pt x="3742" y="7493"/>
                  </a:lnTo>
                  <a:lnTo>
                    <a:pt x="3935" y="7493"/>
                  </a:lnTo>
                  <a:lnTo>
                    <a:pt x="4129" y="7476"/>
                  </a:lnTo>
                  <a:lnTo>
                    <a:pt x="4313" y="7450"/>
                  </a:lnTo>
                  <a:lnTo>
                    <a:pt x="4498" y="7423"/>
                  </a:lnTo>
                  <a:lnTo>
                    <a:pt x="4682" y="7379"/>
                  </a:lnTo>
                  <a:lnTo>
                    <a:pt x="4858" y="7327"/>
                  </a:lnTo>
                  <a:lnTo>
                    <a:pt x="5033" y="7265"/>
                  </a:lnTo>
                  <a:lnTo>
                    <a:pt x="5200" y="7204"/>
                  </a:lnTo>
                  <a:lnTo>
                    <a:pt x="5367" y="7125"/>
                  </a:lnTo>
                  <a:lnTo>
                    <a:pt x="5534" y="7045"/>
                  </a:lnTo>
                  <a:lnTo>
                    <a:pt x="5683" y="6949"/>
                  </a:lnTo>
                  <a:lnTo>
                    <a:pt x="5841" y="6852"/>
                  </a:lnTo>
                  <a:lnTo>
                    <a:pt x="5991" y="6747"/>
                  </a:lnTo>
                  <a:lnTo>
                    <a:pt x="6131" y="6641"/>
                  </a:lnTo>
                  <a:lnTo>
                    <a:pt x="6263" y="6518"/>
                  </a:lnTo>
                  <a:lnTo>
                    <a:pt x="6395" y="6395"/>
                  </a:lnTo>
                  <a:lnTo>
                    <a:pt x="6518" y="6264"/>
                  </a:lnTo>
                  <a:lnTo>
                    <a:pt x="6641" y="6132"/>
                  </a:lnTo>
                  <a:lnTo>
                    <a:pt x="6746" y="5991"/>
                  </a:lnTo>
                  <a:lnTo>
                    <a:pt x="6852" y="5842"/>
                  </a:lnTo>
                  <a:lnTo>
                    <a:pt x="6948" y="5693"/>
                  </a:lnTo>
                  <a:lnTo>
                    <a:pt x="7045" y="5535"/>
                  </a:lnTo>
                  <a:lnTo>
                    <a:pt x="7124" y="5368"/>
                  </a:lnTo>
                  <a:lnTo>
                    <a:pt x="7203" y="5201"/>
                  </a:lnTo>
                  <a:lnTo>
                    <a:pt x="7264" y="5034"/>
                  </a:lnTo>
                  <a:lnTo>
                    <a:pt x="7326" y="4858"/>
                  </a:lnTo>
                  <a:lnTo>
                    <a:pt x="7379" y="4683"/>
                  </a:lnTo>
                  <a:lnTo>
                    <a:pt x="7423" y="4498"/>
                  </a:lnTo>
                  <a:lnTo>
                    <a:pt x="7449" y="4314"/>
                  </a:lnTo>
                  <a:lnTo>
                    <a:pt x="7475" y="4129"/>
                  </a:lnTo>
                  <a:lnTo>
                    <a:pt x="7493" y="3936"/>
                  </a:lnTo>
                  <a:lnTo>
                    <a:pt x="7493" y="3752"/>
                  </a:lnTo>
                  <a:lnTo>
                    <a:pt x="7493" y="3752"/>
                  </a:lnTo>
                  <a:lnTo>
                    <a:pt x="7493" y="3558"/>
                  </a:lnTo>
                  <a:lnTo>
                    <a:pt x="7475" y="3365"/>
                  </a:lnTo>
                  <a:lnTo>
                    <a:pt x="7449" y="3181"/>
                  </a:lnTo>
                  <a:lnTo>
                    <a:pt x="7423" y="2996"/>
                  </a:lnTo>
                  <a:lnTo>
                    <a:pt x="7379" y="2812"/>
                  </a:lnTo>
                  <a:lnTo>
                    <a:pt x="7326" y="2636"/>
                  </a:lnTo>
                  <a:lnTo>
                    <a:pt x="7264" y="2460"/>
                  </a:lnTo>
                  <a:lnTo>
                    <a:pt x="7203" y="2293"/>
                  </a:lnTo>
                  <a:lnTo>
                    <a:pt x="7124" y="2126"/>
                  </a:lnTo>
                  <a:lnTo>
                    <a:pt x="7045" y="1960"/>
                  </a:lnTo>
                  <a:lnTo>
                    <a:pt x="6948" y="1810"/>
                  </a:lnTo>
                  <a:lnTo>
                    <a:pt x="6852" y="1652"/>
                  </a:lnTo>
                  <a:lnTo>
                    <a:pt x="6746" y="1503"/>
                  </a:lnTo>
                  <a:lnTo>
                    <a:pt x="6641" y="1362"/>
                  </a:lnTo>
                  <a:lnTo>
                    <a:pt x="6518" y="1231"/>
                  </a:lnTo>
                  <a:lnTo>
                    <a:pt x="6395" y="1099"/>
                  </a:lnTo>
                  <a:lnTo>
                    <a:pt x="6263" y="976"/>
                  </a:lnTo>
                  <a:lnTo>
                    <a:pt x="6131" y="853"/>
                  </a:lnTo>
                  <a:lnTo>
                    <a:pt x="5991" y="747"/>
                  </a:lnTo>
                  <a:lnTo>
                    <a:pt x="5841" y="642"/>
                  </a:lnTo>
                  <a:lnTo>
                    <a:pt x="5683" y="545"/>
                  </a:lnTo>
                  <a:lnTo>
                    <a:pt x="5534" y="449"/>
                  </a:lnTo>
                  <a:lnTo>
                    <a:pt x="5367" y="370"/>
                  </a:lnTo>
                  <a:lnTo>
                    <a:pt x="5200" y="291"/>
                  </a:lnTo>
                  <a:lnTo>
                    <a:pt x="5033" y="229"/>
                  </a:lnTo>
                  <a:lnTo>
                    <a:pt x="4858" y="168"/>
                  </a:lnTo>
                  <a:lnTo>
                    <a:pt x="4682" y="115"/>
                  </a:lnTo>
                  <a:lnTo>
                    <a:pt x="4498" y="71"/>
                  </a:lnTo>
                  <a:lnTo>
                    <a:pt x="4313" y="45"/>
                  </a:lnTo>
                  <a:lnTo>
                    <a:pt x="4129" y="18"/>
                  </a:lnTo>
                  <a:lnTo>
                    <a:pt x="3935" y="1"/>
                  </a:lnTo>
                  <a:lnTo>
                    <a:pt x="3742" y="1"/>
                  </a:lnTo>
                  <a:lnTo>
                    <a:pt x="3742" y="1"/>
                  </a:lnTo>
                  <a:lnTo>
                    <a:pt x="3558" y="1"/>
                  </a:lnTo>
                  <a:lnTo>
                    <a:pt x="3364" y="18"/>
                  </a:lnTo>
                  <a:lnTo>
                    <a:pt x="3180" y="45"/>
                  </a:lnTo>
                  <a:lnTo>
                    <a:pt x="2995" y="71"/>
                  </a:lnTo>
                  <a:lnTo>
                    <a:pt x="2811" y="115"/>
                  </a:lnTo>
                  <a:lnTo>
                    <a:pt x="2635" y="168"/>
                  </a:lnTo>
                  <a:lnTo>
                    <a:pt x="2460" y="229"/>
                  </a:lnTo>
                  <a:lnTo>
                    <a:pt x="2293" y="291"/>
                  </a:lnTo>
                  <a:lnTo>
                    <a:pt x="2126" y="370"/>
                  </a:lnTo>
                  <a:lnTo>
                    <a:pt x="1959" y="449"/>
                  </a:lnTo>
                  <a:lnTo>
                    <a:pt x="1801" y="545"/>
                  </a:lnTo>
                  <a:lnTo>
                    <a:pt x="1652" y="642"/>
                  </a:lnTo>
                  <a:lnTo>
                    <a:pt x="1502" y="747"/>
                  </a:lnTo>
                  <a:lnTo>
                    <a:pt x="1362" y="853"/>
                  </a:lnTo>
                  <a:lnTo>
                    <a:pt x="1230" y="976"/>
                  </a:lnTo>
                  <a:lnTo>
                    <a:pt x="1098" y="1099"/>
                  </a:lnTo>
                  <a:lnTo>
                    <a:pt x="975" y="1231"/>
                  </a:lnTo>
                  <a:lnTo>
                    <a:pt x="852" y="1362"/>
                  </a:lnTo>
                  <a:lnTo>
                    <a:pt x="747" y="1503"/>
                  </a:lnTo>
                  <a:lnTo>
                    <a:pt x="641" y="1652"/>
                  </a:lnTo>
                  <a:lnTo>
                    <a:pt x="545" y="1810"/>
                  </a:lnTo>
                  <a:lnTo>
                    <a:pt x="448" y="1960"/>
                  </a:lnTo>
                  <a:lnTo>
                    <a:pt x="369" y="2126"/>
                  </a:lnTo>
                  <a:lnTo>
                    <a:pt x="290" y="2293"/>
                  </a:lnTo>
                  <a:lnTo>
                    <a:pt x="229" y="2460"/>
                  </a:lnTo>
                  <a:lnTo>
                    <a:pt x="167" y="2636"/>
                  </a:lnTo>
                  <a:lnTo>
                    <a:pt x="114" y="2812"/>
                  </a:lnTo>
                  <a:lnTo>
                    <a:pt x="70" y="2996"/>
                  </a:lnTo>
                  <a:lnTo>
                    <a:pt x="35" y="3181"/>
                  </a:lnTo>
                  <a:lnTo>
                    <a:pt x="18" y="3365"/>
                  </a:lnTo>
                  <a:lnTo>
                    <a:pt x="0" y="3558"/>
                  </a:lnTo>
                  <a:lnTo>
                    <a:pt x="0" y="3752"/>
                  </a:lnTo>
                  <a:lnTo>
                    <a:pt x="0" y="3752"/>
                  </a:lnTo>
                  <a:lnTo>
                    <a:pt x="0" y="3936"/>
                  </a:lnTo>
                  <a:lnTo>
                    <a:pt x="18" y="4129"/>
                  </a:lnTo>
                  <a:lnTo>
                    <a:pt x="35" y="4314"/>
                  </a:lnTo>
                  <a:lnTo>
                    <a:pt x="70" y="4498"/>
                  </a:lnTo>
                  <a:lnTo>
                    <a:pt x="114" y="4683"/>
                  </a:lnTo>
                  <a:lnTo>
                    <a:pt x="167" y="4858"/>
                  </a:lnTo>
                  <a:lnTo>
                    <a:pt x="229" y="5034"/>
                  </a:lnTo>
                  <a:lnTo>
                    <a:pt x="290" y="5201"/>
                  </a:lnTo>
                  <a:lnTo>
                    <a:pt x="369" y="5368"/>
                  </a:lnTo>
                  <a:lnTo>
                    <a:pt x="448" y="5535"/>
                  </a:lnTo>
                  <a:lnTo>
                    <a:pt x="545" y="5693"/>
                  </a:lnTo>
                  <a:lnTo>
                    <a:pt x="641" y="5842"/>
                  </a:lnTo>
                  <a:lnTo>
                    <a:pt x="747" y="5991"/>
                  </a:lnTo>
                  <a:lnTo>
                    <a:pt x="852" y="6132"/>
                  </a:lnTo>
                  <a:lnTo>
                    <a:pt x="975" y="6264"/>
                  </a:lnTo>
                  <a:lnTo>
                    <a:pt x="1098" y="6395"/>
                  </a:lnTo>
                  <a:lnTo>
                    <a:pt x="1230" y="6518"/>
                  </a:lnTo>
                  <a:lnTo>
                    <a:pt x="1362" y="6641"/>
                  </a:lnTo>
                  <a:lnTo>
                    <a:pt x="1502" y="6747"/>
                  </a:lnTo>
                  <a:lnTo>
                    <a:pt x="1652" y="6852"/>
                  </a:lnTo>
                  <a:lnTo>
                    <a:pt x="1801" y="6949"/>
                  </a:lnTo>
                  <a:lnTo>
                    <a:pt x="1959" y="7045"/>
                  </a:lnTo>
                  <a:lnTo>
                    <a:pt x="2126" y="7125"/>
                  </a:lnTo>
                  <a:lnTo>
                    <a:pt x="2293" y="7204"/>
                  </a:lnTo>
                  <a:lnTo>
                    <a:pt x="2460" y="7265"/>
                  </a:lnTo>
                  <a:lnTo>
                    <a:pt x="2635" y="7327"/>
                  </a:lnTo>
                  <a:lnTo>
                    <a:pt x="2811" y="7379"/>
                  </a:lnTo>
                  <a:lnTo>
                    <a:pt x="2995" y="7423"/>
                  </a:lnTo>
                  <a:lnTo>
                    <a:pt x="3180" y="7450"/>
                  </a:lnTo>
                  <a:lnTo>
                    <a:pt x="3364" y="7476"/>
                  </a:lnTo>
                  <a:lnTo>
                    <a:pt x="3558" y="7493"/>
                  </a:lnTo>
                  <a:lnTo>
                    <a:pt x="3742" y="7493"/>
                  </a:lnTo>
                  <a:lnTo>
                    <a:pt x="3742" y="7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0"/>
            <p:cNvSpPr/>
            <p:nvPr/>
          </p:nvSpPr>
          <p:spPr>
            <a:xfrm>
              <a:off x="3235906" y="4177851"/>
              <a:ext cx="398927" cy="207263"/>
            </a:xfrm>
            <a:custGeom>
              <a:avLst/>
              <a:gdLst/>
              <a:ahLst/>
              <a:cxnLst/>
              <a:rect l="l" t="t" r="r" b="b"/>
              <a:pathLst>
                <a:path w="7493" h="3893" extrusionOk="0">
                  <a:moveTo>
                    <a:pt x="3742" y="1"/>
                  </a:moveTo>
                  <a:lnTo>
                    <a:pt x="3742" y="1"/>
                  </a:lnTo>
                  <a:lnTo>
                    <a:pt x="3935" y="1"/>
                  </a:lnTo>
                  <a:lnTo>
                    <a:pt x="4129" y="18"/>
                  </a:lnTo>
                  <a:lnTo>
                    <a:pt x="4313" y="45"/>
                  </a:lnTo>
                  <a:lnTo>
                    <a:pt x="4498" y="71"/>
                  </a:lnTo>
                  <a:lnTo>
                    <a:pt x="4682" y="115"/>
                  </a:lnTo>
                  <a:lnTo>
                    <a:pt x="4858" y="168"/>
                  </a:lnTo>
                  <a:lnTo>
                    <a:pt x="5033" y="229"/>
                  </a:lnTo>
                  <a:lnTo>
                    <a:pt x="5209" y="291"/>
                  </a:lnTo>
                  <a:lnTo>
                    <a:pt x="5367" y="370"/>
                  </a:lnTo>
                  <a:lnTo>
                    <a:pt x="5534" y="449"/>
                  </a:lnTo>
                  <a:lnTo>
                    <a:pt x="5692" y="545"/>
                  </a:lnTo>
                  <a:lnTo>
                    <a:pt x="5841" y="642"/>
                  </a:lnTo>
                  <a:lnTo>
                    <a:pt x="5991" y="747"/>
                  </a:lnTo>
                  <a:lnTo>
                    <a:pt x="6131" y="853"/>
                  </a:lnTo>
                  <a:lnTo>
                    <a:pt x="6263" y="976"/>
                  </a:lnTo>
                  <a:lnTo>
                    <a:pt x="6395" y="1099"/>
                  </a:lnTo>
                  <a:lnTo>
                    <a:pt x="6518" y="1231"/>
                  </a:lnTo>
                  <a:lnTo>
                    <a:pt x="6641" y="1362"/>
                  </a:lnTo>
                  <a:lnTo>
                    <a:pt x="6746" y="1503"/>
                  </a:lnTo>
                  <a:lnTo>
                    <a:pt x="6852" y="1652"/>
                  </a:lnTo>
                  <a:lnTo>
                    <a:pt x="6948" y="1801"/>
                  </a:lnTo>
                  <a:lnTo>
                    <a:pt x="7045" y="1960"/>
                  </a:lnTo>
                  <a:lnTo>
                    <a:pt x="7124" y="2126"/>
                  </a:lnTo>
                  <a:lnTo>
                    <a:pt x="7203" y="2285"/>
                  </a:lnTo>
                  <a:lnTo>
                    <a:pt x="7264" y="2460"/>
                  </a:lnTo>
                  <a:lnTo>
                    <a:pt x="7326" y="2636"/>
                  </a:lnTo>
                  <a:lnTo>
                    <a:pt x="7379" y="2812"/>
                  </a:lnTo>
                  <a:lnTo>
                    <a:pt x="7423" y="2996"/>
                  </a:lnTo>
                  <a:lnTo>
                    <a:pt x="7449" y="3181"/>
                  </a:lnTo>
                  <a:lnTo>
                    <a:pt x="7475" y="3365"/>
                  </a:lnTo>
                  <a:lnTo>
                    <a:pt x="7493" y="3558"/>
                  </a:lnTo>
                  <a:lnTo>
                    <a:pt x="7493" y="3752"/>
                  </a:lnTo>
                  <a:lnTo>
                    <a:pt x="7493" y="3752"/>
                  </a:lnTo>
                  <a:lnTo>
                    <a:pt x="7493" y="3892"/>
                  </a:lnTo>
                  <a:lnTo>
                    <a:pt x="0" y="3892"/>
                  </a:lnTo>
                  <a:lnTo>
                    <a:pt x="0" y="3892"/>
                  </a:lnTo>
                  <a:lnTo>
                    <a:pt x="0" y="3752"/>
                  </a:lnTo>
                  <a:lnTo>
                    <a:pt x="0" y="3752"/>
                  </a:lnTo>
                  <a:lnTo>
                    <a:pt x="0" y="3558"/>
                  </a:lnTo>
                  <a:lnTo>
                    <a:pt x="18" y="3365"/>
                  </a:lnTo>
                  <a:lnTo>
                    <a:pt x="35" y="3181"/>
                  </a:lnTo>
                  <a:lnTo>
                    <a:pt x="70" y="2996"/>
                  </a:lnTo>
                  <a:lnTo>
                    <a:pt x="114" y="2812"/>
                  </a:lnTo>
                  <a:lnTo>
                    <a:pt x="167" y="2636"/>
                  </a:lnTo>
                  <a:lnTo>
                    <a:pt x="220" y="2460"/>
                  </a:lnTo>
                  <a:lnTo>
                    <a:pt x="290" y="2285"/>
                  </a:lnTo>
                  <a:lnTo>
                    <a:pt x="369" y="2126"/>
                  </a:lnTo>
                  <a:lnTo>
                    <a:pt x="448" y="1960"/>
                  </a:lnTo>
                  <a:lnTo>
                    <a:pt x="536" y="1801"/>
                  </a:lnTo>
                  <a:lnTo>
                    <a:pt x="633" y="1652"/>
                  </a:lnTo>
                  <a:lnTo>
                    <a:pt x="738" y="1503"/>
                  </a:lnTo>
                  <a:lnTo>
                    <a:pt x="852" y="1362"/>
                  </a:lnTo>
                  <a:lnTo>
                    <a:pt x="966" y="1231"/>
                  </a:lnTo>
                  <a:lnTo>
                    <a:pt x="1098" y="1099"/>
                  </a:lnTo>
                  <a:lnTo>
                    <a:pt x="1221" y="976"/>
                  </a:lnTo>
                  <a:lnTo>
                    <a:pt x="1362" y="853"/>
                  </a:lnTo>
                  <a:lnTo>
                    <a:pt x="1502" y="747"/>
                  </a:lnTo>
                  <a:lnTo>
                    <a:pt x="1652" y="642"/>
                  </a:lnTo>
                  <a:lnTo>
                    <a:pt x="1801" y="545"/>
                  </a:lnTo>
                  <a:lnTo>
                    <a:pt x="1959" y="449"/>
                  </a:lnTo>
                  <a:lnTo>
                    <a:pt x="2117" y="370"/>
                  </a:lnTo>
                  <a:lnTo>
                    <a:pt x="2284" y="291"/>
                  </a:lnTo>
                  <a:lnTo>
                    <a:pt x="2460" y="229"/>
                  </a:lnTo>
                  <a:lnTo>
                    <a:pt x="2627" y="168"/>
                  </a:lnTo>
                  <a:lnTo>
                    <a:pt x="2811" y="115"/>
                  </a:lnTo>
                  <a:lnTo>
                    <a:pt x="2987" y="71"/>
                  </a:lnTo>
                  <a:lnTo>
                    <a:pt x="3171" y="45"/>
                  </a:lnTo>
                  <a:lnTo>
                    <a:pt x="3364" y="18"/>
                  </a:lnTo>
                  <a:lnTo>
                    <a:pt x="3549" y="1"/>
                  </a:lnTo>
                  <a:lnTo>
                    <a:pt x="3742" y="1"/>
                  </a:lnTo>
                  <a:lnTo>
                    <a:pt x="3742" y="1"/>
                  </a:lnTo>
                  <a:close/>
                </a:path>
              </a:pathLst>
            </a:custGeom>
            <a:solidFill>
              <a:srgbClr val="99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0"/>
            <p:cNvSpPr/>
            <p:nvPr/>
          </p:nvSpPr>
          <p:spPr>
            <a:xfrm>
              <a:off x="3431355" y="4212937"/>
              <a:ext cx="206784" cy="169836"/>
            </a:xfrm>
            <a:custGeom>
              <a:avLst/>
              <a:gdLst/>
              <a:ahLst/>
              <a:cxnLst/>
              <a:rect l="l" t="t" r="r" b="b"/>
              <a:pathLst>
                <a:path w="3884" h="3190" extrusionOk="0">
                  <a:moveTo>
                    <a:pt x="3523" y="1538"/>
                  </a:moveTo>
                  <a:lnTo>
                    <a:pt x="3523" y="1538"/>
                  </a:lnTo>
                  <a:lnTo>
                    <a:pt x="3611" y="1740"/>
                  </a:lnTo>
                  <a:lnTo>
                    <a:pt x="3690" y="1942"/>
                  </a:lnTo>
                  <a:lnTo>
                    <a:pt x="3752" y="2144"/>
                  </a:lnTo>
                  <a:lnTo>
                    <a:pt x="3804" y="2355"/>
                  </a:lnTo>
                  <a:lnTo>
                    <a:pt x="3839" y="2565"/>
                  </a:lnTo>
                  <a:lnTo>
                    <a:pt x="3866" y="2767"/>
                  </a:lnTo>
                  <a:lnTo>
                    <a:pt x="3875" y="2978"/>
                  </a:lnTo>
                  <a:lnTo>
                    <a:pt x="3883" y="3189"/>
                  </a:lnTo>
                  <a:lnTo>
                    <a:pt x="1" y="3189"/>
                  </a:lnTo>
                  <a:lnTo>
                    <a:pt x="2197" y="1"/>
                  </a:lnTo>
                  <a:lnTo>
                    <a:pt x="2197" y="1"/>
                  </a:lnTo>
                  <a:lnTo>
                    <a:pt x="2408" y="141"/>
                  </a:lnTo>
                  <a:lnTo>
                    <a:pt x="2601" y="299"/>
                  </a:lnTo>
                  <a:lnTo>
                    <a:pt x="2785" y="475"/>
                  </a:lnTo>
                  <a:lnTo>
                    <a:pt x="2961" y="659"/>
                  </a:lnTo>
                  <a:lnTo>
                    <a:pt x="3119" y="861"/>
                  </a:lnTo>
                  <a:lnTo>
                    <a:pt x="3268" y="1072"/>
                  </a:lnTo>
                  <a:lnTo>
                    <a:pt x="3400" y="1301"/>
                  </a:lnTo>
                  <a:lnTo>
                    <a:pt x="3523" y="1538"/>
                  </a:lnTo>
                  <a:lnTo>
                    <a:pt x="3523" y="1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0"/>
            <p:cNvSpPr/>
            <p:nvPr/>
          </p:nvSpPr>
          <p:spPr>
            <a:xfrm>
              <a:off x="3346275" y="4178810"/>
              <a:ext cx="191770" cy="207210"/>
            </a:xfrm>
            <a:custGeom>
              <a:avLst/>
              <a:gdLst/>
              <a:ahLst/>
              <a:cxnLst/>
              <a:rect l="l" t="t" r="r" b="b"/>
              <a:pathLst>
                <a:path w="3602" h="3892" extrusionOk="0">
                  <a:moveTo>
                    <a:pt x="1994" y="18"/>
                  </a:moveTo>
                  <a:lnTo>
                    <a:pt x="1994" y="18"/>
                  </a:lnTo>
                  <a:lnTo>
                    <a:pt x="2205" y="35"/>
                  </a:lnTo>
                  <a:lnTo>
                    <a:pt x="2425" y="71"/>
                  </a:lnTo>
                  <a:lnTo>
                    <a:pt x="2635" y="123"/>
                  </a:lnTo>
                  <a:lnTo>
                    <a:pt x="2837" y="185"/>
                  </a:lnTo>
                  <a:lnTo>
                    <a:pt x="3039" y="246"/>
                  </a:lnTo>
                  <a:lnTo>
                    <a:pt x="3233" y="334"/>
                  </a:lnTo>
                  <a:lnTo>
                    <a:pt x="3417" y="422"/>
                  </a:lnTo>
                  <a:lnTo>
                    <a:pt x="3602" y="519"/>
                  </a:lnTo>
                  <a:lnTo>
                    <a:pt x="1687" y="3892"/>
                  </a:lnTo>
                  <a:lnTo>
                    <a:pt x="0" y="413"/>
                  </a:lnTo>
                  <a:lnTo>
                    <a:pt x="0" y="413"/>
                  </a:lnTo>
                  <a:lnTo>
                    <a:pt x="229" y="299"/>
                  </a:lnTo>
                  <a:lnTo>
                    <a:pt x="466" y="211"/>
                  </a:lnTo>
                  <a:lnTo>
                    <a:pt x="703" y="141"/>
                  </a:lnTo>
                  <a:lnTo>
                    <a:pt x="949" y="79"/>
                  </a:lnTo>
                  <a:lnTo>
                    <a:pt x="1204" y="35"/>
                  </a:lnTo>
                  <a:lnTo>
                    <a:pt x="1458" y="9"/>
                  </a:lnTo>
                  <a:lnTo>
                    <a:pt x="1722" y="0"/>
                  </a:lnTo>
                  <a:lnTo>
                    <a:pt x="1994" y="18"/>
                  </a:lnTo>
                  <a:lnTo>
                    <a:pt x="1994" y="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0"/>
            <p:cNvSpPr/>
            <p:nvPr/>
          </p:nvSpPr>
          <p:spPr>
            <a:xfrm>
              <a:off x="3239154" y="4214801"/>
              <a:ext cx="206305" cy="172178"/>
            </a:xfrm>
            <a:custGeom>
              <a:avLst/>
              <a:gdLst/>
              <a:ahLst/>
              <a:cxnLst/>
              <a:rect l="l" t="t" r="r" b="b"/>
              <a:pathLst>
                <a:path w="3875" h="3234" extrusionOk="0">
                  <a:moveTo>
                    <a:pt x="457" y="1257"/>
                  </a:moveTo>
                  <a:lnTo>
                    <a:pt x="457" y="1257"/>
                  </a:lnTo>
                  <a:lnTo>
                    <a:pt x="572" y="1072"/>
                  </a:lnTo>
                  <a:lnTo>
                    <a:pt x="695" y="888"/>
                  </a:lnTo>
                  <a:lnTo>
                    <a:pt x="826" y="721"/>
                  </a:lnTo>
                  <a:lnTo>
                    <a:pt x="958" y="554"/>
                  </a:lnTo>
                  <a:lnTo>
                    <a:pt x="1107" y="405"/>
                  </a:lnTo>
                  <a:lnTo>
                    <a:pt x="1257" y="255"/>
                  </a:lnTo>
                  <a:lnTo>
                    <a:pt x="1424" y="124"/>
                  </a:lnTo>
                  <a:lnTo>
                    <a:pt x="1591" y="1"/>
                  </a:lnTo>
                  <a:lnTo>
                    <a:pt x="3874" y="3137"/>
                  </a:lnTo>
                  <a:lnTo>
                    <a:pt x="1" y="3233"/>
                  </a:lnTo>
                  <a:lnTo>
                    <a:pt x="1" y="3233"/>
                  </a:lnTo>
                  <a:lnTo>
                    <a:pt x="1" y="2987"/>
                  </a:lnTo>
                  <a:lnTo>
                    <a:pt x="9" y="2732"/>
                  </a:lnTo>
                  <a:lnTo>
                    <a:pt x="45" y="2487"/>
                  </a:lnTo>
                  <a:lnTo>
                    <a:pt x="88" y="2232"/>
                  </a:lnTo>
                  <a:lnTo>
                    <a:pt x="159" y="1986"/>
                  </a:lnTo>
                  <a:lnTo>
                    <a:pt x="238" y="1740"/>
                  </a:lnTo>
                  <a:lnTo>
                    <a:pt x="343" y="1494"/>
                  </a:lnTo>
                  <a:lnTo>
                    <a:pt x="457" y="1257"/>
                  </a:lnTo>
                  <a:lnTo>
                    <a:pt x="457" y="1257"/>
                  </a:lnTo>
                  <a:close/>
                </a:path>
              </a:pathLst>
            </a:custGeom>
            <a:solidFill>
              <a:srgbClr val="99D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0"/>
            <p:cNvSpPr/>
            <p:nvPr/>
          </p:nvSpPr>
          <p:spPr>
            <a:xfrm>
              <a:off x="3388815" y="4334061"/>
              <a:ext cx="90295" cy="90774"/>
            </a:xfrm>
            <a:custGeom>
              <a:avLst/>
              <a:gdLst/>
              <a:ahLst/>
              <a:cxnLst/>
              <a:rect l="l" t="t" r="r" b="b"/>
              <a:pathLst>
                <a:path w="1696" h="1705" extrusionOk="0">
                  <a:moveTo>
                    <a:pt x="686" y="18"/>
                  </a:moveTo>
                  <a:lnTo>
                    <a:pt x="686" y="18"/>
                  </a:lnTo>
                  <a:lnTo>
                    <a:pt x="773" y="9"/>
                  </a:lnTo>
                  <a:lnTo>
                    <a:pt x="853" y="1"/>
                  </a:lnTo>
                  <a:lnTo>
                    <a:pt x="940" y="9"/>
                  </a:lnTo>
                  <a:lnTo>
                    <a:pt x="1019" y="18"/>
                  </a:lnTo>
                  <a:lnTo>
                    <a:pt x="1098" y="45"/>
                  </a:lnTo>
                  <a:lnTo>
                    <a:pt x="1178" y="71"/>
                  </a:lnTo>
                  <a:lnTo>
                    <a:pt x="1248" y="106"/>
                  </a:lnTo>
                  <a:lnTo>
                    <a:pt x="1318" y="150"/>
                  </a:lnTo>
                  <a:lnTo>
                    <a:pt x="1388" y="194"/>
                  </a:lnTo>
                  <a:lnTo>
                    <a:pt x="1450" y="255"/>
                  </a:lnTo>
                  <a:lnTo>
                    <a:pt x="1503" y="317"/>
                  </a:lnTo>
                  <a:lnTo>
                    <a:pt x="1546" y="378"/>
                  </a:lnTo>
                  <a:lnTo>
                    <a:pt x="1590" y="449"/>
                  </a:lnTo>
                  <a:lnTo>
                    <a:pt x="1626" y="528"/>
                  </a:lnTo>
                  <a:lnTo>
                    <a:pt x="1661" y="607"/>
                  </a:lnTo>
                  <a:lnTo>
                    <a:pt x="1678" y="695"/>
                  </a:lnTo>
                  <a:lnTo>
                    <a:pt x="1678" y="695"/>
                  </a:lnTo>
                  <a:lnTo>
                    <a:pt x="1696" y="774"/>
                  </a:lnTo>
                  <a:lnTo>
                    <a:pt x="1696" y="861"/>
                  </a:lnTo>
                  <a:lnTo>
                    <a:pt x="1687" y="949"/>
                  </a:lnTo>
                  <a:lnTo>
                    <a:pt x="1678" y="1028"/>
                  </a:lnTo>
                  <a:lnTo>
                    <a:pt x="1652" y="1107"/>
                  </a:lnTo>
                  <a:lnTo>
                    <a:pt x="1626" y="1186"/>
                  </a:lnTo>
                  <a:lnTo>
                    <a:pt x="1590" y="1257"/>
                  </a:lnTo>
                  <a:lnTo>
                    <a:pt x="1546" y="1327"/>
                  </a:lnTo>
                  <a:lnTo>
                    <a:pt x="1503" y="1388"/>
                  </a:lnTo>
                  <a:lnTo>
                    <a:pt x="1450" y="1450"/>
                  </a:lnTo>
                  <a:lnTo>
                    <a:pt x="1388" y="1511"/>
                  </a:lnTo>
                  <a:lnTo>
                    <a:pt x="1318" y="1555"/>
                  </a:lnTo>
                  <a:lnTo>
                    <a:pt x="1248" y="1599"/>
                  </a:lnTo>
                  <a:lnTo>
                    <a:pt x="1169" y="1634"/>
                  </a:lnTo>
                  <a:lnTo>
                    <a:pt x="1090" y="1661"/>
                  </a:lnTo>
                  <a:lnTo>
                    <a:pt x="1011" y="1687"/>
                  </a:lnTo>
                  <a:lnTo>
                    <a:pt x="1011" y="1687"/>
                  </a:lnTo>
                  <a:lnTo>
                    <a:pt x="923" y="1696"/>
                  </a:lnTo>
                  <a:lnTo>
                    <a:pt x="835" y="1705"/>
                  </a:lnTo>
                  <a:lnTo>
                    <a:pt x="756" y="1696"/>
                  </a:lnTo>
                  <a:lnTo>
                    <a:pt x="668" y="1687"/>
                  </a:lnTo>
                  <a:lnTo>
                    <a:pt x="589" y="1661"/>
                  </a:lnTo>
                  <a:lnTo>
                    <a:pt x="519" y="1634"/>
                  </a:lnTo>
                  <a:lnTo>
                    <a:pt x="440" y="1599"/>
                  </a:lnTo>
                  <a:lnTo>
                    <a:pt x="369" y="1555"/>
                  </a:lnTo>
                  <a:lnTo>
                    <a:pt x="308" y="1511"/>
                  </a:lnTo>
                  <a:lnTo>
                    <a:pt x="246" y="1450"/>
                  </a:lnTo>
                  <a:lnTo>
                    <a:pt x="194" y="1388"/>
                  </a:lnTo>
                  <a:lnTo>
                    <a:pt x="141" y="1327"/>
                  </a:lnTo>
                  <a:lnTo>
                    <a:pt x="97" y="1257"/>
                  </a:lnTo>
                  <a:lnTo>
                    <a:pt x="62" y="1178"/>
                  </a:lnTo>
                  <a:lnTo>
                    <a:pt x="36" y="1099"/>
                  </a:lnTo>
                  <a:lnTo>
                    <a:pt x="9" y="1011"/>
                  </a:lnTo>
                  <a:lnTo>
                    <a:pt x="9" y="1011"/>
                  </a:lnTo>
                  <a:lnTo>
                    <a:pt x="0" y="932"/>
                  </a:lnTo>
                  <a:lnTo>
                    <a:pt x="0" y="844"/>
                  </a:lnTo>
                  <a:lnTo>
                    <a:pt x="0" y="756"/>
                  </a:lnTo>
                  <a:lnTo>
                    <a:pt x="18" y="677"/>
                  </a:lnTo>
                  <a:lnTo>
                    <a:pt x="36" y="598"/>
                  </a:lnTo>
                  <a:lnTo>
                    <a:pt x="62" y="519"/>
                  </a:lnTo>
                  <a:lnTo>
                    <a:pt x="97" y="449"/>
                  </a:lnTo>
                  <a:lnTo>
                    <a:pt x="141" y="378"/>
                  </a:lnTo>
                  <a:lnTo>
                    <a:pt x="194" y="317"/>
                  </a:lnTo>
                  <a:lnTo>
                    <a:pt x="246" y="255"/>
                  </a:lnTo>
                  <a:lnTo>
                    <a:pt x="308" y="194"/>
                  </a:lnTo>
                  <a:lnTo>
                    <a:pt x="369" y="150"/>
                  </a:lnTo>
                  <a:lnTo>
                    <a:pt x="440" y="106"/>
                  </a:lnTo>
                  <a:lnTo>
                    <a:pt x="519" y="71"/>
                  </a:lnTo>
                  <a:lnTo>
                    <a:pt x="598" y="45"/>
                  </a:lnTo>
                  <a:lnTo>
                    <a:pt x="686" y="18"/>
                  </a:lnTo>
                  <a:lnTo>
                    <a:pt x="686" y="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0"/>
            <p:cNvSpPr/>
            <p:nvPr/>
          </p:nvSpPr>
          <p:spPr>
            <a:xfrm>
              <a:off x="3342974" y="4256435"/>
              <a:ext cx="91733" cy="115105"/>
            </a:xfrm>
            <a:custGeom>
              <a:avLst/>
              <a:gdLst/>
              <a:ahLst/>
              <a:cxnLst/>
              <a:rect l="l" t="t" r="r" b="b"/>
              <a:pathLst>
                <a:path w="1723" h="2162" extrusionOk="0">
                  <a:moveTo>
                    <a:pt x="1204" y="2161"/>
                  </a:moveTo>
                  <a:lnTo>
                    <a:pt x="1722" y="1801"/>
                  </a:lnTo>
                  <a:lnTo>
                    <a:pt x="580" y="141"/>
                  </a:lnTo>
                  <a:lnTo>
                    <a:pt x="580" y="141"/>
                  </a:lnTo>
                  <a:lnTo>
                    <a:pt x="536" y="88"/>
                  </a:lnTo>
                  <a:lnTo>
                    <a:pt x="484" y="53"/>
                  </a:lnTo>
                  <a:lnTo>
                    <a:pt x="431" y="27"/>
                  </a:lnTo>
                  <a:lnTo>
                    <a:pt x="370" y="9"/>
                  </a:lnTo>
                  <a:lnTo>
                    <a:pt x="317" y="0"/>
                  </a:lnTo>
                  <a:lnTo>
                    <a:pt x="255" y="9"/>
                  </a:lnTo>
                  <a:lnTo>
                    <a:pt x="194" y="27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88" y="97"/>
                  </a:lnTo>
                  <a:lnTo>
                    <a:pt x="53" y="150"/>
                  </a:lnTo>
                  <a:lnTo>
                    <a:pt x="27" y="202"/>
                  </a:lnTo>
                  <a:lnTo>
                    <a:pt x="9" y="264"/>
                  </a:lnTo>
                  <a:lnTo>
                    <a:pt x="1" y="317"/>
                  </a:lnTo>
                  <a:lnTo>
                    <a:pt x="9" y="378"/>
                  </a:lnTo>
                  <a:lnTo>
                    <a:pt x="27" y="440"/>
                  </a:lnTo>
                  <a:lnTo>
                    <a:pt x="62" y="492"/>
                  </a:lnTo>
                  <a:lnTo>
                    <a:pt x="1204" y="21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4405507" y="2704721"/>
              <a:ext cx="1767781" cy="212800"/>
            </a:xfrm>
            <a:custGeom>
              <a:avLst/>
              <a:gdLst/>
              <a:ahLst/>
              <a:cxnLst/>
              <a:rect l="l" t="t" r="r" b="b"/>
              <a:pathLst>
                <a:path w="33204" h="3997" extrusionOk="0">
                  <a:moveTo>
                    <a:pt x="1" y="3997"/>
                  </a:moveTo>
                  <a:lnTo>
                    <a:pt x="33204" y="3997"/>
                  </a:lnTo>
                  <a:lnTo>
                    <a:pt x="33204" y="0"/>
                  </a:lnTo>
                  <a:lnTo>
                    <a:pt x="1" y="0"/>
                  </a:lnTo>
                  <a:lnTo>
                    <a:pt x="1" y="39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0"/>
            <p:cNvSpPr/>
            <p:nvPr/>
          </p:nvSpPr>
          <p:spPr>
            <a:xfrm>
              <a:off x="4447621" y="2852039"/>
              <a:ext cx="65538" cy="1172930"/>
            </a:xfrm>
            <a:custGeom>
              <a:avLst/>
              <a:gdLst/>
              <a:ahLst/>
              <a:cxnLst/>
              <a:rect l="l" t="t" r="r" b="b"/>
              <a:pathLst>
                <a:path w="1231" h="22031" extrusionOk="0">
                  <a:moveTo>
                    <a:pt x="0" y="22030"/>
                  </a:moveTo>
                  <a:lnTo>
                    <a:pt x="1230" y="22030"/>
                  </a:lnTo>
                  <a:lnTo>
                    <a:pt x="1230" y="0"/>
                  </a:lnTo>
                  <a:lnTo>
                    <a:pt x="0" y="0"/>
                  </a:lnTo>
                  <a:lnTo>
                    <a:pt x="0" y="220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0"/>
            <p:cNvSpPr/>
            <p:nvPr/>
          </p:nvSpPr>
          <p:spPr>
            <a:xfrm>
              <a:off x="5388551" y="2852039"/>
              <a:ext cx="65538" cy="1172930"/>
            </a:xfrm>
            <a:custGeom>
              <a:avLst/>
              <a:gdLst/>
              <a:ahLst/>
              <a:cxnLst/>
              <a:rect l="l" t="t" r="r" b="b"/>
              <a:pathLst>
                <a:path w="1231" h="22031" extrusionOk="0">
                  <a:moveTo>
                    <a:pt x="1" y="22030"/>
                  </a:moveTo>
                  <a:lnTo>
                    <a:pt x="1230" y="22030"/>
                  </a:lnTo>
                  <a:lnTo>
                    <a:pt x="1230" y="0"/>
                  </a:lnTo>
                  <a:lnTo>
                    <a:pt x="1" y="0"/>
                  </a:lnTo>
                  <a:lnTo>
                    <a:pt x="1" y="220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5685051" y="2852039"/>
              <a:ext cx="65538" cy="1172930"/>
            </a:xfrm>
            <a:custGeom>
              <a:avLst/>
              <a:gdLst/>
              <a:ahLst/>
              <a:cxnLst/>
              <a:rect l="l" t="t" r="r" b="b"/>
              <a:pathLst>
                <a:path w="1231" h="22031" extrusionOk="0">
                  <a:moveTo>
                    <a:pt x="1" y="22030"/>
                  </a:moveTo>
                  <a:lnTo>
                    <a:pt x="1230" y="22030"/>
                  </a:lnTo>
                  <a:lnTo>
                    <a:pt x="1230" y="0"/>
                  </a:lnTo>
                  <a:lnTo>
                    <a:pt x="1" y="0"/>
                  </a:lnTo>
                  <a:lnTo>
                    <a:pt x="1" y="220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0"/>
            <p:cNvSpPr/>
            <p:nvPr/>
          </p:nvSpPr>
          <p:spPr>
            <a:xfrm>
              <a:off x="5401169" y="2999784"/>
              <a:ext cx="344250" cy="34659"/>
            </a:xfrm>
            <a:custGeom>
              <a:avLst/>
              <a:gdLst/>
              <a:ahLst/>
              <a:cxnLst/>
              <a:rect l="l" t="t" r="r" b="b"/>
              <a:pathLst>
                <a:path w="6466" h="651" extrusionOk="0">
                  <a:moveTo>
                    <a:pt x="6466" y="651"/>
                  </a:moveTo>
                  <a:lnTo>
                    <a:pt x="6466" y="1"/>
                  </a:lnTo>
                  <a:lnTo>
                    <a:pt x="1" y="1"/>
                  </a:lnTo>
                  <a:lnTo>
                    <a:pt x="1" y="651"/>
                  </a:lnTo>
                  <a:lnTo>
                    <a:pt x="6466" y="65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5401169" y="3149019"/>
              <a:ext cx="344250" cy="34180"/>
            </a:xfrm>
            <a:custGeom>
              <a:avLst/>
              <a:gdLst/>
              <a:ahLst/>
              <a:cxnLst/>
              <a:rect l="l" t="t" r="r" b="b"/>
              <a:pathLst>
                <a:path w="6466" h="642" extrusionOk="0">
                  <a:moveTo>
                    <a:pt x="6466" y="641"/>
                  </a:moveTo>
                  <a:lnTo>
                    <a:pt x="6466" y="0"/>
                  </a:lnTo>
                  <a:lnTo>
                    <a:pt x="1" y="0"/>
                  </a:lnTo>
                  <a:lnTo>
                    <a:pt x="1" y="641"/>
                  </a:lnTo>
                  <a:lnTo>
                    <a:pt x="6466" y="64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5401169" y="3297721"/>
              <a:ext cx="344250" cy="34659"/>
            </a:xfrm>
            <a:custGeom>
              <a:avLst/>
              <a:gdLst/>
              <a:ahLst/>
              <a:cxnLst/>
              <a:rect l="l" t="t" r="r" b="b"/>
              <a:pathLst>
                <a:path w="6466" h="651" extrusionOk="0">
                  <a:moveTo>
                    <a:pt x="6466" y="650"/>
                  </a:moveTo>
                  <a:lnTo>
                    <a:pt x="6466" y="0"/>
                  </a:lnTo>
                  <a:lnTo>
                    <a:pt x="1" y="0"/>
                  </a:lnTo>
                  <a:lnTo>
                    <a:pt x="1" y="650"/>
                  </a:lnTo>
                  <a:lnTo>
                    <a:pt x="6466" y="6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0"/>
            <p:cNvSpPr/>
            <p:nvPr/>
          </p:nvSpPr>
          <p:spPr>
            <a:xfrm>
              <a:off x="5401169" y="3446903"/>
              <a:ext cx="344250" cy="34180"/>
            </a:xfrm>
            <a:custGeom>
              <a:avLst/>
              <a:gdLst/>
              <a:ahLst/>
              <a:cxnLst/>
              <a:rect l="l" t="t" r="r" b="b"/>
              <a:pathLst>
                <a:path w="6466" h="642" extrusionOk="0">
                  <a:moveTo>
                    <a:pt x="6466" y="642"/>
                  </a:moveTo>
                  <a:lnTo>
                    <a:pt x="6466" y="0"/>
                  </a:lnTo>
                  <a:lnTo>
                    <a:pt x="1" y="0"/>
                  </a:lnTo>
                  <a:lnTo>
                    <a:pt x="1" y="642"/>
                  </a:lnTo>
                  <a:lnTo>
                    <a:pt x="6466" y="6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0"/>
            <p:cNvSpPr/>
            <p:nvPr/>
          </p:nvSpPr>
          <p:spPr>
            <a:xfrm>
              <a:off x="5401169" y="3595606"/>
              <a:ext cx="344250" cy="34659"/>
            </a:xfrm>
            <a:custGeom>
              <a:avLst/>
              <a:gdLst/>
              <a:ahLst/>
              <a:cxnLst/>
              <a:rect l="l" t="t" r="r" b="b"/>
              <a:pathLst>
                <a:path w="6466" h="651" extrusionOk="0">
                  <a:moveTo>
                    <a:pt x="6466" y="651"/>
                  </a:moveTo>
                  <a:lnTo>
                    <a:pt x="6466" y="1"/>
                  </a:lnTo>
                  <a:lnTo>
                    <a:pt x="1" y="1"/>
                  </a:lnTo>
                  <a:lnTo>
                    <a:pt x="1" y="651"/>
                  </a:lnTo>
                  <a:lnTo>
                    <a:pt x="6466" y="65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5401169" y="3744362"/>
              <a:ext cx="344250" cy="34659"/>
            </a:xfrm>
            <a:custGeom>
              <a:avLst/>
              <a:gdLst/>
              <a:ahLst/>
              <a:cxnLst/>
              <a:rect l="l" t="t" r="r" b="b"/>
              <a:pathLst>
                <a:path w="6466" h="651" extrusionOk="0">
                  <a:moveTo>
                    <a:pt x="6466" y="650"/>
                  </a:moveTo>
                  <a:lnTo>
                    <a:pt x="6466" y="0"/>
                  </a:lnTo>
                  <a:lnTo>
                    <a:pt x="1" y="0"/>
                  </a:lnTo>
                  <a:lnTo>
                    <a:pt x="1" y="650"/>
                  </a:lnTo>
                  <a:lnTo>
                    <a:pt x="6466" y="6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0"/>
            <p:cNvSpPr/>
            <p:nvPr/>
          </p:nvSpPr>
          <p:spPr>
            <a:xfrm>
              <a:off x="5401169" y="3893544"/>
              <a:ext cx="344250" cy="34180"/>
            </a:xfrm>
            <a:custGeom>
              <a:avLst/>
              <a:gdLst/>
              <a:ahLst/>
              <a:cxnLst/>
              <a:rect l="l" t="t" r="r" b="b"/>
              <a:pathLst>
                <a:path w="6466" h="642" extrusionOk="0">
                  <a:moveTo>
                    <a:pt x="6466" y="641"/>
                  </a:moveTo>
                  <a:lnTo>
                    <a:pt x="6466" y="0"/>
                  </a:lnTo>
                  <a:lnTo>
                    <a:pt x="1" y="0"/>
                  </a:lnTo>
                  <a:lnTo>
                    <a:pt x="1" y="641"/>
                  </a:lnTo>
                  <a:lnTo>
                    <a:pt x="6466" y="64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20"/>
          <p:cNvGrpSpPr/>
          <p:nvPr/>
        </p:nvGrpSpPr>
        <p:grpSpPr>
          <a:xfrm>
            <a:off x="5514225" y="1133054"/>
            <a:ext cx="3172575" cy="765006"/>
            <a:chOff x="5514225" y="1179175"/>
            <a:chExt cx="3172575" cy="765006"/>
          </a:xfrm>
        </p:grpSpPr>
        <p:grpSp>
          <p:nvGrpSpPr>
            <p:cNvPr id="821" name="Google Shape;821;p20"/>
            <p:cNvGrpSpPr/>
            <p:nvPr/>
          </p:nvGrpSpPr>
          <p:grpSpPr>
            <a:xfrm>
              <a:off x="6625800" y="1179175"/>
              <a:ext cx="2061000" cy="765006"/>
              <a:chOff x="6625800" y="1179175"/>
              <a:chExt cx="2061000" cy="765006"/>
            </a:xfrm>
          </p:grpSpPr>
          <p:sp>
            <p:nvSpPr>
              <p:cNvPr id="822" name="Google Shape;822;p20"/>
              <p:cNvSpPr txBox="1"/>
              <p:nvPr/>
            </p:nvSpPr>
            <p:spPr>
              <a:xfrm>
                <a:off x="6625800" y="1179175"/>
                <a:ext cx="20610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ru-RU" b="1" dirty="0">
                    <a:solidFill>
                      <a:srgbClr val="1B337B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СУБСИДИЯ НА СТАРТОВУЮ ПАРТИЮ</a:t>
                </a:r>
                <a:endParaRPr b="1" dirty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23" name="Google Shape;823;p20"/>
              <p:cNvSpPr txBox="1"/>
              <p:nvPr/>
            </p:nvSpPr>
            <p:spPr>
              <a:xfrm>
                <a:off x="6625800" y="1439281"/>
                <a:ext cx="2061000" cy="5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dirty="0">
                    <a:solidFill>
                      <a:srgbClr val="1B337B"/>
                    </a:solidFill>
                    <a:latin typeface="Roboto"/>
                    <a:ea typeface="Roboto"/>
                    <a:cs typeface="Roboto"/>
                    <a:sym typeface="Roboto"/>
                  </a:rPr>
                  <a:t>ОТ 11.07.2024 Г. № 22-68641-00035-Р</a:t>
                </a:r>
                <a:endParaRPr sz="1050" dirty="0">
                  <a:solidFill>
                    <a:srgbClr val="1B33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24" name="Google Shape;824;p20"/>
            <p:cNvSpPr txBox="1"/>
            <p:nvPr/>
          </p:nvSpPr>
          <p:spPr>
            <a:xfrm>
              <a:off x="5514225" y="1179188"/>
              <a:ext cx="854400" cy="49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РЕШЕНИЕ</a:t>
              </a:r>
              <a:endParaRPr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825" name="Google Shape;825;p20"/>
          <p:cNvSpPr/>
          <p:nvPr/>
        </p:nvSpPr>
        <p:spPr>
          <a:xfrm>
            <a:off x="726369" y="1131694"/>
            <a:ext cx="498900" cy="498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26" name="Google Shape;826;p20"/>
          <p:cNvGrpSpPr/>
          <p:nvPr/>
        </p:nvGrpSpPr>
        <p:grpSpPr>
          <a:xfrm>
            <a:off x="5514225" y="2038793"/>
            <a:ext cx="3172575" cy="719702"/>
            <a:chOff x="5514225" y="2072828"/>
            <a:chExt cx="3172575" cy="719702"/>
          </a:xfrm>
        </p:grpSpPr>
        <p:grpSp>
          <p:nvGrpSpPr>
            <p:cNvPr id="827" name="Google Shape;827;p20"/>
            <p:cNvGrpSpPr/>
            <p:nvPr/>
          </p:nvGrpSpPr>
          <p:grpSpPr>
            <a:xfrm>
              <a:off x="6625800" y="2072828"/>
              <a:ext cx="2061000" cy="719702"/>
              <a:chOff x="6625800" y="2190971"/>
              <a:chExt cx="2061000" cy="719702"/>
            </a:xfrm>
          </p:grpSpPr>
          <p:sp>
            <p:nvSpPr>
              <p:cNvPr id="828" name="Google Shape;828;p20"/>
              <p:cNvSpPr txBox="1"/>
              <p:nvPr/>
            </p:nvSpPr>
            <p:spPr>
              <a:xfrm>
                <a:off x="6625800" y="2190971"/>
                <a:ext cx="20610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ru-RU" b="1" dirty="0">
                    <a:solidFill>
                      <a:srgbClr val="1B337B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ЛЬГОТНОЕ КРЕДИТОВАНИЕ</a:t>
                </a:r>
                <a:endParaRPr b="1" dirty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29" name="Google Shape;829;p20"/>
              <p:cNvSpPr txBox="1"/>
              <p:nvPr/>
            </p:nvSpPr>
            <p:spPr>
              <a:xfrm>
                <a:off x="6625800" y="2405473"/>
                <a:ext cx="2061000" cy="50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ru-RU" sz="1050" dirty="0">
                    <a:solidFill>
                      <a:srgbClr val="1B337B"/>
                    </a:solidFill>
                    <a:latin typeface="Roboto"/>
                    <a:ea typeface="Roboto"/>
                    <a:cs typeface="Roboto"/>
                    <a:sym typeface="Roboto"/>
                  </a:rPr>
                  <a:t>ОТ 24.07.2024Г. №24-64132-01596-Р</a:t>
                </a:r>
                <a:endParaRPr sz="1050" dirty="0">
                  <a:solidFill>
                    <a:srgbClr val="1B33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30" name="Google Shape;830;p20"/>
            <p:cNvSpPr txBox="1"/>
            <p:nvPr/>
          </p:nvSpPr>
          <p:spPr>
            <a:xfrm>
              <a:off x="5514225" y="2148863"/>
              <a:ext cx="854400" cy="498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u-RU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РЕШЕНИЕ</a:t>
              </a:r>
            </a:p>
          </p:txBody>
        </p:sp>
      </p:grpSp>
      <p:sp>
        <p:nvSpPr>
          <p:cNvPr id="831" name="Google Shape;831;p20"/>
          <p:cNvSpPr/>
          <p:nvPr/>
        </p:nvSpPr>
        <p:spPr>
          <a:xfrm>
            <a:off x="3160875" y="1657625"/>
            <a:ext cx="498900" cy="49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32" name="Google Shape;832;p20"/>
          <p:cNvGrpSpPr/>
          <p:nvPr/>
        </p:nvGrpSpPr>
        <p:grpSpPr>
          <a:xfrm>
            <a:off x="5514225" y="3158893"/>
            <a:ext cx="3131561" cy="708487"/>
            <a:chOff x="5514225" y="3103608"/>
            <a:chExt cx="3131561" cy="708487"/>
          </a:xfrm>
        </p:grpSpPr>
        <p:grpSp>
          <p:nvGrpSpPr>
            <p:cNvPr id="833" name="Google Shape;833;p20"/>
            <p:cNvGrpSpPr/>
            <p:nvPr/>
          </p:nvGrpSpPr>
          <p:grpSpPr>
            <a:xfrm>
              <a:off x="6440407" y="3103608"/>
              <a:ext cx="2205379" cy="708487"/>
              <a:chOff x="6440407" y="3162680"/>
              <a:chExt cx="2205379" cy="708487"/>
            </a:xfrm>
          </p:grpSpPr>
          <p:sp>
            <p:nvSpPr>
              <p:cNvPr id="834" name="Google Shape;834;p20"/>
              <p:cNvSpPr txBox="1"/>
              <p:nvPr/>
            </p:nvSpPr>
            <p:spPr>
              <a:xfrm>
                <a:off x="6584786" y="3162680"/>
                <a:ext cx="2061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ru-RU" b="1" dirty="0">
                    <a:solidFill>
                      <a:srgbClr val="1B337B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СНИЖЕНИЕ ТАРИФОВ, СТРАХОВЫХ ВЗНОСОВ</a:t>
                </a:r>
                <a:endParaRPr b="1" dirty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35" name="Google Shape;835;p20"/>
              <p:cNvSpPr txBox="1"/>
              <p:nvPr/>
            </p:nvSpPr>
            <p:spPr>
              <a:xfrm>
                <a:off x="6440407" y="3359967"/>
                <a:ext cx="2061000" cy="51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>
                  <a:buFont typeface="Arial"/>
                  <a:buNone/>
                </a:pPr>
                <a:r>
                  <a:rPr lang="ru-RU" sz="1050" dirty="0">
                    <a:solidFill>
                      <a:srgbClr val="1B337B"/>
                    </a:solidFill>
                    <a:latin typeface="Roboto"/>
                    <a:ea typeface="Roboto"/>
                    <a:cs typeface="Roboto"/>
                    <a:sym typeface="Roboto"/>
                  </a:rPr>
                  <a:t>ОТ 18.03.2023Г. №64-ФЗ</a:t>
                </a:r>
                <a:endParaRPr sz="1050" dirty="0">
                  <a:solidFill>
                    <a:srgbClr val="1B33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36" name="Google Shape;836;p20"/>
            <p:cNvSpPr txBox="1"/>
            <p:nvPr/>
          </p:nvSpPr>
          <p:spPr>
            <a:xfrm>
              <a:off x="5514225" y="3115663"/>
              <a:ext cx="854400" cy="504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ФЗ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837" name="Google Shape;837;p20"/>
          <p:cNvSpPr/>
          <p:nvPr/>
        </p:nvSpPr>
        <p:spPr>
          <a:xfrm>
            <a:off x="3436150" y="3213200"/>
            <a:ext cx="498900" cy="49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844" name="Google Shape;844;p20"/>
          <p:cNvCxnSpPr>
            <a:stCxn id="825" idx="6"/>
            <a:endCxn id="824" idx="1"/>
          </p:cNvCxnSpPr>
          <p:nvPr/>
        </p:nvCxnSpPr>
        <p:spPr>
          <a:xfrm>
            <a:off x="1225269" y="1381144"/>
            <a:ext cx="4288956" cy="137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45" name="Google Shape;845;p20"/>
          <p:cNvCxnSpPr>
            <a:stCxn id="830" idx="1"/>
            <a:endCxn id="831" idx="6"/>
          </p:cNvCxnSpPr>
          <p:nvPr/>
        </p:nvCxnSpPr>
        <p:spPr>
          <a:xfrm rot="10800000">
            <a:off x="3659775" y="1907076"/>
            <a:ext cx="1854450" cy="45720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46" name="Google Shape;846;p20"/>
          <p:cNvCxnSpPr>
            <a:stCxn id="836" idx="1"/>
            <a:endCxn id="837" idx="6"/>
          </p:cNvCxnSpPr>
          <p:nvPr/>
        </p:nvCxnSpPr>
        <p:spPr>
          <a:xfrm rot="10800000" flipV="1">
            <a:off x="3935051" y="3423398"/>
            <a:ext cx="1579175" cy="3925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27" name="Рисунок 3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t="21551" r="12673" b="19026"/>
          <a:stretch/>
        </p:blipFill>
        <p:spPr>
          <a:xfrm>
            <a:off x="101700" y="65529"/>
            <a:ext cx="832646" cy="58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"/>
          <p:cNvSpPr txBox="1">
            <a:spLocks noGrp="1"/>
          </p:cNvSpPr>
          <p:nvPr>
            <p:ph type="title"/>
          </p:nvPr>
        </p:nvSpPr>
        <p:spPr>
          <a:xfrm>
            <a:off x="886090" y="167906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dirty="0" smtClean="0">
                <a:solidFill>
                  <a:srgbClr val="1B337B"/>
                </a:solidFill>
              </a:rPr>
              <a:t>ЭТАПЫ СОЗДАНИЯ ПРОМЫШЛЕННОГО КЛАСТЕРА</a:t>
            </a:r>
            <a:endParaRPr lang="ru-RU" dirty="0">
              <a:solidFill>
                <a:srgbClr val="1B337B"/>
              </a:solidFill>
            </a:endParaRPr>
          </a:p>
        </p:txBody>
      </p:sp>
      <p:grpSp>
        <p:nvGrpSpPr>
          <p:cNvPr id="468" name="Google Shape;468;p19"/>
          <p:cNvGrpSpPr/>
          <p:nvPr/>
        </p:nvGrpSpPr>
        <p:grpSpPr>
          <a:xfrm>
            <a:off x="448729" y="1020237"/>
            <a:ext cx="1970622" cy="1024816"/>
            <a:chOff x="448729" y="1020238"/>
            <a:chExt cx="1970622" cy="1024816"/>
          </a:xfrm>
        </p:grpSpPr>
        <p:sp>
          <p:nvSpPr>
            <p:cNvPr id="470" name="Google Shape;470;p19"/>
            <p:cNvSpPr txBox="1"/>
            <p:nvPr/>
          </p:nvSpPr>
          <p:spPr>
            <a:xfrm>
              <a:off x="448729" y="1713254"/>
              <a:ext cx="197062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Определение перечня потенциальных участников ПК</a:t>
              </a:r>
              <a:endParaRPr sz="1800" dirty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3" name="Google Shape;473;p19"/>
            <p:cNvSpPr txBox="1"/>
            <p:nvPr/>
          </p:nvSpPr>
          <p:spPr>
            <a:xfrm>
              <a:off x="1015513" y="1020238"/>
              <a:ext cx="854400" cy="4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1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74" name="Google Shape;474;p19"/>
          <p:cNvGrpSpPr/>
          <p:nvPr/>
        </p:nvGrpSpPr>
        <p:grpSpPr>
          <a:xfrm>
            <a:off x="2533299" y="1020837"/>
            <a:ext cx="1970622" cy="1063950"/>
            <a:chOff x="2533300" y="1020238"/>
            <a:chExt cx="1970622" cy="1063950"/>
          </a:xfrm>
        </p:grpSpPr>
        <p:sp>
          <p:nvSpPr>
            <p:cNvPr id="476" name="Google Shape;476;p19"/>
            <p:cNvSpPr txBox="1"/>
            <p:nvPr/>
          </p:nvSpPr>
          <p:spPr>
            <a:xfrm>
              <a:off x="2533300" y="1752388"/>
              <a:ext cx="197062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Анкетирование участников ПК,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Формирование схемы ФЗ</a:t>
              </a:r>
              <a:endParaRPr sz="1800" dirty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9" name="Google Shape;479;p19"/>
            <p:cNvSpPr txBox="1"/>
            <p:nvPr/>
          </p:nvSpPr>
          <p:spPr>
            <a:xfrm>
              <a:off x="3101913" y="1020238"/>
              <a:ext cx="854400" cy="4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1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80" name="Google Shape;480;p19"/>
          <p:cNvGrpSpPr/>
          <p:nvPr/>
        </p:nvGrpSpPr>
        <p:grpSpPr>
          <a:xfrm>
            <a:off x="4630202" y="1020237"/>
            <a:ext cx="1970622" cy="1200339"/>
            <a:chOff x="4630202" y="1020238"/>
            <a:chExt cx="1970622" cy="1200339"/>
          </a:xfrm>
        </p:grpSpPr>
        <p:sp>
          <p:nvSpPr>
            <p:cNvPr id="482" name="Google Shape;482;p19"/>
            <p:cNvSpPr txBox="1"/>
            <p:nvPr/>
          </p:nvSpPr>
          <p:spPr>
            <a:xfrm>
              <a:off x="4630202" y="1888777"/>
              <a:ext cx="197062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Подготовка документов для подачи заявления на соответствие ПК и СОПК</a:t>
              </a:r>
              <a:endParaRPr sz="1800" dirty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5" name="Google Shape;485;p19"/>
            <p:cNvSpPr txBox="1"/>
            <p:nvPr/>
          </p:nvSpPr>
          <p:spPr>
            <a:xfrm>
              <a:off x="5188313" y="1020238"/>
              <a:ext cx="854400" cy="4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1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86" name="Google Shape;486;p19"/>
          <p:cNvGrpSpPr/>
          <p:nvPr/>
        </p:nvGrpSpPr>
        <p:grpSpPr>
          <a:xfrm>
            <a:off x="6749479" y="1020237"/>
            <a:ext cx="2152818" cy="1082774"/>
            <a:chOff x="6746660" y="1020238"/>
            <a:chExt cx="1970622" cy="1082774"/>
          </a:xfrm>
        </p:grpSpPr>
        <p:sp>
          <p:nvSpPr>
            <p:cNvPr id="488" name="Google Shape;488;p19"/>
            <p:cNvSpPr txBox="1"/>
            <p:nvPr/>
          </p:nvSpPr>
          <p:spPr>
            <a:xfrm>
              <a:off x="6746660" y="1771212"/>
              <a:ext cx="197062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Рассмотрение заявки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err="1" smtClean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Минпромторгом</a:t>
              </a:r>
              <a:r>
                <a:rPr lang="ru-RU" sz="1800" dirty="0" smtClean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РФ,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Получение заключения</a:t>
              </a:r>
              <a:endParaRPr sz="1800" dirty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1" name="Google Shape;491;p19"/>
            <p:cNvSpPr txBox="1"/>
            <p:nvPr/>
          </p:nvSpPr>
          <p:spPr>
            <a:xfrm>
              <a:off x="7274713" y="1020238"/>
              <a:ext cx="854400" cy="4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1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492" name="Google Shape;492;p19"/>
          <p:cNvCxnSpPr>
            <a:stCxn id="473" idx="3"/>
            <a:endCxn id="479" idx="1"/>
          </p:cNvCxnSpPr>
          <p:nvPr/>
        </p:nvCxnSpPr>
        <p:spPr>
          <a:xfrm>
            <a:off x="1869913" y="1269687"/>
            <a:ext cx="1231999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3" name="Google Shape;493;p19"/>
          <p:cNvCxnSpPr>
            <a:stCxn id="479" idx="3"/>
            <a:endCxn id="485" idx="1"/>
          </p:cNvCxnSpPr>
          <p:nvPr/>
        </p:nvCxnSpPr>
        <p:spPr>
          <a:xfrm flipV="1">
            <a:off x="3956312" y="1269687"/>
            <a:ext cx="1232001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4" name="Google Shape;494;p19"/>
          <p:cNvCxnSpPr>
            <a:stCxn id="485" idx="3"/>
            <a:endCxn id="491" idx="1"/>
          </p:cNvCxnSpPr>
          <p:nvPr/>
        </p:nvCxnSpPr>
        <p:spPr>
          <a:xfrm>
            <a:off x="6042713" y="1269687"/>
            <a:ext cx="128364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95" name="Google Shape;495;p19"/>
          <p:cNvGrpSpPr/>
          <p:nvPr/>
        </p:nvGrpSpPr>
        <p:grpSpPr>
          <a:xfrm>
            <a:off x="457196" y="3445275"/>
            <a:ext cx="8229600" cy="1286758"/>
            <a:chOff x="457196" y="3445275"/>
            <a:chExt cx="8229600" cy="1286758"/>
          </a:xfrm>
        </p:grpSpPr>
        <p:grpSp>
          <p:nvGrpSpPr>
            <p:cNvPr id="496" name="Google Shape;496;p19"/>
            <p:cNvGrpSpPr/>
            <p:nvPr/>
          </p:nvGrpSpPr>
          <p:grpSpPr>
            <a:xfrm>
              <a:off x="5271541" y="3523021"/>
              <a:ext cx="688060" cy="1127275"/>
              <a:chOff x="5358378" y="3523021"/>
              <a:chExt cx="688060" cy="1127275"/>
            </a:xfrm>
          </p:grpSpPr>
          <p:sp>
            <p:nvSpPr>
              <p:cNvPr id="497" name="Google Shape;497;p19"/>
              <p:cNvSpPr/>
              <p:nvPr/>
            </p:nvSpPr>
            <p:spPr>
              <a:xfrm flipH="1">
                <a:off x="5358378" y="4389319"/>
                <a:ext cx="688060" cy="26097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2764" extrusionOk="0">
                    <a:moveTo>
                      <a:pt x="0" y="2764"/>
                    </a:moveTo>
                    <a:lnTo>
                      <a:pt x="7287" y="2764"/>
                    </a:lnTo>
                    <a:lnTo>
                      <a:pt x="7287" y="692"/>
                    </a:lnTo>
                    <a:lnTo>
                      <a:pt x="7287" y="692"/>
                    </a:lnTo>
                    <a:lnTo>
                      <a:pt x="7273" y="551"/>
                    </a:lnTo>
                    <a:lnTo>
                      <a:pt x="7231" y="424"/>
                    </a:lnTo>
                    <a:lnTo>
                      <a:pt x="7160" y="311"/>
                    </a:lnTo>
                    <a:lnTo>
                      <a:pt x="7076" y="198"/>
                    </a:lnTo>
                    <a:lnTo>
                      <a:pt x="6977" y="114"/>
                    </a:lnTo>
                    <a:lnTo>
                      <a:pt x="6864" y="57"/>
                    </a:lnTo>
                    <a:lnTo>
                      <a:pt x="6738" y="15"/>
                    </a:lnTo>
                    <a:lnTo>
                      <a:pt x="6597" y="1"/>
                    </a:lnTo>
                    <a:lnTo>
                      <a:pt x="691" y="1"/>
                    </a:lnTo>
                    <a:lnTo>
                      <a:pt x="691" y="1"/>
                    </a:lnTo>
                    <a:lnTo>
                      <a:pt x="550" y="15"/>
                    </a:lnTo>
                    <a:lnTo>
                      <a:pt x="423" y="57"/>
                    </a:lnTo>
                    <a:lnTo>
                      <a:pt x="296" y="114"/>
                    </a:lnTo>
                    <a:lnTo>
                      <a:pt x="198" y="198"/>
                    </a:lnTo>
                    <a:lnTo>
                      <a:pt x="113" y="311"/>
                    </a:lnTo>
                    <a:lnTo>
                      <a:pt x="57" y="424"/>
                    </a:lnTo>
                    <a:lnTo>
                      <a:pt x="14" y="551"/>
                    </a:lnTo>
                    <a:lnTo>
                      <a:pt x="0" y="692"/>
                    </a:lnTo>
                    <a:lnTo>
                      <a:pt x="0" y="276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9"/>
              <p:cNvSpPr/>
              <p:nvPr/>
            </p:nvSpPr>
            <p:spPr>
              <a:xfrm flipH="1">
                <a:off x="5388999" y="3523021"/>
                <a:ext cx="609573" cy="869113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9205" extrusionOk="0">
                    <a:moveTo>
                      <a:pt x="1241" y="9205"/>
                    </a:moveTo>
                    <a:lnTo>
                      <a:pt x="5089" y="9205"/>
                    </a:lnTo>
                    <a:lnTo>
                      <a:pt x="6442" y="3242"/>
                    </a:lnTo>
                    <a:lnTo>
                      <a:pt x="6442" y="3242"/>
                    </a:lnTo>
                    <a:lnTo>
                      <a:pt x="6442" y="3242"/>
                    </a:lnTo>
                    <a:lnTo>
                      <a:pt x="6456" y="2989"/>
                    </a:lnTo>
                    <a:lnTo>
                      <a:pt x="6456" y="2989"/>
                    </a:lnTo>
                    <a:lnTo>
                      <a:pt x="6428" y="2679"/>
                    </a:lnTo>
                    <a:lnTo>
                      <a:pt x="6386" y="2383"/>
                    </a:lnTo>
                    <a:lnTo>
                      <a:pt x="6301" y="2101"/>
                    </a:lnTo>
                    <a:lnTo>
                      <a:pt x="6202" y="1819"/>
                    </a:lnTo>
                    <a:lnTo>
                      <a:pt x="6061" y="1565"/>
                    </a:lnTo>
                    <a:lnTo>
                      <a:pt x="5892" y="1311"/>
                    </a:lnTo>
                    <a:lnTo>
                      <a:pt x="5709" y="1086"/>
                    </a:lnTo>
                    <a:lnTo>
                      <a:pt x="5498" y="874"/>
                    </a:lnTo>
                    <a:lnTo>
                      <a:pt x="5272" y="677"/>
                    </a:lnTo>
                    <a:lnTo>
                      <a:pt x="5033" y="508"/>
                    </a:lnTo>
                    <a:lnTo>
                      <a:pt x="4765" y="367"/>
                    </a:lnTo>
                    <a:lnTo>
                      <a:pt x="4483" y="240"/>
                    </a:lnTo>
                    <a:lnTo>
                      <a:pt x="4187" y="127"/>
                    </a:lnTo>
                    <a:lnTo>
                      <a:pt x="3877" y="57"/>
                    </a:lnTo>
                    <a:lnTo>
                      <a:pt x="3553" y="15"/>
                    </a:lnTo>
                    <a:lnTo>
                      <a:pt x="3228" y="1"/>
                    </a:lnTo>
                    <a:lnTo>
                      <a:pt x="3228" y="1"/>
                    </a:lnTo>
                    <a:lnTo>
                      <a:pt x="2890" y="15"/>
                    </a:lnTo>
                    <a:lnTo>
                      <a:pt x="2566" y="57"/>
                    </a:lnTo>
                    <a:lnTo>
                      <a:pt x="2256" y="127"/>
                    </a:lnTo>
                    <a:lnTo>
                      <a:pt x="1960" y="240"/>
                    </a:lnTo>
                    <a:lnTo>
                      <a:pt x="1678" y="367"/>
                    </a:lnTo>
                    <a:lnTo>
                      <a:pt x="1424" y="508"/>
                    </a:lnTo>
                    <a:lnTo>
                      <a:pt x="1170" y="677"/>
                    </a:lnTo>
                    <a:lnTo>
                      <a:pt x="945" y="874"/>
                    </a:lnTo>
                    <a:lnTo>
                      <a:pt x="734" y="1086"/>
                    </a:lnTo>
                    <a:lnTo>
                      <a:pt x="550" y="1311"/>
                    </a:lnTo>
                    <a:lnTo>
                      <a:pt x="381" y="1565"/>
                    </a:lnTo>
                    <a:lnTo>
                      <a:pt x="254" y="1819"/>
                    </a:lnTo>
                    <a:lnTo>
                      <a:pt x="142" y="2101"/>
                    </a:lnTo>
                    <a:lnTo>
                      <a:pt x="57" y="2383"/>
                    </a:lnTo>
                    <a:lnTo>
                      <a:pt x="15" y="2679"/>
                    </a:lnTo>
                    <a:lnTo>
                      <a:pt x="1" y="2989"/>
                    </a:lnTo>
                    <a:lnTo>
                      <a:pt x="1" y="2989"/>
                    </a:lnTo>
                    <a:lnTo>
                      <a:pt x="15" y="3242"/>
                    </a:lnTo>
                    <a:lnTo>
                      <a:pt x="1" y="3242"/>
                    </a:lnTo>
                    <a:lnTo>
                      <a:pt x="1241" y="920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 flipH="1">
                <a:off x="5512758" y="3806467"/>
                <a:ext cx="368746" cy="589637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6245" extrusionOk="0">
                    <a:moveTo>
                      <a:pt x="2609" y="6217"/>
                    </a:moveTo>
                    <a:lnTo>
                      <a:pt x="3905" y="1030"/>
                    </a:lnTo>
                    <a:lnTo>
                      <a:pt x="3891" y="1030"/>
                    </a:lnTo>
                    <a:lnTo>
                      <a:pt x="3891" y="1030"/>
                    </a:lnTo>
                    <a:lnTo>
                      <a:pt x="3905" y="1128"/>
                    </a:lnTo>
                    <a:lnTo>
                      <a:pt x="3905" y="875"/>
                    </a:lnTo>
                    <a:lnTo>
                      <a:pt x="3905" y="875"/>
                    </a:lnTo>
                    <a:lnTo>
                      <a:pt x="3891" y="776"/>
                    </a:lnTo>
                    <a:lnTo>
                      <a:pt x="3863" y="677"/>
                    </a:lnTo>
                    <a:lnTo>
                      <a:pt x="3821" y="565"/>
                    </a:lnTo>
                    <a:lnTo>
                      <a:pt x="3764" y="452"/>
                    </a:lnTo>
                    <a:lnTo>
                      <a:pt x="3694" y="339"/>
                    </a:lnTo>
                    <a:lnTo>
                      <a:pt x="3609" y="240"/>
                    </a:lnTo>
                    <a:lnTo>
                      <a:pt x="3511" y="170"/>
                    </a:lnTo>
                    <a:lnTo>
                      <a:pt x="3412" y="99"/>
                    </a:lnTo>
                    <a:lnTo>
                      <a:pt x="3412" y="99"/>
                    </a:lnTo>
                    <a:lnTo>
                      <a:pt x="3327" y="71"/>
                    </a:lnTo>
                    <a:lnTo>
                      <a:pt x="3243" y="57"/>
                    </a:lnTo>
                    <a:lnTo>
                      <a:pt x="3172" y="57"/>
                    </a:lnTo>
                    <a:lnTo>
                      <a:pt x="3102" y="57"/>
                    </a:lnTo>
                    <a:lnTo>
                      <a:pt x="2947" y="99"/>
                    </a:lnTo>
                    <a:lnTo>
                      <a:pt x="2792" y="156"/>
                    </a:lnTo>
                    <a:lnTo>
                      <a:pt x="2623" y="212"/>
                    </a:lnTo>
                    <a:lnTo>
                      <a:pt x="2439" y="283"/>
                    </a:lnTo>
                    <a:lnTo>
                      <a:pt x="2242" y="325"/>
                    </a:lnTo>
                    <a:lnTo>
                      <a:pt x="2143" y="339"/>
                    </a:lnTo>
                    <a:lnTo>
                      <a:pt x="2031" y="339"/>
                    </a:lnTo>
                    <a:lnTo>
                      <a:pt x="2031" y="339"/>
                    </a:lnTo>
                    <a:lnTo>
                      <a:pt x="1946" y="339"/>
                    </a:lnTo>
                    <a:lnTo>
                      <a:pt x="1876" y="325"/>
                    </a:lnTo>
                    <a:lnTo>
                      <a:pt x="1721" y="283"/>
                    </a:lnTo>
                    <a:lnTo>
                      <a:pt x="1566" y="212"/>
                    </a:lnTo>
                    <a:lnTo>
                      <a:pt x="1410" y="156"/>
                    </a:lnTo>
                    <a:lnTo>
                      <a:pt x="1270" y="85"/>
                    </a:lnTo>
                    <a:lnTo>
                      <a:pt x="1100" y="29"/>
                    </a:lnTo>
                    <a:lnTo>
                      <a:pt x="945" y="1"/>
                    </a:lnTo>
                    <a:lnTo>
                      <a:pt x="861" y="1"/>
                    </a:lnTo>
                    <a:lnTo>
                      <a:pt x="762" y="1"/>
                    </a:lnTo>
                    <a:lnTo>
                      <a:pt x="762" y="1"/>
                    </a:lnTo>
                    <a:lnTo>
                      <a:pt x="678" y="15"/>
                    </a:lnTo>
                    <a:lnTo>
                      <a:pt x="579" y="43"/>
                    </a:lnTo>
                    <a:lnTo>
                      <a:pt x="494" y="85"/>
                    </a:lnTo>
                    <a:lnTo>
                      <a:pt x="424" y="128"/>
                    </a:lnTo>
                    <a:lnTo>
                      <a:pt x="353" y="170"/>
                    </a:lnTo>
                    <a:lnTo>
                      <a:pt x="297" y="226"/>
                    </a:lnTo>
                    <a:lnTo>
                      <a:pt x="184" y="339"/>
                    </a:lnTo>
                    <a:lnTo>
                      <a:pt x="100" y="480"/>
                    </a:lnTo>
                    <a:lnTo>
                      <a:pt x="43" y="607"/>
                    </a:lnTo>
                    <a:lnTo>
                      <a:pt x="15" y="748"/>
                    </a:lnTo>
                    <a:lnTo>
                      <a:pt x="1" y="875"/>
                    </a:lnTo>
                    <a:lnTo>
                      <a:pt x="1" y="875"/>
                    </a:lnTo>
                    <a:lnTo>
                      <a:pt x="1" y="1128"/>
                    </a:lnTo>
                    <a:lnTo>
                      <a:pt x="1" y="1030"/>
                    </a:lnTo>
                    <a:lnTo>
                      <a:pt x="1" y="1030"/>
                    </a:lnTo>
                    <a:lnTo>
                      <a:pt x="1016" y="6245"/>
                    </a:lnTo>
                    <a:lnTo>
                      <a:pt x="1608" y="6245"/>
                    </a:lnTo>
                    <a:lnTo>
                      <a:pt x="593" y="1072"/>
                    </a:lnTo>
                    <a:lnTo>
                      <a:pt x="607" y="1072"/>
                    </a:lnTo>
                    <a:lnTo>
                      <a:pt x="607" y="1072"/>
                    </a:lnTo>
                    <a:lnTo>
                      <a:pt x="593" y="1128"/>
                    </a:lnTo>
                    <a:lnTo>
                      <a:pt x="593" y="959"/>
                    </a:lnTo>
                    <a:lnTo>
                      <a:pt x="593" y="959"/>
                    </a:lnTo>
                    <a:lnTo>
                      <a:pt x="607" y="889"/>
                    </a:lnTo>
                    <a:lnTo>
                      <a:pt x="621" y="818"/>
                    </a:lnTo>
                    <a:lnTo>
                      <a:pt x="649" y="776"/>
                    </a:lnTo>
                    <a:lnTo>
                      <a:pt x="692" y="720"/>
                    </a:lnTo>
                    <a:lnTo>
                      <a:pt x="762" y="691"/>
                    </a:lnTo>
                    <a:lnTo>
                      <a:pt x="847" y="677"/>
                    </a:lnTo>
                    <a:lnTo>
                      <a:pt x="959" y="663"/>
                    </a:lnTo>
                    <a:lnTo>
                      <a:pt x="1100" y="677"/>
                    </a:lnTo>
                    <a:lnTo>
                      <a:pt x="1100" y="677"/>
                    </a:lnTo>
                    <a:lnTo>
                      <a:pt x="1199" y="691"/>
                    </a:lnTo>
                    <a:lnTo>
                      <a:pt x="1298" y="748"/>
                    </a:lnTo>
                    <a:lnTo>
                      <a:pt x="1523" y="875"/>
                    </a:lnTo>
                    <a:lnTo>
                      <a:pt x="1636" y="959"/>
                    </a:lnTo>
                    <a:lnTo>
                      <a:pt x="1749" y="1016"/>
                    </a:lnTo>
                    <a:lnTo>
                      <a:pt x="1876" y="1058"/>
                    </a:lnTo>
                    <a:lnTo>
                      <a:pt x="2002" y="1072"/>
                    </a:lnTo>
                    <a:lnTo>
                      <a:pt x="2002" y="1072"/>
                    </a:lnTo>
                    <a:lnTo>
                      <a:pt x="2087" y="1072"/>
                    </a:lnTo>
                    <a:lnTo>
                      <a:pt x="2186" y="1044"/>
                    </a:lnTo>
                    <a:lnTo>
                      <a:pt x="2355" y="987"/>
                    </a:lnTo>
                    <a:lnTo>
                      <a:pt x="2538" y="917"/>
                    </a:lnTo>
                    <a:lnTo>
                      <a:pt x="2693" y="818"/>
                    </a:lnTo>
                    <a:lnTo>
                      <a:pt x="2848" y="748"/>
                    </a:lnTo>
                    <a:lnTo>
                      <a:pt x="2975" y="691"/>
                    </a:lnTo>
                    <a:lnTo>
                      <a:pt x="3046" y="677"/>
                    </a:lnTo>
                    <a:lnTo>
                      <a:pt x="3102" y="663"/>
                    </a:lnTo>
                    <a:lnTo>
                      <a:pt x="3144" y="677"/>
                    </a:lnTo>
                    <a:lnTo>
                      <a:pt x="3186" y="691"/>
                    </a:lnTo>
                    <a:lnTo>
                      <a:pt x="3186" y="691"/>
                    </a:lnTo>
                    <a:lnTo>
                      <a:pt x="3257" y="762"/>
                    </a:lnTo>
                    <a:lnTo>
                      <a:pt x="3285" y="818"/>
                    </a:lnTo>
                    <a:lnTo>
                      <a:pt x="3299" y="875"/>
                    </a:lnTo>
                    <a:lnTo>
                      <a:pt x="3299" y="959"/>
                    </a:lnTo>
                    <a:lnTo>
                      <a:pt x="3299" y="959"/>
                    </a:lnTo>
                    <a:lnTo>
                      <a:pt x="3299" y="1128"/>
                    </a:lnTo>
                    <a:lnTo>
                      <a:pt x="3299" y="1072"/>
                    </a:lnTo>
                    <a:lnTo>
                      <a:pt x="3299" y="1072"/>
                    </a:lnTo>
                    <a:lnTo>
                      <a:pt x="2017" y="6217"/>
                    </a:lnTo>
                    <a:lnTo>
                      <a:pt x="2609" y="62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" name="Google Shape;500;p19"/>
            <p:cNvGrpSpPr/>
            <p:nvPr/>
          </p:nvGrpSpPr>
          <p:grpSpPr>
            <a:xfrm>
              <a:off x="3185112" y="3524347"/>
              <a:ext cx="688060" cy="1133975"/>
              <a:chOff x="4236599" y="3524347"/>
              <a:chExt cx="688060" cy="1133975"/>
            </a:xfrm>
          </p:grpSpPr>
          <p:sp>
            <p:nvSpPr>
              <p:cNvPr id="501" name="Google Shape;501;p19"/>
              <p:cNvSpPr/>
              <p:nvPr/>
            </p:nvSpPr>
            <p:spPr>
              <a:xfrm flipH="1">
                <a:off x="4236599" y="4397344"/>
                <a:ext cx="688060" cy="26097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2764" extrusionOk="0">
                    <a:moveTo>
                      <a:pt x="0" y="2763"/>
                    </a:moveTo>
                    <a:lnTo>
                      <a:pt x="7288" y="2763"/>
                    </a:lnTo>
                    <a:lnTo>
                      <a:pt x="7288" y="691"/>
                    </a:lnTo>
                    <a:lnTo>
                      <a:pt x="7288" y="691"/>
                    </a:lnTo>
                    <a:lnTo>
                      <a:pt x="7273" y="550"/>
                    </a:lnTo>
                    <a:lnTo>
                      <a:pt x="7245" y="423"/>
                    </a:lnTo>
                    <a:lnTo>
                      <a:pt x="7175" y="311"/>
                    </a:lnTo>
                    <a:lnTo>
                      <a:pt x="7090" y="198"/>
                    </a:lnTo>
                    <a:lnTo>
                      <a:pt x="6992" y="113"/>
                    </a:lnTo>
                    <a:lnTo>
                      <a:pt x="6865" y="57"/>
                    </a:lnTo>
                    <a:lnTo>
                      <a:pt x="6738" y="15"/>
                    </a:lnTo>
                    <a:lnTo>
                      <a:pt x="6597" y="0"/>
                    </a:lnTo>
                    <a:lnTo>
                      <a:pt x="691" y="0"/>
                    </a:lnTo>
                    <a:lnTo>
                      <a:pt x="691" y="0"/>
                    </a:lnTo>
                    <a:lnTo>
                      <a:pt x="564" y="15"/>
                    </a:lnTo>
                    <a:lnTo>
                      <a:pt x="423" y="57"/>
                    </a:lnTo>
                    <a:lnTo>
                      <a:pt x="310" y="113"/>
                    </a:lnTo>
                    <a:lnTo>
                      <a:pt x="212" y="198"/>
                    </a:lnTo>
                    <a:lnTo>
                      <a:pt x="127" y="311"/>
                    </a:lnTo>
                    <a:lnTo>
                      <a:pt x="57" y="423"/>
                    </a:lnTo>
                    <a:lnTo>
                      <a:pt x="14" y="550"/>
                    </a:lnTo>
                    <a:lnTo>
                      <a:pt x="0" y="691"/>
                    </a:lnTo>
                    <a:lnTo>
                      <a:pt x="0" y="276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 flipH="1">
                <a:off x="4267220" y="3524347"/>
                <a:ext cx="609573" cy="870435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9219" extrusionOk="0">
                    <a:moveTo>
                      <a:pt x="1241" y="9218"/>
                    </a:moveTo>
                    <a:lnTo>
                      <a:pt x="5089" y="9218"/>
                    </a:lnTo>
                    <a:lnTo>
                      <a:pt x="6456" y="3242"/>
                    </a:lnTo>
                    <a:lnTo>
                      <a:pt x="6442" y="3242"/>
                    </a:lnTo>
                    <a:lnTo>
                      <a:pt x="6442" y="3242"/>
                    </a:lnTo>
                    <a:lnTo>
                      <a:pt x="6456" y="2988"/>
                    </a:lnTo>
                    <a:lnTo>
                      <a:pt x="6456" y="2988"/>
                    </a:lnTo>
                    <a:lnTo>
                      <a:pt x="6442" y="2678"/>
                    </a:lnTo>
                    <a:lnTo>
                      <a:pt x="6386" y="2382"/>
                    </a:lnTo>
                    <a:lnTo>
                      <a:pt x="6315" y="2100"/>
                    </a:lnTo>
                    <a:lnTo>
                      <a:pt x="6203" y="1818"/>
                    </a:lnTo>
                    <a:lnTo>
                      <a:pt x="6062" y="1565"/>
                    </a:lnTo>
                    <a:lnTo>
                      <a:pt x="5907" y="1311"/>
                    </a:lnTo>
                    <a:lnTo>
                      <a:pt x="5723" y="1085"/>
                    </a:lnTo>
                    <a:lnTo>
                      <a:pt x="5512" y="874"/>
                    </a:lnTo>
                    <a:lnTo>
                      <a:pt x="5286" y="677"/>
                    </a:lnTo>
                    <a:lnTo>
                      <a:pt x="5033" y="508"/>
                    </a:lnTo>
                    <a:lnTo>
                      <a:pt x="4765" y="367"/>
                    </a:lnTo>
                    <a:lnTo>
                      <a:pt x="4483" y="240"/>
                    </a:lnTo>
                    <a:lnTo>
                      <a:pt x="4187" y="141"/>
                    </a:lnTo>
                    <a:lnTo>
                      <a:pt x="3877" y="56"/>
                    </a:lnTo>
                    <a:lnTo>
                      <a:pt x="3567" y="14"/>
                    </a:lnTo>
                    <a:lnTo>
                      <a:pt x="3229" y="0"/>
                    </a:lnTo>
                    <a:lnTo>
                      <a:pt x="3229" y="0"/>
                    </a:lnTo>
                    <a:lnTo>
                      <a:pt x="2904" y="14"/>
                    </a:lnTo>
                    <a:lnTo>
                      <a:pt x="2580" y="56"/>
                    </a:lnTo>
                    <a:lnTo>
                      <a:pt x="2270" y="141"/>
                    </a:lnTo>
                    <a:lnTo>
                      <a:pt x="1974" y="240"/>
                    </a:lnTo>
                    <a:lnTo>
                      <a:pt x="1692" y="367"/>
                    </a:lnTo>
                    <a:lnTo>
                      <a:pt x="1424" y="508"/>
                    </a:lnTo>
                    <a:lnTo>
                      <a:pt x="1185" y="677"/>
                    </a:lnTo>
                    <a:lnTo>
                      <a:pt x="945" y="874"/>
                    </a:lnTo>
                    <a:lnTo>
                      <a:pt x="734" y="1085"/>
                    </a:lnTo>
                    <a:lnTo>
                      <a:pt x="550" y="1311"/>
                    </a:lnTo>
                    <a:lnTo>
                      <a:pt x="395" y="1565"/>
                    </a:lnTo>
                    <a:lnTo>
                      <a:pt x="254" y="1818"/>
                    </a:lnTo>
                    <a:lnTo>
                      <a:pt x="156" y="2100"/>
                    </a:lnTo>
                    <a:lnTo>
                      <a:pt x="71" y="2382"/>
                    </a:lnTo>
                    <a:lnTo>
                      <a:pt x="15" y="2678"/>
                    </a:lnTo>
                    <a:lnTo>
                      <a:pt x="1" y="2988"/>
                    </a:lnTo>
                    <a:lnTo>
                      <a:pt x="1" y="2988"/>
                    </a:lnTo>
                    <a:lnTo>
                      <a:pt x="15" y="3242"/>
                    </a:lnTo>
                    <a:lnTo>
                      <a:pt x="1" y="3242"/>
                    </a:lnTo>
                    <a:lnTo>
                      <a:pt x="1241" y="92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 flipH="1">
                <a:off x="4390979" y="3807792"/>
                <a:ext cx="368652" cy="58963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6245" extrusionOk="0">
                    <a:moveTo>
                      <a:pt x="2622" y="6216"/>
                    </a:moveTo>
                    <a:lnTo>
                      <a:pt x="3904" y="1029"/>
                    </a:lnTo>
                    <a:lnTo>
                      <a:pt x="3904" y="1029"/>
                    </a:lnTo>
                    <a:lnTo>
                      <a:pt x="3904" y="1029"/>
                    </a:lnTo>
                    <a:lnTo>
                      <a:pt x="3904" y="1128"/>
                    </a:lnTo>
                    <a:lnTo>
                      <a:pt x="3904" y="874"/>
                    </a:lnTo>
                    <a:lnTo>
                      <a:pt x="3904" y="874"/>
                    </a:lnTo>
                    <a:lnTo>
                      <a:pt x="3904" y="776"/>
                    </a:lnTo>
                    <a:lnTo>
                      <a:pt x="3876" y="677"/>
                    </a:lnTo>
                    <a:lnTo>
                      <a:pt x="3834" y="564"/>
                    </a:lnTo>
                    <a:lnTo>
                      <a:pt x="3778" y="451"/>
                    </a:lnTo>
                    <a:lnTo>
                      <a:pt x="3707" y="339"/>
                    </a:lnTo>
                    <a:lnTo>
                      <a:pt x="3623" y="254"/>
                    </a:lnTo>
                    <a:lnTo>
                      <a:pt x="3524" y="170"/>
                    </a:lnTo>
                    <a:lnTo>
                      <a:pt x="3411" y="99"/>
                    </a:lnTo>
                    <a:lnTo>
                      <a:pt x="3411" y="99"/>
                    </a:lnTo>
                    <a:lnTo>
                      <a:pt x="3341" y="71"/>
                    </a:lnTo>
                    <a:lnTo>
                      <a:pt x="3256" y="57"/>
                    </a:lnTo>
                    <a:lnTo>
                      <a:pt x="3186" y="57"/>
                    </a:lnTo>
                    <a:lnTo>
                      <a:pt x="3101" y="71"/>
                    </a:lnTo>
                    <a:lnTo>
                      <a:pt x="2946" y="99"/>
                    </a:lnTo>
                    <a:lnTo>
                      <a:pt x="2791" y="155"/>
                    </a:lnTo>
                    <a:lnTo>
                      <a:pt x="2622" y="226"/>
                    </a:lnTo>
                    <a:lnTo>
                      <a:pt x="2453" y="282"/>
                    </a:lnTo>
                    <a:lnTo>
                      <a:pt x="2255" y="325"/>
                    </a:lnTo>
                    <a:lnTo>
                      <a:pt x="2143" y="339"/>
                    </a:lnTo>
                    <a:lnTo>
                      <a:pt x="2044" y="339"/>
                    </a:lnTo>
                    <a:lnTo>
                      <a:pt x="2044" y="339"/>
                    </a:lnTo>
                    <a:lnTo>
                      <a:pt x="1959" y="339"/>
                    </a:lnTo>
                    <a:lnTo>
                      <a:pt x="1875" y="325"/>
                    </a:lnTo>
                    <a:lnTo>
                      <a:pt x="1720" y="282"/>
                    </a:lnTo>
                    <a:lnTo>
                      <a:pt x="1579" y="226"/>
                    </a:lnTo>
                    <a:lnTo>
                      <a:pt x="1424" y="155"/>
                    </a:lnTo>
                    <a:lnTo>
                      <a:pt x="1269" y="85"/>
                    </a:lnTo>
                    <a:lnTo>
                      <a:pt x="1114" y="29"/>
                    </a:lnTo>
                    <a:lnTo>
                      <a:pt x="945" y="0"/>
                    </a:lnTo>
                    <a:lnTo>
                      <a:pt x="860" y="0"/>
                    </a:lnTo>
                    <a:lnTo>
                      <a:pt x="775" y="0"/>
                    </a:lnTo>
                    <a:lnTo>
                      <a:pt x="775" y="0"/>
                    </a:lnTo>
                    <a:lnTo>
                      <a:pt x="677" y="29"/>
                    </a:lnTo>
                    <a:lnTo>
                      <a:pt x="592" y="43"/>
                    </a:lnTo>
                    <a:lnTo>
                      <a:pt x="508" y="85"/>
                    </a:lnTo>
                    <a:lnTo>
                      <a:pt x="423" y="127"/>
                    </a:lnTo>
                    <a:lnTo>
                      <a:pt x="353" y="170"/>
                    </a:lnTo>
                    <a:lnTo>
                      <a:pt x="296" y="226"/>
                    </a:lnTo>
                    <a:lnTo>
                      <a:pt x="183" y="353"/>
                    </a:lnTo>
                    <a:lnTo>
                      <a:pt x="113" y="480"/>
                    </a:lnTo>
                    <a:lnTo>
                      <a:pt x="57" y="606"/>
                    </a:lnTo>
                    <a:lnTo>
                      <a:pt x="14" y="747"/>
                    </a:lnTo>
                    <a:lnTo>
                      <a:pt x="0" y="874"/>
                    </a:lnTo>
                    <a:lnTo>
                      <a:pt x="0" y="874"/>
                    </a:lnTo>
                    <a:lnTo>
                      <a:pt x="14" y="1128"/>
                    </a:lnTo>
                    <a:lnTo>
                      <a:pt x="14" y="1029"/>
                    </a:lnTo>
                    <a:lnTo>
                      <a:pt x="0" y="1029"/>
                    </a:lnTo>
                    <a:lnTo>
                      <a:pt x="1015" y="6244"/>
                    </a:lnTo>
                    <a:lnTo>
                      <a:pt x="1607" y="6244"/>
                    </a:lnTo>
                    <a:lnTo>
                      <a:pt x="606" y="1072"/>
                    </a:lnTo>
                    <a:lnTo>
                      <a:pt x="606" y="1072"/>
                    </a:lnTo>
                    <a:lnTo>
                      <a:pt x="606" y="1072"/>
                    </a:lnTo>
                    <a:lnTo>
                      <a:pt x="606" y="1142"/>
                    </a:lnTo>
                    <a:lnTo>
                      <a:pt x="606" y="959"/>
                    </a:lnTo>
                    <a:lnTo>
                      <a:pt x="606" y="959"/>
                    </a:lnTo>
                    <a:lnTo>
                      <a:pt x="606" y="888"/>
                    </a:lnTo>
                    <a:lnTo>
                      <a:pt x="620" y="818"/>
                    </a:lnTo>
                    <a:lnTo>
                      <a:pt x="663" y="776"/>
                    </a:lnTo>
                    <a:lnTo>
                      <a:pt x="705" y="719"/>
                    </a:lnTo>
                    <a:lnTo>
                      <a:pt x="775" y="691"/>
                    </a:lnTo>
                    <a:lnTo>
                      <a:pt x="860" y="677"/>
                    </a:lnTo>
                    <a:lnTo>
                      <a:pt x="973" y="663"/>
                    </a:lnTo>
                    <a:lnTo>
                      <a:pt x="1114" y="677"/>
                    </a:lnTo>
                    <a:lnTo>
                      <a:pt x="1114" y="677"/>
                    </a:lnTo>
                    <a:lnTo>
                      <a:pt x="1212" y="691"/>
                    </a:lnTo>
                    <a:lnTo>
                      <a:pt x="1311" y="747"/>
                    </a:lnTo>
                    <a:lnTo>
                      <a:pt x="1522" y="888"/>
                    </a:lnTo>
                    <a:lnTo>
                      <a:pt x="1635" y="959"/>
                    </a:lnTo>
                    <a:lnTo>
                      <a:pt x="1762" y="1015"/>
                    </a:lnTo>
                    <a:lnTo>
                      <a:pt x="1875" y="1058"/>
                    </a:lnTo>
                    <a:lnTo>
                      <a:pt x="2002" y="1072"/>
                    </a:lnTo>
                    <a:lnTo>
                      <a:pt x="2002" y="1072"/>
                    </a:lnTo>
                    <a:lnTo>
                      <a:pt x="2100" y="1072"/>
                    </a:lnTo>
                    <a:lnTo>
                      <a:pt x="2185" y="1058"/>
                    </a:lnTo>
                    <a:lnTo>
                      <a:pt x="2368" y="987"/>
                    </a:lnTo>
                    <a:lnTo>
                      <a:pt x="2537" y="917"/>
                    </a:lnTo>
                    <a:lnTo>
                      <a:pt x="2706" y="832"/>
                    </a:lnTo>
                    <a:lnTo>
                      <a:pt x="2847" y="747"/>
                    </a:lnTo>
                    <a:lnTo>
                      <a:pt x="2988" y="691"/>
                    </a:lnTo>
                    <a:lnTo>
                      <a:pt x="3045" y="677"/>
                    </a:lnTo>
                    <a:lnTo>
                      <a:pt x="3101" y="663"/>
                    </a:lnTo>
                    <a:lnTo>
                      <a:pt x="3157" y="677"/>
                    </a:lnTo>
                    <a:lnTo>
                      <a:pt x="3200" y="705"/>
                    </a:lnTo>
                    <a:lnTo>
                      <a:pt x="3200" y="705"/>
                    </a:lnTo>
                    <a:lnTo>
                      <a:pt x="3256" y="762"/>
                    </a:lnTo>
                    <a:lnTo>
                      <a:pt x="3298" y="818"/>
                    </a:lnTo>
                    <a:lnTo>
                      <a:pt x="3312" y="874"/>
                    </a:lnTo>
                    <a:lnTo>
                      <a:pt x="3312" y="959"/>
                    </a:lnTo>
                    <a:lnTo>
                      <a:pt x="3312" y="959"/>
                    </a:lnTo>
                    <a:lnTo>
                      <a:pt x="3312" y="1142"/>
                    </a:lnTo>
                    <a:lnTo>
                      <a:pt x="3312" y="1072"/>
                    </a:lnTo>
                    <a:lnTo>
                      <a:pt x="3312" y="1072"/>
                    </a:lnTo>
                    <a:lnTo>
                      <a:pt x="2030" y="6216"/>
                    </a:lnTo>
                    <a:lnTo>
                      <a:pt x="2622" y="621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4" name="Google Shape;504;p19"/>
            <p:cNvGrpSpPr/>
            <p:nvPr/>
          </p:nvGrpSpPr>
          <p:grpSpPr>
            <a:xfrm>
              <a:off x="1098680" y="3521608"/>
              <a:ext cx="688060" cy="1133975"/>
              <a:chOff x="3097543" y="3521608"/>
              <a:chExt cx="688060" cy="1133975"/>
            </a:xfrm>
          </p:grpSpPr>
          <p:sp>
            <p:nvSpPr>
              <p:cNvPr id="505" name="Google Shape;505;p19"/>
              <p:cNvSpPr/>
              <p:nvPr/>
            </p:nvSpPr>
            <p:spPr>
              <a:xfrm flipH="1">
                <a:off x="3097543" y="4394701"/>
                <a:ext cx="688060" cy="260882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2763" extrusionOk="0">
                    <a:moveTo>
                      <a:pt x="1" y="2763"/>
                    </a:moveTo>
                    <a:lnTo>
                      <a:pt x="7288" y="2763"/>
                    </a:lnTo>
                    <a:lnTo>
                      <a:pt x="7288" y="691"/>
                    </a:lnTo>
                    <a:lnTo>
                      <a:pt x="7288" y="691"/>
                    </a:lnTo>
                    <a:lnTo>
                      <a:pt x="7274" y="550"/>
                    </a:lnTo>
                    <a:lnTo>
                      <a:pt x="7232" y="423"/>
                    </a:lnTo>
                    <a:lnTo>
                      <a:pt x="7161" y="310"/>
                    </a:lnTo>
                    <a:lnTo>
                      <a:pt x="7077" y="212"/>
                    </a:lnTo>
                    <a:lnTo>
                      <a:pt x="6978" y="127"/>
                    </a:lnTo>
                    <a:lnTo>
                      <a:pt x="6865" y="57"/>
                    </a:lnTo>
                    <a:lnTo>
                      <a:pt x="6738" y="14"/>
                    </a:lnTo>
                    <a:lnTo>
                      <a:pt x="6597" y="0"/>
                    </a:lnTo>
                    <a:lnTo>
                      <a:pt x="691" y="0"/>
                    </a:lnTo>
                    <a:lnTo>
                      <a:pt x="691" y="0"/>
                    </a:lnTo>
                    <a:lnTo>
                      <a:pt x="550" y="14"/>
                    </a:lnTo>
                    <a:lnTo>
                      <a:pt x="424" y="57"/>
                    </a:lnTo>
                    <a:lnTo>
                      <a:pt x="297" y="127"/>
                    </a:lnTo>
                    <a:lnTo>
                      <a:pt x="198" y="212"/>
                    </a:lnTo>
                    <a:lnTo>
                      <a:pt x="114" y="310"/>
                    </a:lnTo>
                    <a:lnTo>
                      <a:pt x="57" y="423"/>
                    </a:lnTo>
                    <a:lnTo>
                      <a:pt x="15" y="550"/>
                    </a:lnTo>
                    <a:lnTo>
                      <a:pt x="1" y="691"/>
                    </a:lnTo>
                    <a:lnTo>
                      <a:pt x="1" y="276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 flipH="1">
                <a:off x="3128164" y="3521608"/>
                <a:ext cx="609479" cy="870529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9220" extrusionOk="0">
                    <a:moveTo>
                      <a:pt x="1241" y="9219"/>
                    </a:moveTo>
                    <a:lnTo>
                      <a:pt x="5089" y="9219"/>
                    </a:lnTo>
                    <a:lnTo>
                      <a:pt x="6442" y="3243"/>
                    </a:lnTo>
                    <a:lnTo>
                      <a:pt x="6442" y="3243"/>
                    </a:lnTo>
                    <a:lnTo>
                      <a:pt x="6442" y="3243"/>
                    </a:lnTo>
                    <a:lnTo>
                      <a:pt x="6456" y="2989"/>
                    </a:lnTo>
                    <a:lnTo>
                      <a:pt x="6456" y="2989"/>
                    </a:lnTo>
                    <a:lnTo>
                      <a:pt x="6428" y="2679"/>
                    </a:lnTo>
                    <a:lnTo>
                      <a:pt x="6385" y="2383"/>
                    </a:lnTo>
                    <a:lnTo>
                      <a:pt x="6301" y="2101"/>
                    </a:lnTo>
                    <a:lnTo>
                      <a:pt x="6202" y="1833"/>
                    </a:lnTo>
                    <a:lnTo>
                      <a:pt x="6061" y="1565"/>
                    </a:lnTo>
                    <a:lnTo>
                      <a:pt x="5892" y="1326"/>
                    </a:lnTo>
                    <a:lnTo>
                      <a:pt x="5709" y="1086"/>
                    </a:lnTo>
                    <a:lnTo>
                      <a:pt x="5497" y="875"/>
                    </a:lnTo>
                    <a:lnTo>
                      <a:pt x="5272" y="692"/>
                    </a:lnTo>
                    <a:lnTo>
                      <a:pt x="5032" y="508"/>
                    </a:lnTo>
                    <a:lnTo>
                      <a:pt x="4764" y="367"/>
                    </a:lnTo>
                    <a:lnTo>
                      <a:pt x="4482" y="241"/>
                    </a:lnTo>
                    <a:lnTo>
                      <a:pt x="4186" y="142"/>
                    </a:lnTo>
                    <a:lnTo>
                      <a:pt x="3876" y="57"/>
                    </a:lnTo>
                    <a:lnTo>
                      <a:pt x="3552" y="15"/>
                    </a:lnTo>
                    <a:lnTo>
                      <a:pt x="3228" y="1"/>
                    </a:lnTo>
                    <a:lnTo>
                      <a:pt x="3228" y="1"/>
                    </a:lnTo>
                    <a:lnTo>
                      <a:pt x="2890" y="15"/>
                    </a:lnTo>
                    <a:lnTo>
                      <a:pt x="2565" y="57"/>
                    </a:lnTo>
                    <a:lnTo>
                      <a:pt x="2255" y="142"/>
                    </a:lnTo>
                    <a:lnTo>
                      <a:pt x="1959" y="241"/>
                    </a:lnTo>
                    <a:lnTo>
                      <a:pt x="1678" y="367"/>
                    </a:lnTo>
                    <a:lnTo>
                      <a:pt x="1424" y="508"/>
                    </a:lnTo>
                    <a:lnTo>
                      <a:pt x="1170" y="692"/>
                    </a:lnTo>
                    <a:lnTo>
                      <a:pt x="945" y="875"/>
                    </a:lnTo>
                    <a:lnTo>
                      <a:pt x="733" y="1086"/>
                    </a:lnTo>
                    <a:lnTo>
                      <a:pt x="550" y="1326"/>
                    </a:lnTo>
                    <a:lnTo>
                      <a:pt x="381" y="1565"/>
                    </a:lnTo>
                    <a:lnTo>
                      <a:pt x="254" y="1833"/>
                    </a:lnTo>
                    <a:lnTo>
                      <a:pt x="141" y="2101"/>
                    </a:lnTo>
                    <a:lnTo>
                      <a:pt x="57" y="2383"/>
                    </a:lnTo>
                    <a:lnTo>
                      <a:pt x="14" y="2679"/>
                    </a:lnTo>
                    <a:lnTo>
                      <a:pt x="0" y="2989"/>
                    </a:lnTo>
                    <a:lnTo>
                      <a:pt x="0" y="2989"/>
                    </a:lnTo>
                    <a:lnTo>
                      <a:pt x="14" y="3243"/>
                    </a:lnTo>
                    <a:lnTo>
                      <a:pt x="0" y="3243"/>
                    </a:lnTo>
                    <a:lnTo>
                      <a:pt x="1241" y="92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9"/>
              <p:cNvSpPr/>
              <p:nvPr/>
            </p:nvSpPr>
            <p:spPr>
              <a:xfrm flipH="1">
                <a:off x="3251923" y="3805149"/>
                <a:ext cx="368652" cy="58963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6245" extrusionOk="0">
                    <a:moveTo>
                      <a:pt x="2608" y="6230"/>
                    </a:moveTo>
                    <a:lnTo>
                      <a:pt x="3905" y="1029"/>
                    </a:lnTo>
                    <a:lnTo>
                      <a:pt x="3891" y="1029"/>
                    </a:lnTo>
                    <a:lnTo>
                      <a:pt x="3891" y="1029"/>
                    </a:lnTo>
                    <a:lnTo>
                      <a:pt x="3905" y="1128"/>
                    </a:lnTo>
                    <a:lnTo>
                      <a:pt x="3905" y="874"/>
                    </a:lnTo>
                    <a:lnTo>
                      <a:pt x="3905" y="874"/>
                    </a:lnTo>
                    <a:lnTo>
                      <a:pt x="3891" y="775"/>
                    </a:lnTo>
                    <a:lnTo>
                      <a:pt x="3863" y="677"/>
                    </a:lnTo>
                    <a:lnTo>
                      <a:pt x="3820" y="564"/>
                    </a:lnTo>
                    <a:lnTo>
                      <a:pt x="3764" y="451"/>
                    </a:lnTo>
                    <a:lnTo>
                      <a:pt x="3693" y="353"/>
                    </a:lnTo>
                    <a:lnTo>
                      <a:pt x="3609" y="254"/>
                    </a:lnTo>
                    <a:lnTo>
                      <a:pt x="3510" y="169"/>
                    </a:lnTo>
                    <a:lnTo>
                      <a:pt x="3412" y="113"/>
                    </a:lnTo>
                    <a:lnTo>
                      <a:pt x="3412" y="113"/>
                    </a:lnTo>
                    <a:lnTo>
                      <a:pt x="3327" y="85"/>
                    </a:lnTo>
                    <a:lnTo>
                      <a:pt x="3242" y="71"/>
                    </a:lnTo>
                    <a:lnTo>
                      <a:pt x="3172" y="57"/>
                    </a:lnTo>
                    <a:lnTo>
                      <a:pt x="3101" y="71"/>
                    </a:lnTo>
                    <a:lnTo>
                      <a:pt x="2946" y="99"/>
                    </a:lnTo>
                    <a:lnTo>
                      <a:pt x="2791" y="155"/>
                    </a:lnTo>
                    <a:lnTo>
                      <a:pt x="2622" y="226"/>
                    </a:lnTo>
                    <a:lnTo>
                      <a:pt x="2439" y="282"/>
                    </a:lnTo>
                    <a:lnTo>
                      <a:pt x="2242" y="324"/>
                    </a:lnTo>
                    <a:lnTo>
                      <a:pt x="2143" y="338"/>
                    </a:lnTo>
                    <a:lnTo>
                      <a:pt x="2030" y="353"/>
                    </a:lnTo>
                    <a:lnTo>
                      <a:pt x="2030" y="353"/>
                    </a:lnTo>
                    <a:lnTo>
                      <a:pt x="1946" y="338"/>
                    </a:lnTo>
                    <a:lnTo>
                      <a:pt x="1875" y="324"/>
                    </a:lnTo>
                    <a:lnTo>
                      <a:pt x="1720" y="282"/>
                    </a:lnTo>
                    <a:lnTo>
                      <a:pt x="1565" y="226"/>
                    </a:lnTo>
                    <a:lnTo>
                      <a:pt x="1410" y="155"/>
                    </a:lnTo>
                    <a:lnTo>
                      <a:pt x="1269" y="85"/>
                    </a:lnTo>
                    <a:lnTo>
                      <a:pt x="1100" y="28"/>
                    </a:lnTo>
                    <a:lnTo>
                      <a:pt x="945" y="0"/>
                    </a:lnTo>
                    <a:lnTo>
                      <a:pt x="860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677" y="28"/>
                    </a:lnTo>
                    <a:lnTo>
                      <a:pt x="578" y="57"/>
                    </a:lnTo>
                    <a:lnTo>
                      <a:pt x="494" y="85"/>
                    </a:lnTo>
                    <a:lnTo>
                      <a:pt x="423" y="127"/>
                    </a:lnTo>
                    <a:lnTo>
                      <a:pt x="353" y="169"/>
                    </a:lnTo>
                    <a:lnTo>
                      <a:pt x="297" y="226"/>
                    </a:lnTo>
                    <a:lnTo>
                      <a:pt x="184" y="353"/>
                    </a:lnTo>
                    <a:lnTo>
                      <a:pt x="99" y="479"/>
                    </a:lnTo>
                    <a:lnTo>
                      <a:pt x="43" y="620"/>
                    </a:lnTo>
                    <a:lnTo>
                      <a:pt x="15" y="747"/>
                    </a:lnTo>
                    <a:lnTo>
                      <a:pt x="1" y="874"/>
                    </a:lnTo>
                    <a:lnTo>
                      <a:pt x="1" y="874"/>
                    </a:lnTo>
                    <a:lnTo>
                      <a:pt x="1" y="1128"/>
                    </a:lnTo>
                    <a:lnTo>
                      <a:pt x="1" y="1029"/>
                    </a:lnTo>
                    <a:lnTo>
                      <a:pt x="1" y="1029"/>
                    </a:lnTo>
                    <a:lnTo>
                      <a:pt x="1015" y="6244"/>
                    </a:lnTo>
                    <a:lnTo>
                      <a:pt x="1607" y="6244"/>
                    </a:lnTo>
                    <a:lnTo>
                      <a:pt x="593" y="1071"/>
                    </a:lnTo>
                    <a:lnTo>
                      <a:pt x="607" y="1071"/>
                    </a:lnTo>
                    <a:lnTo>
                      <a:pt x="607" y="1071"/>
                    </a:lnTo>
                    <a:lnTo>
                      <a:pt x="593" y="1142"/>
                    </a:lnTo>
                    <a:lnTo>
                      <a:pt x="593" y="959"/>
                    </a:lnTo>
                    <a:lnTo>
                      <a:pt x="593" y="959"/>
                    </a:lnTo>
                    <a:lnTo>
                      <a:pt x="607" y="888"/>
                    </a:lnTo>
                    <a:lnTo>
                      <a:pt x="621" y="832"/>
                    </a:lnTo>
                    <a:lnTo>
                      <a:pt x="649" y="775"/>
                    </a:lnTo>
                    <a:lnTo>
                      <a:pt x="691" y="733"/>
                    </a:lnTo>
                    <a:lnTo>
                      <a:pt x="762" y="691"/>
                    </a:lnTo>
                    <a:lnTo>
                      <a:pt x="846" y="677"/>
                    </a:lnTo>
                    <a:lnTo>
                      <a:pt x="959" y="663"/>
                    </a:lnTo>
                    <a:lnTo>
                      <a:pt x="1100" y="677"/>
                    </a:lnTo>
                    <a:lnTo>
                      <a:pt x="1100" y="677"/>
                    </a:lnTo>
                    <a:lnTo>
                      <a:pt x="1199" y="705"/>
                    </a:lnTo>
                    <a:lnTo>
                      <a:pt x="1311" y="747"/>
                    </a:lnTo>
                    <a:lnTo>
                      <a:pt x="1523" y="888"/>
                    </a:lnTo>
                    <a:lnTo>
                      <a:pt x="1636" y="959"/>
                    </a:lnTo>
                    <a:lnTo>
                      <a:pt x="1748" y="1015"/>
                    </a:lnTo>
                    <a:lnTo>
                      <a:pt x="1875" y="1057"/>
                    </a:lnTo>
                    <a:lnTo>
                      <a:pt x="2002" y="1071"/>
                    </a:lnTo>
                    <a:lnTo>
                      <a:pt x="2002" y="1071"/>
                    </a:lnTo>
                    <a:lnTo>
                      <a:pt x="2087" y="1071"/>
                    </a:lnTo>
                    <a:lnTo>
                      <a:pt x="2185" y="1057"/>
                    </a:lnTo>
                    <a:lnTo>
                      <a:pt x="2354" y="1001"/>
                    </a:lnTo>
                    <a:lnTo>
                      <a:pt x="2538" y="916"/>
                    </a:lnTo>
                    <a:lnTo>
                      <a:pt x="2693" y="832"/>
                    </a:lnTo>
                    <a:lnTo>
                      <a:pt x="2848" y="747"/>
                    </a:lnTo>
                    <a:lnTo>
                      <a:pt x="2975" y="691"/>
                    </a:lnTo>
                    <a:lnTo>
                      <a:pt x="3045" y="677"/>
                    </a:lnTo>
                    <a:lnTo>
                      <a:pt x="3101" y="663"/>
                    </a:lnTo>
                    <a:lnTo>
                      <a:pt x="3144" y="677"/>
                    </a:lnTo>
                    <a:lnTo>
                      <a:pt x="3186" y="705"/>
                    </a:lnTo>
                    <a:lnTo>
                      <a:pt x="3186" y="705"/>
                    </a:lnTo>
                    <a:lnTo>
                      <a:pt x="3257" y="761"/>
                    </a:lnTo>
                    <a:lnTo>
                      <a:pt x="3285" y="818"/>
                    </a:lnTo>
                    <a:lnTo>
                      <a:pt x="3299" y="874"/>
                    </a:lnTo>
                    <a:lnTo>
                      <a:pt x="3299" y="959"/>
                    </a:lnTo>
                    <a:lnTo>
                      <a:pt x="3299" y="959"/>
                    </a:lnTo>
                    <a:lnTo>
                      <a:pt x="3299" y="1142"/>
                    </a:lnTo>
                    <a:lnTo>
                      <a:pt x="3299" y="1071"/>
                    </a:lnTo>
                    <a:lnTo>
                      <a:pt x="3299" y="1071"/>
                    </a:lnTo>
                    <a:lnTo>
                      <a:pt x="2016" y="6230"/>
                    </a:lnTo>
                    <a:lnTo>
                      <a:pt x="2608" y="623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8" name="Google Shape;508;p19"/>
            <p:cNvSpPr/>
            <p:nvPr/>
          </p:nvSpPr>
          <p:spPr>
            <a:xfrm>
              <a:off x="457196" y="4610700"/>
              <a:ext cx="8229600" cy="121333"/>
            </a:xfrm>
            <a:custGeom>
              <a:avLst/>
              <a:gdLst/>
              <a:ahLst/>
              <a:cxnLst/>
              <a:rect l="l" t="t" r="r" b="b"/>
              <a:pathLst>
                <a:path w="285750" h="15110" extrusionOk="0">
                  <a:moveTo>
                    <a:pt x="0" y="15110"/>
                  </a:moveTo>
                  <a:lnTo>
                    <a:pt x="285750" y="15110"/>
                  </a:lnTo>
                  <a:lnTo>
                    <a:pt x="285750" y="0"/>
                  </a:lnTo>
                  <a:lnTo>
                    <a:pt x="0" y="0"/>
                  </a:lnTo>
                  <a:lnTo>
                    <a:pt x="0" y="151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9" name="Google Shape;509;p19"/>
            <p:cNvGrpSpPr/>
            <p:nvPr/>
          </p:nvGrpSpPr>
          <p:grpSpPr>
            <a:xfrm>
              <a:off x="7357966" y="3523021"/>
              <a:ext cx="688060" cy="1127275"/>
              <a:chOff x="6480178" y="3523021"/>
              <a:chExt cx="688060" cy="1127275"/>
            </a:xfrm>
          </p:grpSpPr>
          <p:sp>
            <p:nvSpPr>
              <p:cNvPr id="510" name="Google Shape;510;p19"/>
              <p:cNvSpPr/>
              <p:nvPr/>
            </p:nvSpPr>
            <p:spPr>
              <a:xfrm flipH="1">
                <a:off x="6480178" y="4389319"/>
                <a:ext cx="688060" cy="26097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2764" extrusionOk="0">
                    <a:moveTo>
                      <a:pt x="0" y="2764"/>
                    </a:moveTo>
                    <a:lnTo>
                      <a:pt x="7287" y="2764"/>
                    </a:lnTo>
                    <a:lnTo>
                      <a:pt x="7287" y="692"/>
                    </a:lnTo>
                    <a:lnTo>
                      <a:pt x="7287" y="692"/>
                    </a:lnTo>
                    <a:lnTo>
                      <a:pt x="7273" y="551"/>
                    </a:lnTo>
                    <a:lnTo>
                      <a:pt x="7231" y="424"/>
                    </a:lnTo>
                    <a:lnTo>
                      <a:pt x="7160" y="311"/>
                    </a:lnTo>
                    <a:lnTo>
                      <a:pt x="7076" y="198"/>
                    </a:lnTo>
                    <a:lnTo>
                      <a:pt x="6977" y="114"/>
                    </a:lnTo>
                    <a:lnTo>
                      <a:pt x="6864" y="57"/>
                    </a:lnTo>
                    <a:lnTo>
                      <a:pt x="6738" y="15"/>
                    </a:lnTo>
                    <a:lnTo>
                      <a:pt x="6597" y="1"/>
                    </a:lnTo>
                    <a:lnTo>
                      <a:pt x="691" y="1"/>
                    </a:lnTo>
                    <a:lnTo>
                      <a:pt x="691" y="1"/>
                    </a:lnTo>
                    <a:lnTo>
                      <a:pt x="550" y="15"/>
                    </a:lnTo>
                    <a:lnTo>
                      <a:pt x="423" y="57"/>
                    </a:lnTo>
                    <a:lnTo>
                      <a:pt x="296" y="114"/>
                    </a:lnTo>
                    <a:lnTo>
                      <a:pt x="198" y="198"/>
                    </a:lnTo>
                    <a:lnTo>
                      <a:pt x="113" y="311"/>
                    </a:lnTo>
                    <a:lnTo>
                      <a:pt x="57" y="424"/>
                    </a:lnTo>
                    <a:lnTo>
                      <a:pt x="14" y="551"/>
                    </a:lnTo>
                    <a:lnTo>
                      <a:pt x="0" y="692"/>
                    </a:lnTo>
                    <a:lnTo>
                      <a:pt x="0" y="276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9"/>
              <p:cNvSpPr/>
              <p:nvPr/>
            </p:nvSpPr>
            <p:spPr>
              <a:xfrm flipH="1">
                <a:off x="6510799" y="3523021"/>
                <a:ext cx="609573" cy="869113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9205" extrusionOk="0">
                    <a:moveTo>
                      <a:pt x="1241" y="9205"/>
                    </a:moveTo>
                    <a:lnTo>
                      <a:pt x="5089" y="9205"/>
                    </a:lnTo>
                    <a:lnTo>
                      <a:pt x="6442" y="3242"/>
                    </a:lnTo>
                    <a:lnTo>
                      <a:pt x="6442" y="3242"/>
                    </a:lnTo>
                    <a:lnTo>
                      <a:pt x="6442" y="3242"/>
                    </a:lnTo>
                    <a:lnTo>
                      <a:pt x="6456" y="2989"/>
                    </a:lnTo>
                    <a:lnTo>
                      <a:pt x="6456" y="2989"/>
                    </a:lnTo>
                    <a:lnTo>
                      <a:pt x="6428" y="2679"/>
                    </a:lnTo>
                    <a:lnTo>
                      <a:pt x="6386" y="2383"/>
                    </a:lnTo>
                    <a:lnTo>
                      <a:pt x="6301" y="2101"/>
                    </a:lnTo>
                    <a:lnTo>
                      <a:pt x="6202" y="1819"/>
                    </a:lnTo>
                    <a:lnTo>
                      <a:pt x="6061" y="1565"/>
                    </a:lnTo>
                    <a:lnTo>
                      <a:pt x="5892" y="1311"/>
                    </a:lnTo>
                    <a:lnTo>
                      <a:pt x="5709" y="1086"/>
                    </a:lnTo>
                    <a:lnTo>
                      <a:pt x="5498" y="874"/>
                    </a:lnTo>
                    <a:lnTo>
                      <a:pt x="5272" y="677"/>
                    </a:lnTo>
                    <a:lnTo>
                      <a:pt x="5033" y="508"/>
                    </a:lnTo>
                    <a:lnTo>
                      <a:pt x="4765" y="367"/>
                    </a:lnTo>
                    <a:lnTo>
                      <a:pt x="4483" y="240"/>
                    </a:lnTo>
                    <a:lnTo>
                      <a:pt x="4187" y="127"/>
                    </a:lnTo>
                    <a:lnTo>
                      <a:pt x="3877" y="57"/>
                    </a:lnTo>
                    <a:lnTo>
                      <a:pt x="3553" y="15"/>
                    </a:lnTo>
                    <a:lnTo>
                      <a:pt x="3228" y="1"/>
                    </a:lnTo>
                    <a:lnTo>
                      <a:pt x="3228" y="1"/>
                    </a:lnTo>
                    <a:lnTo>
                      <a:pt x="2890" y="15"/>
                    </a:lnTo>
                    <a:lnTo>
                      <a:pt x="2566" y="57"/>
                    </a:lnTo>
                    <a:lnTo>
                      <a:pt x="2256" y="127"/>
                    </a:lnTo>
                    <a:lnTo>
                      <a:pt x="1960" y="240"/>
                    </a:lnTo>
                    <a:lnTo>
                      <a:pt x="1678" y="367"/>
                    </a:lnTo>
                    <a:lnTo>
                      <a:pt x="1424" y="508"/>
                    </a:lnTo>
                    <a:lnTo>
                      <a:pt x="1170" y="677"/>
                    </a:lnTo>
                    <a:lnTo>
                      <a:pt x="945" y="874"/>
                    </a:lnTo>
                    <a:lnTo>
                      <a:pt x="734" y="1086"/>
                    </a:lnTo>
                    <a:lnTo>
                      <a:pt x="550" y="1311"/>
                    </a:lnTo>
                    <a:lnTo>
                      <a:pt x="381" y="1565"/>
                    </a:lnTo>
                    <a:lnTo>
                      <a:pt x="254" y="1819"/>
                    </a:lnTo>
                    <a:lnTo>
                      <a:pt x="142" y="2101"/>
                    </a:lnTo>
                    <a:lnTo>
                      <a:pt x="57" y="2383"/>
                    </a:lnTo>
                    <a:lnTo>
                      <a:pt x="15" y="2679"/>
                    </a:lnTo>
                    <a:lnTo>
                      <a:pt x="1" y="2989"/>
                    </a:lnTo>
                    <a:lnTo>
                      <a:pt x="1" y="2989"/>
                    </a:lnTo>
                    <a:lnTo>
                      <a:pt x="15" y="3242"/>
                    </a:lnTo>
                    <a:lnTo>
                      <a:pt x="1" y="3242"/>
                    </a:lnTo>
                    <a:lnTo>
                      <a:pt x="1241" y="920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9"/>
              <p:cNvSpPr/>
              <p:nvPr/>
            </p:nvSpPr>
            <p:spPr>
              <a:xfrm flipH="1">
                <a:off x="6634558" y="3806467"/>
                <a:ext cx="368746" cy="589637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6245" extrusionOk="0">
                    <a:moveTo>
                      <a:pt x="2609" y="6217"/>
                    </a:moveTo>
                    <a:lnTo>
                      <a:pt x="3905" y="1030"/>
                    </a:lnTo>
                    <a:lnTo>
                      <a:pt x="3891" y="1030"/>
                    </a:lnTo>
                    <a:lnTo>
                      <a:pt x="3891" y="1030"/>
                    </a:lnTo>
                    <a:lnTo>
                      <a:pt x="3905" y="1128"/>
                    </a:lnTo>
                    <a:lnTo>
                      <a:pt x="3905" y="875"/>
                    </a:lnTo>
                    <a:lnTo>
                      <a:pt x="3905" y="875"/>
                    </a:lnTo>
                    <a:lnTo>
                      <a:pt x="3891" y="776"/>
                    </a:lnTo>
                    <a:lnTo>
                      <a:pt x="3863" y="677"/>
                    </a:lnTo>
                    <a:lnTo>
                      <a:pt x="3821" y="565"/>
                    </a:lnTo>
                    <a:lnTo>
                      <a:pt x="3764" y="452"/>
                    </a:lnTo>
                    <a:lnTo>
                      <a:pt x="3694" y="339"/>
                    </a:lnTo>
                    <a:lnTo>
                      <a:pt x="3609" y="240"/>
                    </a:lnTo>
                    <a:lnTo>
                      <a:pt x="3511" y="170"/>
                    </a:lnTo>
                    <a:lnTo>
                      <a:pt x="3412" y="99"/>
                    </a:lnTo>
                    <a:lnTo>
                      <a:pt x="3412" y="99"/>
                    </a:lnTo>
                    <a:lnTo>
                      <a:pt x="3327" y="71"/>
                    </a:lnTo>
                    <a:lnTo>
                      <a:pt x="3243" y="57"/>
                    </a:lnTo>
                    <a:lnTo>
                      <a:pt x="3172" y="57"/>
                    </a:lnTo>
                    <a:lnTo>
                      <a:pt x="3102" y="57"/>
                    </a:lnTo>
                    <a:lnTo>
                      <a:pt x="2947" y="99"/>
                    </a:lnTo>
                    <a:lnTo>
                      <a:pt x="2792" y="156"/>
                    </a:lnTo>
                    <a:lnTo>
                      <a:pt x="2623" y="212"/>
                    </a:lnTo>
                    <a:lnTo>
                      <a:pt x="2439" y="283"/>
                    </a:lnTo>
                    <a:lnTo>
                      <a:pt x="2242" y="325"/>
                    </a:lnTo>
                    <a:lnTo>
                      <a:pt x="2143" y="339"/>
                    </a:lnTo>
                    <a:lnTo>
                      <a:pt x="2031" y="339"/>
                    </a:lnTo>
                    <a:lnTo>
                      <a:pt x="2031" y="339"/>
                    </a:lnTo>
                    <a:lnTo>
                      <a:pt x="1946" y="339"/>
                    </a:lnTo>
                    <a:lnTo>
                      <a:pt x="1876" y="325"/>
                    </a:lnTo>
                    <a:lnTo>
                      <a:pt x="1721" y="283"/>
                    </a:lnTo>
                    <a:lnTo>
                      <a:pt x="1566" y="212"/>
                    </a:lnTo>
                    <a:lnTo>
                      <a:pt x="1410" y="156"/>
                    </a:lnTo>
                    <a:lnTo>
                      <a:pt x="1270" y="85"/>
                    </a:lnTo>
                    <a:lnTo>
                      <a:pt x="1100" y="29"/>
                    </a:lnTo>
                    <a:lnTo>
                      <a:pt x="945" y="1"/>
                    </a:lnTo>
                    <a:lnTo>
                      <a:pt x="861" y="1"/>
                    </a:lnTo>
                    <a:lnTo>
                      <a:pt x="762" y="1"/>
                    </a:lnTo>
                    <a:lnTo>
                      <a:pt x="762" y="1"/>
                    </a:lnTo>
                    <a:lnTo>
                      <a:pt x="678" y="15"/>
                    </a:lnTo>
                    <a:lnTo>
                      <a:pt x="579" y="43"/>
                    </a:lnTo>
                    <a:lnTo>
                      <a:pt x="494" y="85"/>
                    </a:lnTo>
                    <a:lnTo>
                      <a:pt x="424" y="128"/>
                    </a:lnTo>
                    <a:lnTo>
                      <a:pt x="353" y="170"/>
                    </a:lnTo>
                    <a:lnTo>
                      <a:pt x="297" y="226"/>
                    </a:lnTo>
                    <a:lnTo>
                      <a:pt x="184" y="339"/>
                    </a:lnTo>
                    <a:lnTo>
                      <a:pt x="100" y="480"/>
                    </a:lnTo>
                    <a:lnTo>
                      <a:pt x="43" y="607"/>
                    </a:lnTo>
                    <a:lnTo>
                      <a:pt x="15" y="748"/>
                    </a:lnTo>
                    <a:lnTo>
                      <a:pt x="1" y="875"/>
                    </a:lnTo>
                    <a:lnTo>
                      <a:pt x="1" y="875"/>
                    </a:lnTo>
                    <a:lnTo>
                      <a:pt x="1" y="1128"/>
                    </a:lnTo>
                    <a:lnTo>
                      <a:pt x="1" y="1030"/>
                    </a:lnTo>
                    <a:lnTo>
                      <a:pt x="1" y="1030"/>
                    </a:lnTo>
                    <a:lnTo>
                      <a:pt x="1016" y="6245"/>
                    </a:lnTo>
                    <a:lnTo>
                      <a:pt x="1608" y="6245"/>
                    </a:lnTo>
                    <a:lnTo>
                      <a:pt x="593" y="1072"/>
                    </a:lnTo>
                    <a:lnTo>
                      <a:pt x="607" y="1072"/>
                    </a:lnTo>
                    <a:lnTo>
                      <a:pt x="607" y="1072"/>
                    </a:lnTo>
                    <a:lnTo>
                      <a:pt x="593" y="1128"/>
                    </a:lnTo>
                    <a:lnTo>
                      <a:pt x="593" y="959"/>
                    </a:lnTo>
                    <a:lnTo>
                      <a:pt x="593" y="959"/>
                    </a:lnTo>
                    <a:lnTo>
                      <a:pt x="607" y="889"/>
                    </a:lnTo>
                    <a:lnTo>
                      <a:pt x="621" y="818"/>
                    </a:lnTo>
                    <a:lnTo>
                      <a:pt x="649" y="776"/>
                    </a:lnTo>
                    <a:lnTo>
                      <a:pt x="692" y="720"/>
                    </a:lnTo>
                    <a:lnTo>
                      <a:pt x="762" y="691"/>
                    </a:lnTo>
                    <a:lnTo>
                      <a:pt x="847" y="677"/>
                    </a:lnTo>
                    <a:lnTo>
                      <a:pt x="959" y="663"/>
                    </a:lnTo>
                    <a:lnTo>
                      <a:pt x="1100" y="677"/>
                    </a:lnTo>
                    <a:lnTo>
                      <a:pt x="1100" y="677"/>
                    </a:lnTo>
                    <a:lnTo>
                      <a:pt x="1199" y="691"/>
                    </a:lnTo>
                    <a:lnTo>
                      <a:pt x="1298" y="748"/>
                    </a:lnTo>
                    <a:lnTo>
                      <a:pt x="1523" y="875"/>
                    </a:lnTo>
                    <a:lnTo>
                      <a:pt x="1636" y="959"/>
                    </a:lnTo>
                    <a:lnTo>
                      <a:pt x="1749" y="1016"/>
                    </a:lnTo>
                    <a:lnTo>
                      <a:pt x="1876" y="1058"/>
                    </a:lnTo>
                    <a:lnTo>
                      <a:pt x="2002" y="1072"/>
                    </a:lnTo>
                    <a:lnTo>
                      <a:pt x="2002" y="1072"/>
                    </a:lnTo>
                    <a:lnTo>
                      <a:pt x="2087" y="1072"/>
                    </a:lnTo>
                    <a:lnTo>
                      <a:pt x="2186" y="1044"/>
                    </a:lnTo>
                    <a:lnTo>
                      <a:pt x="2355" y="987"/>
                    </a:lnTo>
                    <a:lnTo>
                      <a:pt x="2538" y="917"/>
                    </a:lnTo>
                    <a:lnTo>
                      <a:pt x="2693" y="818"/>
                    </a:lnTo>
                    <a:lnTo>
                      <a:pt x="2848" y="748"/>
                    </a:lnTo>
                    <a:lnTo>
                      <a:pt x="2975" y="691"/>
                    </a:lnTo>
                    <a:lnTo>
                      <a:pt x="3046" y="677"/>
                    </a:lnTo>
                    <a:lnTo>
                      <a:pt x="3102" y="663"/>
                    </a:lnTo>
                    <a:lnTo>
                      <a:pt x="3144" y="677"/>
                    </a:lnTo>
                    <a:lnTo>
                      <a:pt x="3186" y="691"/>
                    </a:lnTo>
                    <a:lnTo>
                      <a:pt x="3186" y="691"/>
                    </a:lnTo>
                    <a:lnTo>
                      <a:pt x="3257" y="762"/>
                    </a:lnTo>
                    <a:lnTo>
                      <a:pt x="3285" y="818"/>
                    </a:lnTo>
                    <a:lnTo>
                      <a:pt x="3299" y="875"/>
                    </a:lnTo>
                    <a:lnTo>
                      <a:pt x="3299" y="959"/>
                    </a:lnTo>
                    <a:lnTo>
                      <a:pt x="3299" y="959"/>
                    </a:lnTo>
                    <a:lnTo>
                      <a:pt x="3299" y="1128"/>
                    </a:lnTo>
                    <a:lnTo>
                      <a:pt x="3299" y="1072"/>
                    </a:lnTo>
                    <a:lnTo>
                      <a:pt x="3299" y="1072"/>
                    </a:lnTo>
                    <a:lnTo>
                      <a:pt x="2017" y="6217"/>
                    </a:lnTo>
                    <a:lnTo>
                      <a:pt x="2609" y="62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3" name="Google Shape;513;p19"/>
            <p:cNvSpPr/>
            <p:nvPr/>
          </p:nvSpPr>
          <p:spPr>
            <a:xfrm>
              <a:off x="1318825" y="3445275"/>
              <a:ext cx="247800" cy="247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3405238" y="3445275"/>
              <a:ext cx="247800" cy="247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5491663" y="3445275"/>
              <a:ext cx="247800" cy="247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7578088" y="3445275"/>
              <a:ext cx="247800" cy="247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17" name="Google Shape;517;p19"/>
          <p:cNvCxnSpPr>
            <a:endCxn id="513" idx="0"/>
          </p:cNvCxnSpPr>
          <p:nvPr/>
        </p:nvCxnSpPr>
        <p:spPr>
          <a:xfrm flipH="1">
            <a:off x="1442725" y="2472572"/>
            <a:ext cx="1064" cy="9727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18" name="Google Shape;518;p19"/>
          <p:cNvCxnSpPr>
            <a:endCxn id="514" idx="0"/>
          </p:cNvCxnSpPr>
          <p:nvPr/>
        </p:nvCxnSpPr>
        <p:spPr>
          <a:xfrm>
            <a:off x="3526971" y="2472572"/>
            <a:ext cx="2167" cy="9727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19" name="Google Shape;519;p19"/>
          <p:cNvCxnSpPr>
            <a:endCxn id="515" idx="0"/>
          </p:cNvCxnSpPr>
          <p:nvPr/>
        </p:nvCxnSpPr>
        <p:spPr>
          <a:xfrm>
            <a:off x="5615530" y="2843973"/>
            <a:ext cx="0" cy="60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20" name="Google Shape;520;p19"/>
          <p:cNvCxnSpPr>
            <a:endCxn id="516" idx="0"/>
          </p:cNvCxnSpPr>
          <p:nvPr/>
        </p:nvCxnSpPr>
        <p:spPr>
          <a:xfrm>
            <a:off x="7693373" y="2548652"/>
            <a:ext cx="8615" cy="89662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t="21551" r="12673" b="19026"/>
          <a:stretch/>
        </p:blipFill>
        <p:spPr>
          <a:xfrm>
            <a:off x="101700" y="65529"/>
            <a:ext cx="832646" cy="5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"/>
          <p:cNvSpPr txBox="1">
            <a:spLocks noGrp="1"/>
          </p:cNvSpPr>
          <p:nvPr>
            <p:ph type="title"/>
          </p:nvPr>
        </p:nvSpPr>
        <p:spPr>
          <a:xfrm>
            <a:off x="886090" y="167906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1B337B"/>
                </a:solidFill>
              </a:rPr>
              <a:t>ФУНЦИОНАЛЬНАЯ ЗАВИСИМОСТЬ</a:t>
            </a:r>
            <a:endParaRPr dirty="0">
              <a:solidFill>
                <a:srgbClr val="1B337B"/>
              </a:solidFill>
            </a:endParaRPr>
          </a:p>
        </p:txBody>
      </p:sp>
      <p:grpSp>
        <p:nvGrpSpPr>
          <p:cNvPr id="468" name="Google Shape;468;p19"/>
          <p:cNvGrpSpPr/>
          <p:nvPr/>
        </p:nvGrpSpPr>
        <p:grpSpPr>
          <a:xfrm>
            <a:off x="448729" y="1020237"/>
            <a:ext cx="1970622" cy="1823735"/>
            <a:chOff x="448729" y="1020238"/>
            <a:chExt cx="1970622" cy="1823735"/>
          </a:xfrm>
        </p:grpSpPr>
        <p:sp>
          <p:nvSpPr>
            <p:cNvPr id="470" name="Google Shape;470;p19"/>
            <p:cNvSpPr txBox="1"/>
            <p:nvPr/>
          </p:nvSpPr>
          <p:spPr>
            <a:xfrm>
              <a:off x="448729" y="1713254"/>
              <a:ext cx="197062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ОБРАБОТКА СЫРЬЯ, ДЕТАЛИ</a:t>
              </a:r>
              <a:endParaRPr sz="1800" dirty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2" name="Google Shape;472;p19"/>
            <p:cNvSpPr txBox="1"/>
            <p:nvPr/>
          </p:nvSpPr>
          <p:spPr>
            <a:xfrm>
              <a:off x="1015525" y="2472573"/>
              <a:ext cx="854400" cy="37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ПЕРЕДЕЛ</a:t>
              </a:r>
              <a:endParaRPr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3" name="Google Shape;473;p19"/>
            <p:cNvSpPr txBox="1"/>
            <p:nvPr/>
          </p:nvSpPr>
          <p:spPr>
            <a:xfrm>
              <a:off x="1015513" y="1020238"/>
              <a:ext cx="854400" cy="4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1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74" name="Google Shape;474;p19"/>
          <p:cNvGrpSpPr/>
          <p:nvPr/>
        </p:nvGrpSpPr>
        <p:grpSpPr>
          <a:xfrm>
            <a:off x="2535148" y="1020237"/>
            <a:ext cx="1970622" cy="1823735"/>
            <a:chOff x="2535149" y="1020238"/>
            <a:chExt cx="1970622" cy="1823735"/>
          </a:xfrm>
        </p:grpSpPr>
        <p:sp>
          <p:nvSpPr>
            <p:cNvPr id="476" name="Google Shape;476;p19"/>
            <p:cNvSpPr txBox="1"/>
            <p:nvPr/>
          </p:nvSpPr>
          <p:spPr>
            <a:xfrm>
              <a:off x="2535149" y="1685038"/>
              <a:ext cx="197062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КОМПЛЕКТУЮЩИЕ</a:t>
              </a:r>
              <a:endParaRPr sz="1800" dirty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8" name="Google Shape;478;p19"/>
            <p:cNvSpPr txBox="1"/>
            <p:nvPr/>
          </p:nvSpPr>
          <p:spPr>
            <a:xfrm>
              <a:off x="3101934" y="2472573"/>
              <a:ext cx="854400" cy="371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ПЕРЕДЕЛ</a:t>
              </a:r>
              <a:endParaRPr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9" name="Google Shape;479;p19"/>
            <p:cNvSpPr txBox="1"/>
            <p:nvPr/>
          </p:nvSpPr>
          <p:spPr>
            <a:xfrm>
              <a:off x="3101913" y="1020238"/>
              <a:ext cx="854400" cy="4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1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80" name="Google Shape;480;p19"/>
          <p:cNvGrpSpPr/>
          <p:nvPr/>
        </p:nvGrpSpPr>
        <p:grpSpPr>
          <a:xfrm>
            <a:off x="4621567" y="1020237"/>
            <a:ext cx="1970622" cy="1823735"/>
            <a:chOff x="4621567" y="1020238"/>
            <a:chExt cx="1970622" cy="1823735"/>
          </a:xfrm>
        </p:grpSpPr>
        <p:sp>
          <p:nvSpPr>
            <p:cNvPr id="482" name="Google Shape;482;p19"/>
            <p:cNvSpPr txBox="1"/>
            <p:nvPr/>
          </p:nvSpPr>
          <p:spPr>
            <a:xfrm>
              <a:off x="4621567" y="1664055"/>
              <a:ext cx="197062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УЗЛЫ И АГРЕГАТЫ</a:t>
              </a:r>
              <a:endParaRPr sz="1800" dirty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4" name="Google Shape;484;p19"/>
            <p:cNvSpPr txBox="1"/>
            <p:nvPr/>
          </p:nvSpPr>
          <p:spPr>
            <a:xfrm>
              <a:off x="5188330" y="2472573"/>
              <a:ext cx="854400" cy="371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u-RU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ПЕРЕДЕЛ</a:t>
              </a:r>
            </a:p>
          </p:txBody>
        </p:sp>
        <p:sp>
          <p:nvSpPr>
            <p:cNvPr id="485" name="Google Shape;485;p19"/>
            <p:cNvSpPr txBox="1"/>
            <p:nvPr/>
          </p:nvSpPr>
          <p:spPr>
            <a:xfrm>
              <a:off x="5188313" y="1020238"/>
              <a:ext cx="854400" cy="4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1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86" name="Google Shape;486;p19"/>
          <p:cNvGrpSpPr/>
          <p:nvPr/>
        </p:nvGrpSpPr>
        <p:grpSpPr>
          <a:xfrm>
            <a:off x="6707986" y="1020237"/>
            <a:ext cx="1970622" cy="1823735"/>
            <a:chOff x="6707986" y="1020238"/>
            <a:chExt cx="1970622" cy="1823735"/>
          </a:xfrm>
        </p:grpSpPr>
        <p:sp>
          <p:nvSpPr>
            <p:cNvPr id="488" name="Google Shape;488;p19"/>
            <p:cNvSpPr txBox="1"/>
            <p:nvPr/>
          </p:nvSpPr>
          <p:spPr>
            <a:xfrm>
              <a:off x="6707986" y="1667909"/>
              <a:ext cx="1970622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rgbClr val="1B337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КОНЕЧНАЯ ПРОДУКЦИЯ</a:t>
              </a:r>
              <a:endParaRPr sz="1800" dirty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0" name="Google Shape;490;p19"/>
            <p:cNvSpPr txBox="1"/>
            <p:nvPr/>
          </p:nvSpPr>
          <p:spPr>
            <a:xfrm>
              <a:off x="7274727" y="2472573"/>
              <a:ext cx="854400" cy="371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u-RU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ПЕРЕДЕЛ</a:t>
              </a:r>
            </a:p>
          </p:txBody>
        </p:sp>
        <p:sp>
          <p:nvSpPr>
            <p:cNvPr id="491" name="Google Shape;491;p19"/>
            <p:cNvSpPr txBox="1"/>
            <p:nvPr/>
          </p:nvSpPr>
          <p:spPr>
            <a:xfrm>
              <a:off x="7274713" y="1020238"/>
              <a:ext cx="854400" cy="4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1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492" name="Google Shape;492;p19"/>
          <p:cNvCxnSpPr>
            <a:stCxn id="473" idx="3"/>
            <a:endCxn id="479" idx="1"/>
          </p:cNvCxnSpPr>
          <p:nvPr/>
        </p:nvCxnSpPr>
        <p:spPr>
          <a:xfrm>
            <a:off x="1869913" y="1269688"/>
            <a:ext cx="123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3" name="Google Shape;493;p19"/>
          <p:cNvCxnSpPr>
            <a:stCxn id="479" idx="3"/>
            <a:endCxn id="485" idx="1"/>
          </p:cNvCxnSpPr>
          <p:nvPr/>
        </p:nvCxnSpPr>
        <p:spPr>
          <a:xfrm>
            <a:off x="3956312" y="1269688"/>
            <a:ext cx="123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4" name="Google Shape;494;p19"/>
          <p:cNvCxnSpPr>
            <a:stCxn id="485" idx="3"/>
            <a:endCxn id="491" idx="1"/>
          </p:cNvCxnSpPr>
          <p:nvPr/>
        </p:nvCxnSpPr>
        <p:spPr>
          <a:xfrm>
            <a:off x="6042712" y="1269688"/>
            <a:ext cx="123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95" name="Google Shape;495;p19"/>
          <p:cNvGrpSpPr/>
          <p:nvPr/>
        </p:nvGrpSpPr>
        <p:grpSpPr>
          <a:xfrm>
            <a:off x="457196" y="3445275"/>
            <a:ext cx="8229600" cy="1286758"/>
            <a:chOff x="457196" y="3445275"/>
            <a:chExt cx="8229600" cy="1286758"/>
          </a:xfrm>
        </p:grpSpPr>
        <p:grpSp>
          <p:nvGrpSpPr>
            <p:cNvPr id="496" name="Google Shape;496;p19"/>
            <p:cNvGrpSpPr/>
            <p:nvPr/>
          </p:nvGrpSpPr>
          <p:grpSpPr>
            <a:xfrm>
              <a:off x="5271541" y="3523021"/>
              <a:ext cx="688060" cy="1127275"/>
              <a:chOff x="5358378" y="3523021"/>
              <a:chExt cx="688060" cy="1127275"/>
            </a:xfrm>
          </p:grpSpPr>
          <p:sp>
            <p:nvSpPr>
              <p:cNvPr id="497" name="Google Shape;497;p19"/>
              <p:cNvSpPr/>
              <p:nvPr/>
            </p:nvSpPr>
            <p:spPr>
              <a:xfrm flipH="1">
                <a:off x="5358378" y="4389319"/>
                <a:ext cx="688060" cy="26097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2764" extrusionOk="0">
                    <a:moveTo>
                      <a:pt x="0" y="2764"/>
                    </a:moveTo>
                    <a:lnTo>
                      <a:pt x="7287" y="2764"/>
                    </a:lnTo>
                    <a:lnTo>
                      <a:pt x="7287" y="692"/>
                    </a:lnTo>
                    <a:lnTo>
                      <a:pt x="7287" y="692"/>
                    </a:lnTo>
                    <a:lnTo>
                      <a:pt x="7273" y="551"/>
                    </a:lnTo>
                    <a:lnTo>
                      <a:pt x="7231" y="424"/>
                    </a:lnTo>
                    <a:lnTo>
                      <a:pt x="7160" y="311"/>
                    </a:lnTo>
                    <a:lnTo>
                      <a:pt x="7076" y="198"/>
                    </a:lnTo>
                    <a:lnTo>
                      <a:pt x="6977" y="114"/>
                    </a:lnTo>
                    <a:lnTo>
                      <a:pt x="6864" y="57"/>
                    </a:lnTo>
                    <a:lnTo>
                      <a:pt x="6738" y="15"/>
                    </a:lnTo>
                    <a:lnTo>
                      <a:pt x="6597" y="1"/>
                    </a:lnTo>
                    <a:lnTo>
                      <a:pt x="691" y="1"/>
                    </a:lnTo>
                    <a:lnTo>
                      <a:pt x="691" y="1"/>
                    </a:lnTo>
                    <a:lnTo>
                      <a:pt x="550" y="15"/>
                    </a:lnTo>
                    <a:lnTo>
                      <a:pt x="423" y="57"/>
                    </a:lnTo>
                    <a:lnTo>
                      <a:pt x="296" y="114"/>
                    </a:lnTo>
                    <a:lnTo>
                      <a:pt x="198" y="198"/>
                    </a:lnTo>
                    <a:lnTo>
                      <a:pt x="113" y="311"/>
                    </a:lnTo>
                    <a:lnTo>
                      <a:pt x="57" y="424"/>
                    </a:lnTo>
                    <a:lnTo>
                      <a:pt x="14" y="551"/>
                    </a:lnTo>
                    <a:lnTo>
                      <a:pt x="0" y="692"/>
                    </a:lnTo>
                    <a:lnTo>
                      <a:pt x="0" y="276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9"/>
              <p:cNvSpPr/>
              <p:nvPr/>
            </p:nvSpPr>
            <p:spPr>
              <a:xfrm flipH="1">
                <a:off x="5388999" y="3523021"/>
                <a:ext cx="609573" cy="869113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9205" extrusionOk="0">
                    <a:moveTo>
                      <a:pt x="1241" y="9205"/>
                    </a:moveTo>
                    <a:lnTo>
                      <a:pt x="5089" y="9205"/>
                    </a:lnTo>
                    <a:lnTo>
                      <a:pt x="6442" y="3242"/>
                    </a:lnTo>
                    <a:lnTo>
                      <a:pt x="6442" y="3242"/>
                    </a:lnTo>
                    <a:lnTo>
                      <a:pt x="6442" y="3242"/>
                    </a:lnTo>
                    <a:lnTo>
                      <a:pt x="6456" y="2989"/>
                    </a:lnTo>
                    <a:lnTo>
                      <a:pt x="6456" y="2989"/>
                    </a:lnTo>
                    <a:lnTo>
                      <a:pt x="6428" y="2679"/>
                    </a:lnTo>
                    <a:lnTo>
                      <a:pt x="6386" y="2383"/>
                    </a:lnTo>
                    <a:lnTo>
                      <a:pt x="6301" y="2101"/>
                    </a:lnTo>
                    <a:lnTo>
                      <a:pt x="6202" y="1819"/>
                    </a:lnTo>
                    <a:lnTo>
                      <a:pt x="6061" y="1565"/>
                    </a:lnTo>
                    <a:lnTo>
                      <a:pt x="5892" y="1311"/>
                    </a:lnTo>
                    <a:lnTo>
                      <a:pt x="5709" y="1086"/>
                    </a:lnTo>
                    <a:lnTo>
                      <a:pt x="5498" y="874"/>
                    </a:lnTo>
                    <a:lnTo>
                      <a:pt x="5272" y="677"/>
                    </a:lnTo>
                    <a:lnTo>
                      <a:pt x="5033" y="508"/>
                    </a:lnTo>
                    <a:lnTo>
                      <a:pt x="4765" y="367"/>
                    </a:lnTo>
                    <a:lnTo>
                      <a:pt x="4483" y="240"/>
                    </a:lnTo>
                    <a:lnTo>
                      <a:pt x="4187" y="127"/>
                    </a:lnTo>
                    <a:lnTo>
                      <a:pt x="3877" y="57"/>
                    </a:lnTo>
                    <a:lnTo>
                      <a:pt x="3553" y="15"/>
                    </a:lnTo>
                    <a:lnTo>
                      <a:pt x="3228" y="1"/>
                    </a:lnTo>
                    <a:lnTo>
                      <a:pt x="3228" y="1"/>
                    </a:lnTo>
                    <a:lnTo>
                      <a:pt x="2890" y="15"/>
                    </a:lnTo>
                    <a:lnTo>
                      <a:pt x="2566" y="57"/>
                    </a:lnTo>
                    <a:lnTo>
                      <a:pt x="2256" y="127"/>
                    </a:lnTo>
                    <a:lnTo>
                      <a:pt x="1960" y="240"/>
                    </a:lnTo>
                    <a:lnTo>
                      <a:pt x="1678" y="367"/>
                    </a:lnTo>
                    <a:lnTo>
                      <a:pt x="1424" y="508"/>
                    </a:lnTo>
                    <a:lnTo>
                      <a:pt x="1170" y="677"/>
                    </a:lnTo>
                    <a:lnTo>
                      <a:pt x="945" y="874"/>
                    </a:lnTo>
                    <a:lnTo>
                      <a:pt x="734" y="1086"/>
                    </a:lnTo>
                    <a:lnTo>
                      <a:pt x="550" y="1311"/>
                    </a:lnTo>
                    <a:lnTo>
                      <a:pt x="381" y="1565"/>
                    </a:lnTo>
                    <a:lnTo>
                      <a:pt x="254" y="1819"/>
                    </a:lnTo>
                    <a:lnTo>
                      <a:pt x="142" y="2101"/>
                    </a:lnTo>
                    <a:lnTo>
                      <a:pt x="57" y="2383"/>
                    </a:lnTo>
                    <a:lnTo>
                      <a:pt x="15" y="2679"/>
                    </a:lnTo>
                    <a:lnTo>
                      <a:pt x="1" y="2989"/>
                    </a:lnTo>
                    <a:lnTo>
                      <a:pt x="1" y="2989"/>
                    </a:lnTo>
                    <a:lnTo>
                      <a:pt x="15" y="3242"/>
                    </a:lnTo>
                    <a:lnTo>
                      <a:pt x="1" y="3242"/>
                    </a:lnTo>
                    <a:lnTo>
                      <a:pt x="1241" y="920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 flipH="1">
                <a:off x="5512758" y="3806467"/>
                <a:ext cx="368746" cy="589637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6245" extrusionOk="0">
                    <a:moveTo>
                      <a:pt x="2609" y="6217"/>
                    </a:moveTo>
                    <a:lnTo>
                      <a:pt x="3905" y="1030"/>
                    </a:lnTo>
                    <a:lnTo>
                      <a:pt x="3891" y="1030"/>
                    </a:lnTo>
                    <a:lnTo>
                      <a:pt x="3891" y="1030"/>
                    </a:lnTo>
                    <a:lnTo>
                      <a:pt x="3905" y="1128"/>
                    </a:lnTo>
                    <a:lnTo>
                      <a:pt x="3905" y="875"/>
                    </a:lnTo>
                    <a:lnTo>
                      <a:pt x="3905" y="875"/>
                    </a:lnTo>
                    <a:lnTo>
                      <a:pt x="3891" y="776"/>
                    </a:lnTo>
                    <a:lnTo>
                      <a:pt x="3863" y="677"/>
                    </a:lnTo>
                    <a:lnTo>
                      <a:pt x="3821" y="565"/>
                    </a:lnTo>
                    <a:lnTo>
                      <a:pt x="3764" y="452"/>
                    </a:lnTo>
                    <a:lnTo>
                      <a:pt x="3694" y="339"/>
                    </a:lnTo>
                    <a:lnTo>
                      <a:pt x="3609" y="240"/>
                    </a:lnTo>
                    <a:lnTo>
                      <a:pt x="3511" y="170"/>
                    </a:lnTo>
                    <a:lnTo>
                      <a:pt x="3412" y="99"/>
                    </a:lnTo>
                    <a:lnTo>
                      <a:pt x="3412" y="99"/>
                    </a:lnTo>
                    <a:lnTo>
                      <a:pt x="3327" y="71"/>
                    </a:lnTo>
                    <a:lnTo>
                      <a:pt x="3243" y="57"/>
                    </a:lnTo>
                    <a:lnTo>
                      <a:pt x="3172" y="57"/>
                    </a:lnTo>
                    <a:lnTo>
                      <a:pt x="3102" y="57"/>
                    </a:lnTo>
                    <a:lnTo>
                      <a:pt x="2947" y="99"/>
                    </a:lnTo>
                    <a:lnTo>
                      <a:pt x="2792" y="156"/>
                    </a:lnTo>
                    <a:lnTo>
                      <a:pt x="2623" y="212"/>
                    </a:lnTo>
                    <a:lnTo>
                      <a:pt x="2439" y="283"/>
                    </a:lnTo>
                    <a:lnTo>
                      <a:pt x="2242" y="325"/>
                    </a:lnTo>
                    <a:lnTo>
                      <a:pt x="2143" y="339"/>
                    </a:lnTo>
                    <a:lnTo>
                      <a:pt x="2031" y="339"/>
                    </a:lnTo>
                    <a:lnTo>
                      <a:pt x="2031" y="339"/>
                    </a:lnTo>
                    <a:lnTo>
                      <a:pt x="1946" y="339"/>
                    </a:lnTo>
                    <a:lnTo>
                      <a:pt x="1876" y="325"/>
                    </a:lnTo>
                    <a:lnTo>
                      <a:pt x="1721" y="283"/>
                    </a:lnTo>
                    <a:lnTo>
                      <a:pt x="1566" y="212"/>
                    </a:lnTo>
                    <a:lnTo>
                      <a:pt x="1410" y="156"/>
                    </a:lnTo>
                    <a:lnTo>
                      <a:pt x="1270" y="85"/>
                    </a:lnTo>
                    <a:lnTo>
                      <a:pt x="1100" y="29"/>
                    </a:lnTo>
                    <a:lnTo>
                      <a:pt x="945" y="1"/>
                    </a:lnTo>
                    <a:lnTo>
                      <a:pt x="861" y="1"/>
                    </a:lnTo>
                    <a:lnTo>
                      <a:pt x="762" y="1"/>
                    </a:lnTo>
                    <a:lnTo>
                      <a:pt x="762" y="1"/>
                    </a:lnTo>
                    <a:lnTo>
                      <a:pt x="678" y="15"/>
                    </a:lnTo>
                    <a:lnTo>
                      <a:pt x="579" y="43"/>
                    </a:lnTo>
                    <a:lnTo>
                      <a:pt x="494" y="85"/>
                    </a:lnTo>
                    <a:lnTo>
                      <a:pt x="424" y="128"/>
                    </a:lnTo>
                    <a:lnTo>
                      <a:pt x="353" y="170"/>
                    </a:lnTo>
                    <a:lnTo>
                      <a:pt x="297" y="226"/>
                    </a:lnTo>
                    <a:lnTo>
                      <a:pt x="184" y="339"/>
                    </a:lnTo>
                    <a:lnTo>
                      <a:pt x="100" y="480"/>
                    </a:lnTo>
                    <a:lnTo>
                      <a:pt x="43" y="607"/>
                    </a:lnTo>
                    <a:lnTo>
                      <a:pt x="15" y="748"/>
                    </a:lnTo>
                    <a:lnTo>
                      <a:pt x="1" y="875"/>
                    </a:lnTo>
                    <a:lnTo>
                      <a:pt x="1" y="875"/>
                    </a:lnTo>
                    <a:lnTo>
                      <a:pt x="1" y="1128"/>
                    </a:lnTo>
                    <a:lnTo>
                      <a:pt x="1" y="1030"/>
                    </a:lnTo>
                    <a:lnTo>
                      <a:pt x="1" y="1030"/>
                    </a:lnTo>
                    <a:lnTo>
                      <a:pt x="1016" y="6245"/>
                    </a:lnTo>
                    <a:lnTo>
                      <a:pt x="1608" y="6245"/>
                    </a:lnTo>
                    <a:lnTo>
                      <a:pt x="593" y="1072"/>
                    </a:lnTo>
                    <a:lnTo>
                      <a:pt x="607" y="1072"/>
                    </a:lnTo>
                    <a:lnTo>
                      <a:pt x="607" y="1072"/>
                    </a:lnTo>
                    <a:lnTo>
                      <a:pt x="593" y="1128"/>
                    </a:lnTo>
                    <a:lnTo>
                      <a:pt x="593" y="959"/>
                    </a:lnTo>
                    <a:lnTo>
                      <a:pt x="593" y="959"/>
                    </a:lnTo>
                    <a:lnTo>
                      <a:pt x="607" y="889"/>
                    </a:lnTo>
                    <a:lnTo>
                      <a:pt x="621" y="818"/>
                    </a:lnTo>
                    <a:lnTo>
                      <a:pt x="649" y="776"/>
                    </a:lnTo>
                    <a:lnTo>
                      <a:pt x="692" y="720"/>
                    </a:lnTo>
                    <a:lnTo>
                      <a:pt x="762" y="691"/>
                    </a:lnTo>
                    <a:lnTo>
                      <a:pt x="847" y="677"/>
                    </a:lnTo>
                    <a:lnTo>
                      <a:pt x="959" y="663"/>
                    </a:lnTo>
                    <a:lnTo>
                      <a:pt x="1100" y="677"/>
                    </a:lnTo>
                    <a:lnTo>
                      <a:pt x="1100" y="677"/>
                    </a:lnTo>
                    <a:lnTo>
                      <a:pt x="1199" y="691"/>
                    </a:lnTo>
                    <a:lnTo>
                      <a:pt x="1298" y="748"/>
                    </a:lnTo>
                    <a:lnTo>
                      <a:pt x="1523" y="875"/>
                    </a:lnTo>
                    <a:lnTo>
                      <a:pt x="1636" y="959"/>
                    </a:lnTo>
                    <a:lnTo>
                      <a:pt x="1749" y="1016"/>
                    </a:lnTo>
                    <a:lnTo>
                      <a:pt x="1876" y="1058"/>
                    </a:lnTo>
                    <a:lnTo>
                      <a:pt x="2002" y="1072"/>
                    </a:lnTo>
                    <a:lnTo>
                      <a:pt x="2002" y="1072"/>
                    </a:lnTo>
                    <a:lnTo>
                      <a:pt x="2087" y="1072"/>
                    </a:lnTo>
                    <a:lnTo>
                      <a:pt x="2186" y="1044"/>
                    </a:lnTo>
                    <a:lnTo>
                      <a:pt x="2355" y="987"/>
                    </a:lnTo>
                    <a:lnTo>
                      <a:pt x="2538" y="917"/>
                    </a:lnTo>
                    <a:lnTo>
                      <a:pt x="2693" y="818"/>
                    </a:lnTo>
                    <a:lnTo>
                      <a:pt x="2848" y="748"/>
                    </a:lnTo>
                    <a:lnTo>
                      <a:pt x="2975" y="691"/>
                    </a:lnTo>
                    <a:lnTo>
                      <a:pt x="3046" y="677"/>
                    </a:lnTo>
                    <a:lnTo>
                      <a:pt x="3102" y="663"/>
                    </a:lnTo>
                    <a:lnTo>
                      <a:pt x="3144" y="677"/>
                    </a:lnTo>
                    <a:lnTo>
                      <a:pt x="3186" y="691"/>
                    </a:lnTo>
                    <a:lnTo>
                      <a:pt x="3186" y="691"/>
                    </a:lnTo>
                    <a:lnTo>
                      <a:pt x="3257" y="762"/>
                    </a:lnTo>
                    <a:lnTo>
                      <a:pt x="3285" y="818"/>
                    </a:lnTo>
                    <a:lnTo>
                      <a:pt x="3299" y="875"/>
                    </a:lnTo>
                    <a:lnTo>
                      <a:pt x="3299" y="959"/>
                    </a:lnTo>
                    <a:lnTo>
                      <a:pt x="3299" y="959"/>
                    </a:lnTo>
                    <a:lnTo>
                      <a:pt x="3299" y="1128"/>
                    </a:lnTo>
                    <a:lnTo>
                      <a:pt x="3299" y="1072"/>
                    </a:lnTo>
                    <a:lnTo>
                      <a:pt x="3299" y="1072"/>
                    </a:lnTo>
                    <a:lnTo>
                      <a:pt x="2017" y="6217"/>
                    </a:lnTo>
                    <a:lnTo>
                      <a:pt x="2609" y="62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" name="Google Shape;500;p19"/>
            <p:cNvGrpSpPr/>
            <p:nvPr/>
          </p:nvGrpSpPr>
          <p:grpSpPr>
            <a:xfrm>
              <a:off x="3185112" y="3524347"/>
              <a:ext cx="688060" cy="1133975"/>
              <a:chOff x="4236599" y="3524347"/>
              <a:chExt cx="688060" cy="1133975"/>
            </a:xfrm>
          </p:grpSpPr>
          <p:sp>
            <p:nvSpPr>
              <p:cNvPr id="501" name="Google Shape;501;p19"/>
              <p:cNvSpPr/>
              <p:nvPr/>
            </p:nvSpPr>
            <p:spPr>
              <a:xfrm flipH="1">
                <a:off x="4236599" y="4397344"/>
                <a:ext cx="688060" cy="26097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2764" extrusionOk="0">
                    <a:moveTo>
                      <a:pt x="0" y="2763"/>
                    </a:moveTo>
                    <a:lnTo>
                      <a:pt x="7288" y="2763"/>
                    </a:lnTo>
                    <a:lnTo>
                      <a:pt x="7288" y="691"/>
                    </a:lnTo>
                    <a:lnTo>
                      <a:pt x="7288" y="691"/>
                    </a:lnTo>
                    <a:lnTo>
                      <a:pt x="7273" y="550"/>
                    </a:lnTo>
                    <a:lnTo>
                      <a:pt x="7245" y="423"/>
                    </a:lnTo>
                    <a:lnTo>
                      <a:pt x="7175" y="311"/>
                    </a:lnTo>
                    <a:lnTo>
                      <a:pt x="7090" y="198"/>
                    </a:lnTo>
                    <a:lnTo>
                      <a:pt x="6992" y="113"/>
                    </a:lnTo>
                    <a:lnTo>
                      <a:pt x="6865" y="57"/>
                    </a:lnTo>
                    <a:lnTo>
                      <a:pt x="6738" y="15"/>
                    </a:lnTo>
                    <a:lnTo>
                      <a:pt x="6597" y="0"/>
                    </a:lnTo>
                    <a:lnTo>
                      <a:pt x="691" y="0"/>
                    </a:lnTo>
                    <a:lnTo>
                      <a:pt x="691" y="0"/>
                    </a:lnTo>
                    <a:lnTo>
                      <a:pt x="564" y="15"/>
                    </a:lnTo>
                    <a:lnTo>
                      <a:pt x="423" y="57"/>
                    </a:lnTo>
                    <a:lnTo>
                      <a:pt x="310" y="113"/>
                    </a:lnTo>
                    <a:lnTo>
                      <a:pt x="212" y="198"/>
                    </a:lnTo>
                    <a:lnTo>
                      <a:pt x="127" y="311"/>
                    </a:lnTo>
                    <a:lnTo>
                      <a:pt x="57" y="423"/>
                    </a:lnTo>
                    <a:lnTo>
                      <a:pt x="14" y="550"/>
                    </a:lnTo>
                    <a:lnTo>
                      <a:pt x="0" y="691"/>
                    </a:lnTo>
                    <a:lnTo>
                      <a:pt x="0" y="276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 flipH="1">
                <a:off x="4267220" y="3524347"/>
                <a:ext cx="609573" cy="870435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9219" extrusionOk="0">
                    <a:moveTo>
                      <a:pt x="1241" y="9218"/>
                    </a:moveTo>
                    <a:lnTo>
                      <a:pt x="5089" y="9218"/>
                    </a:lnTo>
                    <a:lnTo>
                      <a:pt x="6456" y="3242"/>
                    </a:lnTo>
                    <a:lnTo>
                      <a:pt x="6442" y="3242"/>
                    </a:lnTo>
                    <a:lnTo>
                      <a:pt x="6442" y="3242"/>
                    </a:lnTo>
                    <a:lnTo>
                      <a:pt x="6456" y="2988"/>
                    </a:lnTo>
                    <a:lnTo>
                      <a:pt x="6456" y="2988"/>
                    </a:lnTo>
                    <a:lnTo>
                      <a:pt x="6442" y="2678"/>
                    </a:lnTo>
                    <a:lnTo>
                      <a:pt x="6386" y="2382"/>
                    </a:lnTo>
                    <a:lnTo>
                      <a:pt x="6315" y="2100"/>
                    </a:lnTo>
                    <a:lnTo>
                      <a:pt x="6203" y="1818"/>
                    </a:lnTo>
                    <a:lnTo>
                      <a:pt x="6062" y="1565"/>
                    </a:lnTo>
                    <a:lnTo>
                      <a:pt x="5907" y="1311"/>
                    </a:lnTo>
                    <a:lnTo>
                      <a:pt x="5723" y="1085"/>
                    </a:lnTo>
                    <a:lnTo>
                      <a:pt x="5512" y="874"/>
                    </a:lnTo>
                    <a:lnTo>
                      <a:pt x="5286" y="677"/>
                    </a:lnTo>
                    <a:lnTo>
                      <a:pt x="5033" y="508"/>
                    </a:lnTo>
                    <a:lnTo>
                      <a:pt x="4765" y="367"/>
                    </a:lnTo>
                    <a:lnTo>
                      <a:pt x="4483" y="240"/>
                    </a:lnTo>
                    <a:lnTo>
                      <a:pt x="4187" y="141"/>
                    </a:lnTo>
                    <a:lnTo>
                      <a:pt x="3877" y="56"/>
                    </a:lnTo>
                    <a:lnTo>
                      <a:pt x="3567" y="14"/>
                    </a:lnTo>
                    <a:lnTo>
                      <a:pt x="3229" y="0"/>
                    </a:lnTo>
                    <a:lnTo>
                      <a:pt x="3229" y="0"/>
                    </a:lnTo>
                    <a:lnTo>
                      <a:pt x="2904" y="14"/>
                    </a:lnTo>
                    <a:lnTo>
                      <a:pt x="2580" y="56"/>
                    </a:lnTo>
                    <a:lnTo>
                      <a:pt x="2270" y="141"/>
                    </a:lnTo>
                    <a:lnTo>
                      <a:pt x="1974" y="240"/>
                    </a:lnTo>
                    <a:lnTo>
                      <a:pt x="1692" y="367"/>
                    </a:lnTo>
                    <a:lnTo>
                      <a:pt x="1424" y="508"/>
                    </a:lnTo>
                    <a:lnTo>
                      <a:pt x="1185" y="677"/>
                    </a:lnTo>
                    <a:lnTo>
                      <a:pt x="945" y="874"/>
                    </a:lnTo>
                    <a:lnTo>
                      <a:pt x="734" y="1085"/>
                    </a:lnTo>
                    <a:lnTo>
                      <a:pt x="550" y="1311"/>
                    </a:lnTo>
                    <a:lnTo>
                      <a:pt x="395" y="1565"/>
                    </a:lnTo>
                    <a:lnTo>
                      <a:pt x="254" y="1818"/>
                    </a:lnTo>
                    <a:lnTo>
                      <a:pt x="156" y="2100"/>
                    </a:lnTo>
                    <a:lnTo>
                      <a:pt x="71" y="2382"/>
                    </a:lnTo>
                    <a:lnTo>
                      <a:pt x="15" y="2678"/>
                    </a:lnTo>
                    <a:lnTo>
                      <a:pt x="1" y="2988"/>
                    </a:lnTo>
                    <a:lnTo>
                      <a:pt x="1" y="2988"/>
                    </a:lnTo>
                    <a:lnTo>
                      <a:pt x="15" y="3242"/>
                    </a:lnTo>
                    <a:lnTo>
                      <a:pt x="1" y="3242"/>
                    </a:lnTo>
                    <a:lnTo>
                      <a:pt x="1241" y="92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 flipH="1">
                <a:off x="4390979" y="3807792"/>
                <a:ext cx="368652" cy="58963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6245" extrusionOk="0">
                    <a:moveTo>
                      <a:pt x="2622" y="6216"/>
                    </a:moveTo>
                    <a:lnTo>
                      <a:pt x="3904" y="1029"/>
                    </a:lnTo>
                    <a:lnTo>
                      <a:pt x="3904" y="1029"/>
                    </a:lnTo>
                    <a:lnTo>
                      <a:pt x="3904" y="1029"/>
                    </a:lnTo>
                    <a:lnTo>
                      <a:pt x="3904" y="1128"/>
                    </a:lnTo>
                    <a:lnTo>
                      <a:pt x="3904" y="874"/>
                    </a:lnTo>
                    <a:lnTo>
                      <a:pt x="3904" y="874"/>
                    </a:lnTo>
                    <a:lnTo>
                      <a:pt x="3904" y="776"/>
                    </a:lnTo>
                    <a:lnTo>
                      <a:pt x="3876" y="677"/>
                    </a:lnTo>
                    <a:lnTo>
                      <a:pt x="3834" y="564"/>
                    </a:lnTo>
                    <a:lnTo>
                      <a:pt x="3778" y="451"/>
                    </a:lnTo>
                    <a:lnTo>
                      <a:pt x="3707" y="339"/>
                    </a:lnTo>
                    <a:lnTo>
                      <a:pt x="3623" y="254"/>
                    </a:lnTo>
                    <a:lnTo>
                      <a:pt x="3524" y="170"/>
                    </a:lnTo>
                    <a:lnTo>
                      <a:pt x="3411" y="99"/>
                    </a:lnTo>
                    <a:lnTo>
                      <a:pt x="3411" y="99"/>
                    </a:lnTo>
                    <a:lnTo>
                      <a:pt x="3341" y="71"/>
                    </a:lnTo>
                    <a:lnTo>
                      <a:pt x="3256" y="57"/>
                    </a:lnTo>
                    <a:lnTo>
                      <a:pt x="3186" y="57"/>
                    </a:lnTo>
                    <a:lnTo>
                      <a:pt x="3101" y="71"/>
                    </a:lnTo>
                    <a:lnTo>
                      <a:pt x="2946" y="99"/>
                    </a:lnTo>
                    <a:lnTo>
                      <a:pt x="2791" y="155"/>
                    </a:lnTo>
                    <a:lnTo>
                      <a:pt x="2622" y="226"/>
                    </a:lnTo>
                    <a:lnTo>
                      <a:pt x="2453" y="282"/>
                    </a:lnTo>
                    <a:lnTo>
                      <a:pt x="2255" y="325"/>
                    </a:lnTo>
                    <a:lnTo>
                      <a:pt x="2143" y="339"/>
                    </a:lnTo>
                    <a:lnTo>
                      <a:pt x="2044" y="339"/>
                    </a:lnTo>
                    <a:lnTo>
                      <a:pt x="2044" y="339"/>
                    </a:lnTo>
                    <a:lnTo>
                      <a:pt x="1959" y="339"/>
                    </a:lnTo>
                    <a:lnTo>
                      <a:pt x="1875" y="325"/>
                    </a:lnTo>
                    <a:lnTo>
                      <a:pt x="1720" y="282"/>
                    </a:lnTo>
                    <a:lnTo>
                      <a:pt x="1579" y="226"/>
                    </a:lnTo>
                    <a:lnTo>
                      <a:pt x="1424" y="155"/>
                    </a:lnTo>
                    <a:lnTo>
                      <a:pt x="1269" y="85"/>
                    </a:lnTo>
                    <a:lnTo>
                      <a:pt x="1114" y="29"/>
                    </a:lnTo>
                    <a:lnTo>
                      <a:pt x="945" y="0"/>
                    </a:lnTo>
                    <a:lnTo>
                      <a:pt x="860" y="0"/>
                    </a:lnTo>
                    <a:lnTo>
                      <a:pt x="775" y="0"/>
                    </a:lnTo>
                    <a:lnTo>
                      <a:pt x="775" y="0"/>
                    </a:lnTo>
                    <a:lnTo>
                      <a:pt x="677" y="29"/>
                    </a:lnTo>
                    <a:lnTo>
                      <a:pt x="592" y="43"/>
                    </a:lnTo>
                    <a:lnTo>
                      <a:pt x="508" y="85"/>
                    </a:lnTo>
                    <a:lnTo>
                      <a:pt x="423" y="127"/>
                    </a:lnTo>
                    <a:lnTo>
                      <a:pt x="353" y="170"/>
                    </a:lnTo>
                    <a:lnTo>
                      <a:pt x="296" y="226"/>
                    </a:lnTo>
                    <a:lnTo>
                      <a:pt x="183" y="353"/>
                    </a:lnTo>
                    <a:lnTo>
                      <a:pt x="113" y="480"/>
                    </a:lnTo>
                    <a:lnTo>
                      <a:pt x="57" y="606"/>
                    </a:lnTo>
                    <a:lnTo>
                      <a:pt x="14" y="747"/>
                    </a:lnTo>
                    <a:lnTo>
                      <a:pt x="0" y="874"/>
                    </a:lnTo>
                    <a:lnTo>
                      <a:pt x="0" y="874"/>
                    </a:lnTo>
                    <a:lnTo>
                      <a:pt x="14" y="1128"/>
                    </a:lnTo>
                    <a:lnTo>
                      <a:pt x="14" y="1029"/>
                    </a:lnTo>
                    <a:lnTo>
                      <a:pt x="0" y="1029"/>
                    </a:lnTo>
                    <a:lnTo>
                      <a:pt x="1015" y="6244"/>
                    </a:lnTo>
                    <a:lnTo>
                      <a:pt x="1607" y="6244"/>
                    </a:lnTo>
                    <a:lnTo>
                      <a:pt x="606" y="1072"/>
                    </a:lnTo>
                    <a:lnTo>
                      <a:pt x="606" y="1072"/>
                    </a:lnTo>
                    <a:lnTo>
                      <a:pt x="606" y="1072"/>
                    </a:lnTo>
                    <a:lnTo>
                      <a:pt x="606" y="1142"/>
                    </a:lnTo>
                    <a:lnTo>
                      <a:pt x="606" y="959"/>
                    </a:lnTo>
                    <a:lnTo>
                      <a:pt x="606" y="959"/>
                    </a:lnTo>
                    <a:lnTo>
                      <a:pt x="606" y="888"/>
                    </a:lnTo>
                    <a:lnTo>
                      <a:pt x="620" y="818"/>
                    </a:lnTo>
                    <a:lnTo>
                      <a:pt x="663" y="776"/>
                    </a:lnTo>
                    <a:lnTo>
                      <a:pt x="705" y="719"/>
                    </a:lnTo>
                    <a:lnTo>
                      <a:pt x="775" y="691"/>
                    </a:lnTo>
                    <a:lnTo>
                      <a:pt x="860" y="677"/>
                    </a:lnTo>
                    <a:lnTo>
                      <a:pt x="973" y="663"/>
                    </a:lnTo>
                    <a:lnTo>
                      <a:pt x="1114" y="677"/>
                    </a:lnTo>
                    <a:lnTo>
                      <a:pt x="1114" y="677"/>
                    </a:lnTo>
                    <a:lnTo>
                      <a:pt x="1212" y="691"/>
                    </a:lnTo>
                    <a:lnTo>
                      <a:pt x="1311" y="747"/>
                    </a:lnTo>
                    <a:lnTo>
                      <a:pt x="1522" y="888"/>
                    </a:lnTo>
                    <a:lnTo>
                      <a:pt x="1635" y="959"/>
                    </a:lnTo>
                    <a:lnTo>
                      <a:pt x="1762" y="1015"/>
                    </a:lnTo>
                    <a:lnTo>
                      <a:pt x="1875" y="1058"/>
                    </a:lnTo>
                    <a:lnTo>
                      <a:pt x="2002" y="1072"/>
                    </a:lnTo>
                    <a:lnTo>
                      <a:pt x="2002" y="1072"/>
                    </a:lnTo>
                    <a:lnTo>
                      <a:pt x="2100" y="1072"/>
                    </a:lnTo>
                    <a:lnTo>
                      <a:pt x="2185" y="1058"/>
                    </a:lnTo>
                    <a:lnTo>
                      <a:pt x="2368" y="987"/>
                    </a:lnTo>
                    <a:lnTo>
                      <a:pt x="2537" y="917"/>
                    </a:lnTo>
                    <a:lnTo>
                      <a:pt x="2706" y="832"/>
                    </a:lnTo>
                    <a:lnTo>
                      <a:pt x="2847" y="747"/>
                    </a:lnTo>
                    <a:lnTo>
                      <a:pt x="2988" y="691"/>
                    </a:lnTo>
                    <a:lnTo>
                      <a:pt x="3045" y="677"/>
                    </a:lnTo>
                    <a:lnTo>
                      <a:pt x="3101" y="663"/>
                    </a:lnTo>
                    <a:lnTo>
                      <a:pt x="3157" y="677"/>
                    </a:lnTo>
                    <a:lnTo>
                      <a:pt x="3200" y="705"/>
                    </a:lnTo>
                    <a:lnTo>
                      <a:pt x="3200" y="705"/>
                    </a:lnTo>
                    <a:lnTo>
                      <a:pt x="3256" y="762"/>
                    </a:lnTo>
                    <a:lnTo>
                      <a:pt x="3298" y="818"/>
                    </a:lnTo>
                    <a:lnTo>
                      <a:pt x="3312" y="874"/>
                    </a:lnTo>
                    <a:lnTo>
                      <a:pt x="3312" y="959"/>
                    </a:lnTo>
                    <a:lnTo>
                      <a:pt x="3312" y="959"/>
                    </a:lnTo>
                    <a:lnTo>
                      <a:pt x="3312" y="1142"/>
                    </a:lnTo>
                    <a:lnTo>
                      <a:pt x="3312" y="1072"/>
                    </a:lnTo>
                    <a:lnTo>
                      <a:pt x="3312" y="1072"/>
                    </a:lnTo>
                    <a:lnTo>
                      <a:pt x="2030" y="6216"/>
                    </a:lnTo>
                    <a:lnTo>
                      <a:pt x="2622" y="621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4" name="Google Shape;504;p19"/>
            <p:cNvGrpSpPr/>
            <p:nvPr/>
          </p:nvGrpSpPr>
          <p:grpSpPr>
            <a:xfrm>
              <a:off x="1098680" y="3521608"/>
              <a:ext cx="688060" cy="1133975"/>
              <a:chOff x="3097543" y="3521608"/>
              <a:chExt cx="688060" cy="1133975"/>
            </a:xfrm>
          </p:grpSpPr>
          <p:sp>
            <p:nvSpPr>
              <p:cNvPr id="505" name="Google Shape;505;p19"/>
              <p:cNvSpPr/>
              <p:nvPr/>
            </p:nvSpPr>
            <p:spPr>
              <a:xfrm flipH="1">
                <a:off x="3097543" y="4394701"/>
                <a:ext cx="688060" cy="260882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2763" extrusionOk="0">
                    <a:moveTo>
                      <a:pt x="1" y="2763"/>
                    </a:moveTo>
                    <a:lnTo>
                      <a:pt x="7288" y="2763"/>
                    </a:lnTo>
                    <a:lnTo>
                      <a:pt x="7288" y="691"/>
                    </a:lnTo>
                    <a:lnTo>
                      <a:pt x="7288" y="691"/>
                    </a:lnTo>
                    <a:lnTo>
                      <a:pt x="7274" y="550"/>
                    </a:lnTo>
                    <a:lnTo>
                      <a:pt x="7232" y="423"/>
                    </a:lnTo>
                    <a:lnTo>
                      <a:pt x="7161" y="310"/>
                    </a:lnTo>
                    <a:lnTo>
                      <a:pt x="7077" y="212"/>
                    </a:lnTo>
                    <a:lnTo>
                      <a:pt x="6978" y="127"/>
                    </a:lnTo>
                    <a:lnTo>
                      <a:pt x="6865" y="57"/>
                    </a:lnTo>
                    <a:lnTo>
                      <a:pt x="6738" y="14"/>
                    </a:lnTo>
                    <a:lnTo>
                      <a:pt x="6597" y="0"/>
                    </a:lnTo>
                    <a:lnTo>
                      <a:pt x="691" y="0"/>
                    </a:lnTo>
                    <a:lnTo>
                      <a:pt x="691" y="0"/>
                    </a:lnTo>
                    <a:lnTo>
                      <a:pt x="550" y="14"/>
                    </a:lnTo>
                    <a:lnTo>
                      <a:pt x="424" y="57"/>
                    </a:lnTo>
                    <a:lnTo>
                      <a:pt x="297" y="127"/>
                    </a:lnTo>
                    <a:lnTo>
                      <a:pt x="198" y="212"/>
                    </a:lnTo>
                    <a:lnTo>
                      <a:pt x="114" y="310"/>
                    </a:lnTo>
                    <a:lnTo>
                      <a:pt x="57" y="423"/>
                    </a:lnTo>
                    <a:lnTo>
                      <a:pt x="15" y="550"/>
                    </a:lnTo>
                    <a:lnTo>
                      <a:pt x="1" y="691"/>
                    </a:lnTo>
                    <a:lnTo>
                      <a:pt x="1" y="276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 flipH="1">
                <a:off x="3128164" y="3521608"/>
                <a:ext cx="609479" cy="870529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9220" extrusionOk="0">
                    <a:moveTo>
                      <a:pt x="1241" y="9219"/>
                    </a:moveTo>
                    <a:lnTo>
                      <a:pt x="5089" y="9219"/>
                    </a:lnTo>
                    <a:lnTo>
                      <a:pt x="6442" y="3243"/>
                    </a:lnTo>
                    <a:lnTo>
                      <a:pt x="6442" y="3243"/>
                    </a:lnTo>
                    <a:lnTo>
                      <a:pt x="6442" y="3243"/>
                    </a:lnTo>
                    <a:lnTo>
                      <a:pt x="6456" y="2989"/>
                    </a:lnTo>
                    <a:lnTo>
                      <a:pt x="6456" y="2989"/>
                    </a:lnTo>
                    <a:lnTo>
                      <a:pt x="6428" y="2679"/>
                    </a:lnTo>
                    <a:lnTo>
                      <a:pt x="6385" y="2383"/>
                    </a:lnTo>
                    <a:lnTo>
                      <a:pt x="6301" y="2101"/>
                    </a:lnTo>
                    <a:lnTo>
                      <a:pt x="6202" y="1833"/>
                    </a:lnTo>
                    <a:lnTo>
                      <a:pt x="6061" y="1565"/>
                    </a:lnTo>
                    <a:lnTo>
                      <a:pt x="5892" y="1326"/>
                    </a:lnTo>
                    <a:lnTo>
                      <a:pt x="5709" y="1086"/>
                    </a:lnTo>
                    <a:lnTo>
                      <a:pt x="5497" y="875"/>
                    </a:lnTo>
                    <a:lnTo>
                      <a:pt x="5272" y="692"/>
                    </a:lnTo>
                    <a:lnTo>
                      <a:pt x="5032" y="508"/>
                    </a:lnTo>
                    <a:lnTo>
                      <a:pt x="4764" y="367"/>
                    </a:lnTo>
                    <a:lnTo>
                      <a:pt x="4482" y="241"/>
                    </a:lnTo>
                    <a:lnTo>
                      <a:pt x="4186" y="142"/>
                    </a:lnTo>
                    <a:lnTo>
                      <a:pt x="3876" y="57"/>
                    </a:lnTo>
                    <a:lnTo>
                      <a:pt x="3552" y="15"/>
                    </a:lnTo>
                    <a:lnTo>
                      <a:pt x="3228" y="1"/>
                    </a:lnTo>
                    <a:lnTo>
                      <a:pt x="3228" y="1"/>
                    </a:lnTo>
                    <a:lnTo>
                      <a:pt x="2890" y="15"/>
                    </a:lnTo>
                    <a:lnTo>
                      <a:pt x="2565" y="57"/>
                    </a:lnTo>
                    <a:lnTo>
                      <a:pt x="2255" y="142"/>
                    </a:lnTo>
                    <a:lnTo>
                      <a:pt x="1959" y="241"/>
                    </a:lnTo>
                    <a:lnTo>
                      <a:pt x="1678" y="367"/>
                    </a:lnTo>
                    <a:lnTo>
                      <a:pt x="1424" y="508"/>
                    </a:lnTo>
                    <a:lnTo>
                      <a:pt x="1170" y="692"/>
                    </a:lnTo>
                    <a:lnTo>
                      <a:pt x="945" y="875"/>
                    </a:lnTo>
                    <a:lnTo>
                      <a:pt x="733" y="1086"/>
                    </a:lnTo>
                    <a:lnTo>
                      <a:pt x="550" y="1326"/>
                    </a:lnTo>
                    <a:lnTo>
                      <a:pt x="381" y="1565"/>
                    </a:lnTo>
                    <a:lnTo>
                      <a:pt x="254" y="1833"/>
                    </a:lnTo>
                    <a:lnTo>
                      <a:pt x="141" y="2101"/>
                    </a:lnTo>
                    <a:lnTo>
                      <a:pt x="57" y="2383"/>
                    </a:lnTo>
                    <a:lnTo>
                      <a:pt x="14" y="2679"/>
                    </a:lnTo>
                    <a:lnTo>
                      <a:pt x="0" y="2989"/>
                    </a:lnTo>
                    <a:lnTo>
                      <a:pt x="0" y="2989"/>
                    </a:lnTo>
                    <a:lnTo>
                      <a:pt x="14" y="3243"/>
                    </a:lnTo>
                    <a:lnTo>
                      <a:pt x="0" y="3243"/>
                    </a:lnTo>
                    <a:lnTo>
                      <a:pt x="1241" y="92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9"/>
              <p:cNvSpPr/>
              <p:nvPr/>
            </p:nvSpPr>
            <p:spPr>
              <a:xfrm flipH="1">
                <a:off x="3251923" y="3805149"/>
                <a:ext cx="368652" cy="589637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6245" extrusionOk="0">
                    <a:moveTo>
                      <a:pt x="2608" y="6230"/>
                    </a:moveTo>
                    <a:lnTo>
                      <a:pt x="3905" y="1029"/>
                    </a:lnTo>
                    <a:lnTo>
                      <a:pt x="3891" y="1029"/>
                    </a:lnTo>
                    <a:lnTo>
                      <a:pt x="3891" y="1029"/>
                    </a:lnTo>
                    <a:lnTo>
                      <a:pt x="3905" y="1128"/>
                    </a:lnTo>
                    <a:lnTo>
                      <a:pt x="3905" y="874"/>
                    </a:lnTo>
                    <a:lnTo>
                      <a:pt x="3905" y="874"/>
                    </a:lnTo>
                    <a:lnTo>
                      <a:pt x="3891" y="775"/>
                    </a:lnTo>
                    <a:lnTo>
                      <a:pt x="3863" y="677"/>
                    </a:lnTo>
                    <a:lnTo>
                      <a:pt x="3820" y="564"/>
                    </a:lnTo>
                    <a:lnTo>
                      <a:pt x="3764" y="451"/>
                    </a:lnTo>
                    <a:lnTo>
                      <a:pt x="3693" y="353"/>
                    </a:lnTo>
                    <a:lnTo>
                      <a:pt x="3609" y="254"/>
                    </a:lnTo>
                    <a:lnTo>
                      <a:pt x="3510" y="169"/>
                    </a:lnTo>
                    <a:lnTo>
                      <a:pt x="3412" y="113"/>
                    </a:lnTo>
                    <a:lnTo>
                      <a:pt x="3412" y="113"/>
                    </a:lnTo>
                    <a:lnTo>
                      <a:pt x="3327" y="85"/>
                    </a:lnTo>
                    <a:lnTo>
                      <a:pt x="3242" y="71"/>
                    </a:lnTo>
                    <a:lnTo>
                      <a:pt x="3172" y="57"/>
                    </a:lnTo>
                    <a:lnTo>
                      <a:pt x="3101" y="71"/>
                    </a:lnTo>
                    <a:lnTo>
                      <a:pt x="2946" y="99"/>
                    </a:lnTo>
                    <a:lnTo>
                      <a:pt x="2791" y="155"/>
                    </a:lnTo>
                    <a:lnTo>
                      <a:pt x="2622" y="226"/>
                    </a:lnTo>
                    <a:lnTo>
                      <a:pt x="2439" y="282"/>
                    </a:lnTo>
                    <a:lnTo>
                      <a:pt x="2242" y="324"/>
                    </a:lnTo>
                    <a:lnTo>
                      <a:pt x="2143" y="338"/>
                    </a:lnTo>
                    <a:lnTo>
                      <a:pt x="2030" y="353"/>
                    </a:lnTo>
                    <a:lnTo>
                      <a:pt x="2030" y="353"/>
                    </a:lnTo>
                    <a:lnTo>
                      <a:pt x="1946" y="338"/>
                    </a:lnTo>
                    <a:lnTo>
                      <a:pt x="1875" y="324"/>
                    </a:lnTo>
                    <a:lnTo>
                      <a:pt x="1720" y="282"/>
                    </a:lnTo>
                    <a:lnTo>
                      <a:pt x="1565" y="226"/>
                    </a:lnTo>
                    <a:lnTo>
                      <a:pt x="1410" y="155"/>
                    </a:lnTo>
                    <a:lnTo>
                      <a:pt x="1269" y="85"/>
                    </a:lnTo>
                    <a:lnTo>
                      <a:pt x="1100" y="28"/>
                    </a:lnTo>
                    <a:lnTo>
                      <a:pt x="945" y="0"/>
                    </a:lnTo>
                    <a:lnTo>
                      <a:pt x="860" y="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677" y="28"/>
                    </a:lnTo>
                    <a:lnTo>
                      <a:pt x="578" y="57"/>
                    </a:lnTo>
                    <a:lnTo>
                      <a:pt x="494" y="85"/>
                    </a:lnTo>
                    <a:lnTo>
                      <a:pt x="423" y="127"/>
                    </a:lnTo>
                    <a:lnTo>
                      <a:pt x="353" y="169"/>
                    </a:lnTo>
                    <a:lnTo>
                      <a:pt x="297" y="226"/>
                    </a:lnTo>
                    <a:lnTo>
                      <a:pt x="184" y="353"/>
                    </a:lnTo>
                    <a:lnTo>
                      <a:pt x="99" y="479"/>
                    </a:lnTo>
                    <a:lnTo>
                      <a:pt x="43" y="620"/>
                    </a:lnTo>
                    <a:lnTo>
                      <a:pt x="15" y="747"/>
                    </a:lnTo>
                    <a:lnTo>
                      <a:pt x="1" y="874"/>
                    </a:lnTo>
                    <a:lnTo>
                      <a:pt x="1" y="874"/>
                    </a:lnTo>
                    <a:lnTo>
                      <a:pt x="1" y="1128"/>
                    </a:lnTo>
                    <a:lnTo>
                      <a:pt x="1" y="1029"/>
                    </a:lnTo>
                    <a:lnTo>
                      <a:pt x="1" y="1029"/>
                    </a:lnTo>
                    <a:lnTo>
                      <a:pt x="1015" y="6244"/>
                    </a:lnTo>
                    <a:lnTo>
                      <a:pt x="1607" y="6244"/>
                    </a:lnTo>
                    <a:lnTo>
                      <a:pt x="593" y="1071"/>
                    </a:lnTo>
                    <a:lnTo>
                      <a:pt x="607" y="1071"/>
                    </a:lnTo>
                    <a:lnTo>
                      <a:pt x="607" y="1071"/>
                    </a:lnTo>
                    <a:lnTo>
                      <a:pt x="593" y="1142"/>
                    </a:lnTo>
                    <a:lnTo>
                      <a:pt x="593" y="959"/>
                    </a:lnTo>
                    <a:lnTo>
                      <a:pt x="593" y="959"/>
                    </a:lnTo>
                    <a:lnTo>
                      <a:pt x="607" y="888"/>
                    </a:lnTo>
                    <a:lnTo>
                      <a:pt x="621" y="832"/>
                    </a:lnTo>
                    <a:lnTo>
                      <a:pt x="649" y="775"/>
                    </a:lnTo>
                    <a:lnTo>
                      <a:pt x="691" y="733"/>
                    </a:lnTo>
                    <a:lnTo>
                      <a:pt x="762" y="691"/>
                    </a:lnTo>
                    <a:lnTo>
                      <a:pt x="846" y="677"/>
                    </a:lnTo>
                    <a:lnTo>
                      <a:pt x="959" y="663"/>
                    </a:lnTo>
                    <a:lnTo>
                      <a:pt x="1100" y="677"/>
                    </a:lnTo>
                    <a:lnTo>
                      <a:pt x="1100" y="677"/>
                    </a:lnTo>
                    <a:lnTo>
                      <a:pt x="1199" y="705"/>
                    </a:lnTo>
                    <a:lnTo>
                      <a:pt x="1311" y="747"/>
                    </a:lnTo>
                    <a:lnTo>
                      <a:pt x="1523" y="888"/>
                    </a:lnTo>
                    <a:lnTo>
                      <a:pt x="1636" y="959"/>
                    </a:lnTo>
                    <a:lnTo>
                      <a:pt x="1748" y="1015"/>
                    </a:lnTo>
                    <a:lnTo>
                      <a:pt x="1875" y="1057"/>
                    </a:lnTo>
                    <a:lnTo>
                      <a:pt x="2002" y="1071"/>
                    </a:lnTo>
                    <a:lnTo>
                      <a:pt x="2002" y="1071"/>
                    </a:lnTo>
                    <a:lnTo>
                      <a:pt x="2087" y="1071"/>
                    </a:lnTo>
                    <a:lnTo>
                      <a:pt x="2185" y="1057"/>
                    </a:lnTo>
                    <a:lnTo>
                      <a:pt x="2354" y="1001"/>
                    </a:lnTo>
                    <a:lnTo>
                      <a:pt x="2538" y="916"/>
                    </a:lnTo>
                    <a:lnTo>
                      <a:pt x="2693" y="832"/>
                    </a:lnTo>
                    <a:lnTo>
                      <a:pt x="2848" y="747"/>
                    </a:lnTo>
                    <a:lnTo>
                      <a:pt x="2975" y="691"/>
                    </a:lnTo>
                    <a:lnTo>
                      <a:pt x="3045" y="677"/>
                    </a:lnTo>
                    <a:lnTo>
                      <a:pt x="3101" y="663"/>
                    </a:lnTo>
                    <a:lnTo>
                      <a:pt x="3144" y="677"/>
                    </a:lnTo>
                    <a:lnTo>
                      <a:pt x="3186" y="705"/>
                    </a:lnTo>
                    <a:lnTo>
                      <a:pt x="3186" y="705"/>
                    </a:lnTo>
                    <a:lnTo>
                      <a:pt x="3257" y="761"/>
                    </a:lnTo>
                    <a:lnTo>
                      <a:pt x="3285" y="818"/>
                    </a:lnTo>
                    <a:lnTo>
                      <a:pt x="3299" y="874"/>
                    </a:lnTo>
                    <a:lnTo>
                      <a:pt x="3299" y="959"/>
                    </a:lnTo>
                    <a:lnTo>
                      <a:pt x="3299" y="959"/>
                    </a:lnTo>
                    <a:lnTo>
                      <a:pt x="3299" y="1142"/>
                    </a:lnTo>
                    <a:lnTo>
                      <a:pt x="3299" y="1071"/>
                    </a:lnTo>
                    <a:lnTo>
                      <a:pt x="3299" y="1071"/>
                    </a:lnTo>
                    <a:lnTo>
                      <a:pt x="2016" y="6230"/>
                    </a:lnTo>
                    <a:lnTo>
                      <a:pt x="2608" y="623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8" name="Google Shape;508;p19"/>
            <p:cNvSpPr/>
            <p:nvPr/>
          </p:nvSpPr>
          <p:spPr>
            <a:xfrm>
              <a:off x="457196" y="4610700"/>
              <a:ext cx="8229600" cy="121333"/>
            </a:xfrm>
            <a:custGeom>
              <a:avLst/>
              <a:gdLst/>
              <a:ahLst/>
              <a:cxnLst/>
              <a:rect l="l" t="t" r="r" b="b"/>
              <a:pathLst>
                <a:path w="285750" h="15110" extrusionOk="0">
                  <a:moveTo>
                    <a:pt x="0" y="15110"/>
                  </a:moveTo>
                  <a:lnTo>
                    <a:pt x="285750" y="15110"/>
                  </a:lnTo>
                  <a:lnTo>
                    <a:pt x="285750" y="0"/>
                  </a:lnTo>
                  <a:lnTo>
                    <a:pt x="0" y="0"/>
                  </a:lnTo>
                  <a:lnTo>
                    <a:pt x="0" y="151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9" name="Google Shape;509;p19"/>
            <p:cNvGrpSpPr/>
            <p:nvPr/>
          </p:nvGrpSpPr>
          <p:grpSpPr>
            <a:xfrm>
              <a:off x="7357966" y="3523021"/>
              <a:ext cx="688060" cy="1127275"/>
              <a:chOff x="6480178" y="3523021"/>
              <a:chExt cx="688060" cy="1127275"/>
            </a:xfrm>
          </p:grpSpPr>
          <p:sp>
            <p:nvSpPr>
              <p:cNvPr id="510" name="Google Shape;510;p19"/>
              <p:cNvSpPr/>
              <p:nvPr/>
            </p:nvSpPr>
            <p:spPr>
              <a:xfrm flipH="1">
                <a:off x="6480178" y="4389319"/>
                <a:ext cx="688060" cy="26097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2764" extrusionOk="0">
                    <a:moveTo>
                      <a:pt x="0" y="2764"/>
                    </a:moveTo>
                    <a:lnTo>
                      <a:pt x="7287" y="2764"/>
                    </a:lnTo>
                    <a:lnTo>
                      <a:pt x="7287" y="692"/>
                    </a:lnTo>
                    <a:lnTo>
                      <a:pt x="7287" y="692"/>
                    </a:lnTo>
                    <a:lnTo>
                      <a:pt x="7273" y="551"/>
                    </a:lnTo>
                    <a:lnTo>
                      <a:pt x="7231" y="424"/>
                    </a:lnTo>
                    <a:lnTo>
                      <a:pt x="7160" y="311"/>
                    </a:lnTo>
                    <a:lnTo>
                      <a:pt x="7076" y="198"/>
                    </a:lnTo>
                    <a:lnTo>
                      <a:pt x="6977" y="114"/>
                    </a:lnTo>
                    <a:lnTo>
                      <a:pt x="6864" y="57"/>
                    </a:lnTo>
                    <a:lnTo>
                      <a:pt x="6738" y="15"/>
                    </a:lnTo>
                    <a:lnTo>
                      <a:pt x="6597" y="1"/>
                    </a:lnTo>
                    <a:lnTo>
                      <a:pt x="691" y="1"/>
                    </a:lnTo>
                    <a:lnTo>
                      <a:pt x="691" y="1"/>
                    </a:lnTo>
                    <a:lnTo>
                      <a:pt x="550" y="15"/>
                    </a:lnTo>
                    <a:lnTo>
                      <a:pt x="423" y="57"/>
                    </a:lnTo>
                    <a:lnTo>
                      <a:pt x="296" y="114"/>
                    </a:lnTo>
                    <a:lnTo>
                      <a:pt x="198" y="198"/>
                    </a:lnTo>
                    <a:lnTo>
                      <a:pt x="113" y="311"/>
                    </a:lnTo>
                    <a:lnTo>
                      <a:pt x="57" y="424"/>
                    </a:lnTo>
                    <a:lnTo>
                      <a:pt x="14" y="551"/>
                    </a:lnTo>
                    <a:lnTo>
                      <a:pt x="0" y="692"/>
                    </a:lnTo>
                    <a:lnTo>
                      <a:pt x="0" y="276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9"/>
              <p:cNvSpPr/>
              <p:nvPr/>
            </p:nvSpPr>
            <p:spPr>
              <a:xfrm flipH="1">
                <a:off x="6510799" y="3523021"/>
                <a:ext cx="609573" cy="869113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9205" extrusionOk="0">
                    <a:moveTo>
                      <a:pt x="1241" y="9205"/>
                    </a:moveTo>
                    <a:lnTo>
                      <a:pt x="5089" y="9205"/>
                    </a:lnTo>
                    <a:lnTo>
                      <a:pt x="6442" y="3242"/>
                    </a:lnTo>
                    <a:lnTo>
                      <a:pt x="6442" y="3242"/>
                    </a:lnTo>
                    <a:lnTo>
                      <a:pt x="6442" y="3242"/>
                    </a:lnTo>
                    <a:lnTo>
                      <a:pt x="6456" y="2989"/>
                    </a:lnTo>
                    <a:lnTo>
                      <a:pt x="6456" y="2989"/>
                    </a:lnTo>
                    <a:lnTo>
                      <a:pt x="6428" y="2679"/>
                    </a:lnTo>
                    <a:lnTo>
                      <a:pt x="6386" y="2383"/>
                    </a:lnTo>
                    <a:lnTo>
                      <a:pt x="6301" y="2101"/>
                    </a:lnTo>
                    <a:lnTo>
                      <a:pt x="6202" y="1819"/>
                    </a:lnTo>
                    <a:lnTo>
                      <a:pt x="6061" y="1565"/>
                    </a:lnTo>
                    <a:lnTo>
                      <a:pt x="5892" y="1311"/>
                    </a:lnTo>
                    <a:lnTo>
                      <a:pt x="5709" y="1086"/>
                    </a:lnTo>
                    <a:lnTo>
                      <a:pt x="5498" y="874"/>
                    </a:lnTo>
                    <a:lnTo>
                      <a:pt x="5272" y="677"/>
                    </a:lnTo>
                    <a:lnTo>
                      <a:pt x="5033" y="508"/>
                    </a:lnTo>
                    <a:lnTo>
                      <a:pt x="4765" y="367"/>
                    </a:lnTo>
                    <a:lnTo>
                      <a:pt x="4483" y="240"/>
                    </a:lnTo>
                    <a:lnTo>
                      <a:pt x="4187" y="127"/>
                    </a:lnTo>
                    <a:lnTo>
                      <a:pt x="3877" y="57"/>
                    </a:lnTo>
                    <a:lnTo>
                      <a:pt x="3553" y="15"/>
                    </a:lnTo>
                    <a:lnTo>
                      <a:pt x="3228" y="1"/>
                    </a:lnTo>
                    <a:lnTo>
                      <a:pt x="3228" y="1"/>
                    </a:lnTo>
                    <a:lnTo>
                      <a:pt x="2890" y="15"/>
                    </a:lnTo>
                    <a:lnTo>
                      <a:pt x="2566" y="57"/>
                    </a:lnTo>
                    <a:lnTo>
                      <a:pt x="2256" y="127"/>
                    </a:lnTo>
                    <a:lnTo>
                      <a:pt x="1960" y="240"/>
                    </a:lnTo>
                    <a:lnTo>
                      <a:pt x="1678" y="367"/>
                    </a:lnTo>
                    <a:lnTo>
                      <a:pt x="1424" y="508"/>
                    </a:lnTo>
                    <a:lnTo>
                      <a:pt x="1170" y="677"/>
                    </a:lnTo>
                    <a:lnTo>
                      <a:pt x="945" y="874"/>
                    </a:lnTo>
                    <a:lnTo>
                      <a:pt x="734" y="1086"/>
                    </a:lnTo>
                    <a:lnTo>
                      <a:pt x="550" y="1311"/>
                    </a:lnTo>
                    <a:lnTo>
                      <a:pt x="381" y="1565"/>
                    </a:lnTo>
                    <a:lnTo>
                      <a:pt x="254" y="1819"/>
                    </a:lnTo>
                    <a:lnTo>
                      <a:pt x="142" y="2101"/>
                    </a:lnTo>
                    <a:lnTo>
                      <a:pt x="57" y="2383"/>
                    </a:lnTo>
                    <a:lnTo>
                      <a:pt x="15" y="2679"/>
                    </a:lnTo>
                    <a:lnTo>
                      <a:pt x="1" y="2989"/>
                    </a:lnTo>
                    <a:lnTo>
                      <a:pt x="1" y="2989"/>
                    </a:lnTo>
                    <a:lnTo>
                      <a:pt x="15" y="3242"/>
                    </a:lnTo>
                    <a:lnTo>
                      <a:pt x="1" y="3242"/>
                    </a:lnTo>
                    <a:lnTo>
                      <a:pt x="1241" y="920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9"/>
              <p:cNvSpPr/>
              <p:nvPr/>
            </p:nvSpPr>
            <p:spPr>
              <a:xfrm flipH="1">
                <a:off x="6634558" y="3806467"/>
                <a:ext cx="368746" cy="589637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6245" extrusionOk="0">
                    <a:moveTo>
                      <a:pt x="2609" y="6217"/>
                    </a:moveTo>
                    <a:lnTo>
                      <a:pt x="3905" y="1030"/>
                    </a:lnTo>
                    <a:lnTo>
                      <a:pt x="3891" y="1030"/>
                    </a:lnTo>
                    <a:lnTo>
                      <a:pt x="3891" y="1030"/>
                    </a:lnTo>
                    <a:lnTo>
                      <a:pt x="3905" y="1128"/>
                    </a:lnTo>
                    <a:lnTo>
                      <a:pt x="3905" y="875"/>
                    </a:lnTo>
                    <a:lnTo>
                      <a:pt x="3905" y="875"/>
                    </a:lnTo>
                    <a:lnTo>
                      <a:pt x="3891" y="776"/>
                    </a:lnTo>
                    <a:lnTo>
                      <a:pt x="3863" y="677"/>
                    </a:lnTo>
                    <a:lnTo>
                      <a:pt x="3821" y="565"/>
                    </a:lnTo>
                    <a:lnTo>
                      <a:pt x="3764" y="452"/>
                    </a:lnTo>
                    <a:lnTo>
                      <a:pt x="3694" y="339"/>
                    </a:lnTo>
                    <a:lnTo>
                      <a:pt x="3609" y="240"/>
                    </a:lnTo>
                    <a:lnTo>
                      <a:pt x="3511" y="170"/>
                    </a:lnTo>
                    <a:lnTo>
                      <a:pt x="3412" y="99"/>
                    </a:lnTo>
                    <a:lnTo>
                      <a:pt x="3412" y="99"/>
                    </a:lnTo>
                    <a:lnTo>
                      <a:pt x="3327" y="71"/>
                    </a:lnTo>
                    <a:lnTo>
                      <a:pt x="3243" y="57"/>
                    </a:lnTo>
                    <a:lnTo>
                      <a:pt x="3172" y="57"/>
                    </a:lnTo>
                    <a:lnTo>
                      <a:pt x="3102" y="57"/>
                    </a:lnTo>
                    <a:lnTo>
                      <a:pt x="2947" y="99"/>
                    </a:lnTo>
                    <a:lnTo>
                      <a:pt x="2792" y="156"/>
                    </a:lnTo>
                    <a:lnTo>
                      <a:pt x="2623" y="212"/>
                    </a:lnTo>
                    <a:lnTo>
                      <a:pt x="2439" y="283"/>
                    </a:lnTo>
                    <a:lnTo>
                      <a:pt x="2242" y="325"/>
                    </a:lnTo>
                    <a:lnTo>
                      <a:pt x="2143" y="339"/>
                    </a:lnTo>
                    <a:lnTo>
                      <a:pt x="2031" y="339"/>
                    </a:lnTo>
                    <a:lnTo>
                      <a:pt x="2031" y="339"/>
                    </a:lnTo>
                    <a:lnTo>
                      <a:pt x="1946" y="339"/>
                    </a:lnTo>
                    <a:lnTo>
                      <a:pt x="1876" y="325"/>
                    </a:lnTo>
                    <a:lnTo>
                      <a:pt x="1721" y="283"/>
                    </a:lnTo>
                    <a:lnTo>
                      <a:pt x="1566" y="212"/>
                    </a:lnTo>
                    <a:lnTo>
                      <a:pt x="1410" y="156"/>
                    </a:lnTo>
                    <a:lnTo>
                      <a:pt x="1270" y="85"/>
                    </a:lnTo>
                    <a:lnTo>
                      <a:pt x="1100" y="29"/>
                    </a:lnTo>
                    <a:lnTo>
                      <a:pt x="945" y="1"/>
                    </a:lnTo>
                    <a:lnTo>
                      <a:pt x="861" y="1"/>
                    </a:lnTo>
                    <a:lnTo>
                      <a:pt x="762" y="1"/>
                    </a:lnTo>
                    <a:lnTo>
                      <a:pt x="762" y="1"/>
                    </a:lnTo>
                    <a:lnTo>
                      <a:pt x="678" y="15"/>
                    </a:lnTo>
                    <a:lnTo>
                      <a:pt x="579" y="43"/>
                    </a:lnTo>
                    <a:lnTo>
                      <a:pt x="494" y="85"/>
                    </a:lnTo>
                    <a:lnTo>
                      <a:pt x="424" y="128"/>
                    </a:lnTo>
                    <a:lnTo>
                      <a:pt x="353" y="170"/>
                    </a:lnTo>
                    <a:lnTo>
                      <a:pt x="297" y="226"/>
                    </a:lnTo>
                    <a:lnTo>
                      <a:pt x="184" y="339"/>
                    </a:lnTo>
                    <a:lnTo>
                      <a:pt x="100" y="480"/>
                    </a:lnTo>
                    <a:lnTo>
                      <a:pt x="43" y="607"/>
                    </a:lnTo>
                    <a:lnTo>
                      <a:pt x="15" y="748"/>
                    </a:lnTo>
                    <a:lnTo>
                      <a:pt x="1" y="875"/>
                    </a:lnTo>
                    <a:lnTo>
                      <a:pt x="1" y="875"/>
                    </a:lnTo>
                    <a:lnTo>
                      <a:pt x="1" y="1128"/>
                    </a:lnTo>
                    <a:lnTo>
                      <a:pt x="1" y="1030"/>
                    </a:lnTo>
                    <a:lnTo>
                      <a:pt x="1" y="1030"/>
                    </a:lnTo>
                    <a:lnTo>
                      <a:pt x="1016" y="6245"/>
                    </a:lnTo>
                    <a:lnTo>
                      <a:pt x="1608" y="6245"/>
                    </a:lnTo>
                    <a:lnTo>
                      <a:pt x="593" y="1072"/>
                    </a:lnTo>
                    <a:lnTo>
                      <a:pt x="607" y="1072"/>
                    </a:lnTo>
                    <a:lnTo>
                      <a:pt x="607" y="1072"/>
                    </a:lnTo>
                    <a:lnTo>
                      <a:pt x="593" y="1128"/>
                    </a:lnTo>
                    <a:lnTo>
                      <a:pt x="593" y="959"/>
                    </a:lnTo>
                    <a:lnTo>
                      <a:pt x="593" y="959"/>
                    </a:lnTo>
                    <a:lnTo>
                      <a:pt x="607" y="889"/>
                    </a:lnTo>
                    <a:lnTo>
                      <a:pt x="621" y="818"/>
                    </a:lnTo>
                    <a:lnTo>
                      <a:pt x="649" y="776"/>
                    </a:lnTo>
                    <a:lnTo>
                      <a:pt x="692" y="720"/>
                    </a:lnTo>
                    <a:lnTo>
                      <a:pt x="762" y="691"/>
                    </a:lnTo>
                    <a:lnTo>
                      <a:pt x="847" y="677"/>
                    </a:lnTo>
                    <a:lnTo>
                      <a:pt x="959" y="663"/>
                    </a:lnTo>
                    <a:lnTo>
                      <a:pt x="1100" y="677"/>
                    </a:lnTo>
                    <a:lnTo>
                      <a:pt x="1100" y="677"/>
                    </a:lnTo>
                    <a:lnTo>
                      <a:pt x="1199" y="691"/>
                    </a:lnTo>
                    <a:lnTo>
                      <a:pt x="1298" y="748"/>
                    </a:lnTo>
                    <a:lnTo>
                      <a:pt x="1523" y="875"/>
                    </a:lnTo>
                    <a:lnTo>
                      <a:pt x="1636" y="959"/>
                    </a:lnTo>
                    <a:lnTo>
                      <a:pt x="1749" y="1016"/>
                    </a:lnTo>
                    <a:lnTo>
                      <a:pt x="1876" y="1058"/>
                    </a:lnTo>
                    <a:lnTo>
                      <a:pt x="2002" y="1072"/>
                    </a:lnTo>
                    <a:lnTo>
                      <a:pt x="2002" y="1072"/>
                    </a:lnTo>
                    <a:lnTo>
                      <a:pt x="2087" y="1072"/>
                    </a:lnTo>
                    <a:lnTo>
                      <a:pt x="2186" y="1044"/>
                    </a:lnTo>
                    <a:lnTo>
                      <a:pt x="2355" y="987"/>
                    </a:lnTo>
                    <a:lnTo>
                      <a:pt x="2538" y="917"/>
                    </a:lnTo>
                    <a:lnTo>
                      <a:pt x="2693" y="818"/>
                    </a:lnTo>
                    <a:lnTo>
                      <a:pt x="2848" y="748"/>
                    </a:lnTo>
                    <a:lnTo>
                      <a:pt x="2975" y="691"/>
                    </a:lnTo>
                    <a:lnTo>
                      <a:pt x="3046" y="677"/>
                    </a:lnTo>
                    <a:lnTo>
                      <a:pt x="3102" y="663"/>
                    </a:lnTo>
                    <a:lnTo>
                      <a:pt x="3144" y="677"/>
                    </a:lnTo>
                    <a:lnTo>
                      <a:pt x="3186" y="691"/>
                    </a:lnTo>
                    <a:lnTo>
                      <a:pt x="3186" y="691"/>
                    </a:lnTo>
                    <a:lnTo>
                      <a:pt x="3257" y="762"/>
                    </a:lnTo>
                    <a:lnTo>
                      <a:pt x="3285" y="818"/>
                    </a:lnTo>
                    <a:lnTo>
                      <a:pt x="3299" y="875"/>
                    </a:lnTo>
                    <a:lnTo>
                      <a:pt x="3299" y="959"/>
                    </a:lnTo>
                    <a:lnTo>
                      <a:pt x="3299" y="959"/>
                    </a:lnTo>
                    <a:lnTo>
                      <a:pt x="3299" y="1128"/>
                    </a:lnTo>
                    <a:lnTo>
                      <a:pt x="3299" y="1072"/>
                    </a:lnTo>
                    <a:lnTo>
                      <a:pt x="3299" y="1072"/>
                    </a:lnTo>
                    <a:lnTo>
                      <a:pt x="2017" y="6217"/>
                    </a:lnTo>
                    <a:lnTo>
                      <a:pt x="2609" y="621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3" name="Google Shape;513;p19"/>
            <p:cNvSpPr/>
            <p:nvPr/>
          </p:nvSpPr>
          <p:spPr>
            <a:xfrm>
              <a:off x="1318825" y="3445275"/>
              <a:ext cx="247800" cy="247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3405238" y="3445275"/>
              <a:ext cx="247800" cy="247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5491663" y="3445275"/>
              <a:ext cx="247800" cy="247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7578088" y="3445275"/>
              <a:ext cx="247800" cy="247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17" name="Google Shape;517;p19"/>
          <p:cNvCxnSpPr>
            <a:stCxn id="472" idx="2"/>
            <a:endCxn id="513" idx="0"/>
          </p:cNvCxnSpPr>
          <p:nvPr/>
        </p:nvCxnSpPr>
        <p:spPr>
          <a:xfrm>
            <a:off x="1442725" y="2843973"/>
            <a:ext cx="0" cy="60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18" name="Google Shape;518;p19"/>
          <p:cNvCxnSpPr>
            <a:stCxn id="478" idx="2"/>
            <a:endCxn id="514" idx="0"/>
          </p:cNvCxnSpPr>
          <p:nvPr/>
        </p:nvCxnSpPr>
        <p:spPr>
          <a:xfrm>
            <a:off x="3529133" y="2843973"/>
            <a:ext cx="0" cy="60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19" name="Google Shape;519;p19"/>
          <p:cNvCxnSpPr>
            <a:stCxn id="484" idx="2"/>
            <a:endCxn id="515" idx="0"/>
          </p:cNvCxnSpPr>
          <p:nvPr/>
        </p:nvCxnSpPr>
        <p:spPr>
          <a:xfrm>
            <a:off x="5615530" y="2843973"/>
            <a:ext cx="0" cy="60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20" name="Google Shape;520;p19"/>
          <p:cNvCxnSpPr>
            <a:stCxn id="490" idx="2"/>
            <a:endCxn id="516" idx="0"/>
          </p:cNvCxnSpPr>
          <p:nvPr/>
        </p:nvCxnSpPr>
        <p:spPr>
          <a:xfrm>
            <a:off x="7701927" y="2843973"/>
            <a:ext cx="0" cy="60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t="21551" r="12673" b="19026"/>
          <a:stretch/>
        </p:blipFill>
        <p:spPr>
          <a:xfrm>
            <a:off x="101700" y="65529"/>
            <a:ext cx="832646" cy="58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CCC9552-ACDA-45E3-EDA7-AC8314478B1F}"/>
              </a:ext>
            </a:extLst>
          </p:cNvPr>
          <p:cNvSpPr txBox="1"/>
          <p:nvPr/>
        </p:nvSpPr>
        <p:spPr>
          <a:xfrm>
            <a:off x="33792" y="3946114"/>
            <a:ext cx="3216659" cy="94317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19654" tIns="9827" rIns="19654" bIns="9827" rtlCol="0">
            <a:spAutoFit/>
          </a:bodyPr>
          <a:lstStyle/>
          <a:p>
            <a:pPr defTabSz="19654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sz="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II, III – </a:t>
            </a:r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этапы производственного передела</a:t>
            </a:r>
            <a:endParaRPr lang="ru-RU" altLang="ru-RU" sz="600" dirty="0">
              <a:solidFill>
                <a:prstClr val="black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9654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</a:rPr>
              <a:t>А – фактический объем поставки продукции участникам промышленного кластера </a:t>
            </a:r>
            <a:endParaRPr lang="ru-RU" sz="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19654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</a:rPr>
              <a:t>Б – планируемый объем поставки продукции участникам промышленного кластера </a:t>
            </a:r>
            <a:endParaRPr lang="ru-RU" sz="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19654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</a:rPr>
              <a:t>В – фактический объем затрат на приобретение продукции у участников промышленного кластера</a:t>
            </a:r>
            <a:r>
              <a:rPr lang="ru-RU" sz="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defTabSz="19654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</a:rPr>
              <a:t>Г – планируемый объем затрат на приобретение продукции у участников промышленного </a:t>
            </a:r>
            <a:r>
              <a:rPr lang="ru-RU" sz="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кластера</a:t>
            </a:r>
            <a:endParaRPr lang="ru-RU" sz="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19654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</a:rPr>
              <a:t>Д – фактический объем продаж конечной промышленной продукции промышленного кластера организациям, </a:t>
            </a:r>
            <a:endParaRPr lang="en-US" sz="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19654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</a:rPr>
              <a:t>не являющимся участниками промышленного кластера </a:t>
            </a:r>
            <a:endParaRPr lang="ru-RU" sz="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19654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</a:rPr>
              <a:t>Е – планируемый объем продаж конечной промышленной продукции промышленного кластера организациям, не являющимся участниками промышленного кластера</a:t>
            </a:r>
            <a:r>
              <a:rPr lang="ru-RU" sz="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="" xmlns:a16="http://schemas.microsoft.com/office/drawing/2014/main" id="{6768B2D6-5352-7929-1485-8E48DA68C685}"/>
              </a:ext>
            </a:extLst>
          </p:cNvPr>
          <p:cNvSpPr/>
          <p:nvPr/>
        </p:nvSpPr>
        <p:spPr>
          <a:xfrm>
            <a:off x="6754999" y="4686892"/>
            <a:ext cx="2311754" cy="4040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ru-RU" sz="1350">
              <a:solidFill>
                <a:prstClr val="white"/>
              </a:solidFill>
            </a:endParaRPr>
          </a:p>
        </p:txBody>
      </p:sp>
      <p:grpSp>
        <p:nvGrpSpPr>
          <p:cNvPr id="11" name="Google Shape;178;p4">
            <a:extLst>
              <a:ext uri="{FF2B5EF4-FFF2-40B4-BE49-F238E27FC236}">
                <a16:creationId xmlns="" xmlns:a16="http://schemas.microsoft.com/office/drawing/2014/main" id="{BCFF0368-D41D-8FE7-6967-56187127A954}"/>
              </a:ext>
            </a:extLst>
          </p:cNvPr>
          <p:cNvGrpSpPr/>
          <p:nvPr/>
        </p:nvGrpSpPr>
        <p:grpSpPr>
          <a:xfrm>
            <a:off x="642240" y="1726519"/>
            <a:ext cx="1591368" cy="461367"/>
            <a:chOff x="13487685" y="1383086"/>
            <a:chExt cx="3950475" cy="64555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Google Shape;179;p4">
              <a:extLst>
                <a:ext uri="{FF2B5EF4-FFF2-40B4-BE49-F238E27FC236}">
                  <a16:creationId xmlns="" xmlns:a16="http://schemas.microsoft.com/office/drawing/2014/main" id="{B8CC7AC1-7BB2-89C2-3FF9-4C310D07AC61}"/>
                </a:ext>
              </a:extLst>
            </p:cNvPr>
            <p:cNvSpPr/>
            <p:nvPr/>
          </p:nvSpPr>
          <p:spPr>
            <a:xfrm>
              <a:off x="13487685" y="1383086"/>
              <a:ext cx="3950475" cy="305805"/>
            </a:xfrm>
            <a:prstGeom prst="round2SameRect">
              <a:avLst>
                <a:gd name="adj1" fmla="val 16667"/>
                <a:gd name="adj2" fmla="val 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Tx/>
                <a:buSzPts val="1200"/>
                <a:buFontTx/>
                <a:buNone/>
              </a:pPr>
              <a:r>
                <a:rPr lang="ru-RU" sz="75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«Завод электромашина»</a:t>
              </a:r>
            </a:p>
          </p:txBody>
        </p:sp>
        <p:sp>
          <p:nvSpPr>
            <p:cNvPr id="15" name="Google Shape;180;p4">
              <a:extLst>
                <a:ext uri="{FF2B5EF4-FFF2-40B4-BE49-F238E27FC236}">
                  <a16:creationId xmlns="" xmlns:a16="http://schemas.microsoft.com/office/drawing/2014/main" id="{4A001F88-E600-3C17-15C8-B32FED32D2A5}"/>
                </a:ext>
              </a:extLst>
            </p:cNvPr>
            <p:cNvSpPr/>
            <p:nvPr/>
          </p:nvSpPr>
          <p:spPr>
            <a:xfrm>
              <a:off x="13487688" y="1692643"/>
              <a:ext cx="3950465" cy="33599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buClrTx/>
                <a:buSzPts val="1200"/>
                <a:buFontTx/>
                <a:buNone/>
              </a:pPr>
              <a:r>
                <a:rPr lang="ru-RU" sz="675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Устройство плавного пуска</a:t>
              </a:r>
            </a:p>
          </p:txBody>
        </p:sp>
      </p:grpSp>
      <p:grpSp>
        <p:nvGrpSpPr>
          <p:cNvPr id="18" name="Google Shape;178;p4">
            <a:extLst>
              <a:ext uri="{FF2B5EF4-FFF2-40B4-BE49-F238E27FC236}">
                <a16:creationId xmlns="" xmlns:a16="http://schemas.microsoft.com/office/drawing/2014/main" id="{7D6B212A-691A-2014-298B-CB12C724552A}"/>
              </a:ext>
            </a:extLst>
          </p:cNvPr>
          <p:cNvGrpSpPr/>
          <p:nvPr/>
        </p:nvGrpSpPr>
        <p:grpSpPr>
          <a:xfrm>
            <a:off x="7170842" y="1654144"/>
            <a:ext cx="1540074" cy="338656"/>
            <a:chOff x="13487685" y="773453"/>
            <a:chExt cx="4130199" cy="111206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Google Shape;179;p4">
              <a:extLst>
                <a:ext uri="{FF2B5EF4-FFF2-40B4-BE49-F238E27FC236}">
                  <a16:creationId xmlns="" xmlns:a16="http://schemas.microsoft.com/office/drawing/2014/main" id="{B5A5F28E-DF8F-A6FF-552A-3CC166EC73EA}"/>
                </a:ext>
              </a:extLst>
            </p:cNvPr>
            <p:cNvSpPr/>
            <p:nvPr/>
          </p:nvSpPr>
          <p:spPr>
            <a:xfrm>
              <a:off x="13487685" y="773453"/>
              <a:ext cx="4130199" cy="601315"/>
            </a:xfrm>
            <a:prstGeom prst="round2SameRect">
              <a:avLst>
                <a:gd name="adj1" fmla="val 16667"/>
                <a:gd name="adj2" fmla="val 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Tx/>
                <a:buSzPts val="1200"/>
                <a:buFontTx/>
                <a:buNone/>
              </a:pPr>
              <a:r>
                <a:rPr lang="ru-RU" sz="75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«Перспективные технологии»</a:t>
              </a:r>
            </a:p>
          </p:txBody>
        </p:sp>
        <p:sp>
          <p:nvSpPr>
            <p:cNvPr id="21" name="Google Shape;180;p4">
              <a:extLst>
                <a:ext uri="{FF2B5EF4-FFF2-40B4-BE49-F238E27FC236}">
                  <a16:creationId xmlns="" xmlns:a16="http://schemas.microsoft.com/office/drawing/2014/main" id="{7AFEC50F-22F2-7D1A-4E0F-A473D0890957}"/>
                </a:ext>
              </a:extLst>
            </p:cNvPr>
            <p:cNvSpPr/>
            <p:nvPr/>
          </p:nvSpPr>
          <p:spPr>
            <a:xfrm>
              <a:off x="13487688" y="1384106"/>
              <a:ext cx="4123755" cy="501414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buClrTx/>
                <a:buSzPts val="1200"/>
                <a:buFontTx/>
                <a:buNone/>
              </a:pPr>
              <a:r>
                <a:rPr lang="ru-RU" sz="675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Ленточный конвейер</a:t>
              </a:r>
            </a:p>
          </p:txBody>
        </p:sp>
      </p:grpSp>
      <p:grpSp>
        <p:nvGrpSpPr>
          <p:cNvPr id="61" name="Google Shape;178;p4">
            <a:extLst>
              <a:ext uri="{FF2B5EF4-FFF2-40B4-BE49-F238E27FC236}">
                <a16:creationId xmlns="" xmlns:a16="http://schemas.microsoft.com/office/drawing/2014/main" id="{9F8AA619-F29A-BFB1-E88D-44CF04CA6EA5}"/>
              </a:ext>
            </a:extLst>
          </p:cNvPr>
          <p:cNvGrpSpPr/>
          <p:nvPr/>
        </p:nvGrpSpPr>
        <p:grpSpPr>
          <a:xfrm>
            <a:off x="3710652" y="2108981"/>
            <a:ext cx="1592121" cy="364993"/>
            <a:chOff x="13487685" y="1264779"/>
            <a:chExt cx="3950475" cy="7638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3" name="Google Shape;179;p4">
              <a:extLst>
                <a:ext uri="{FF2B5EF4-FFF2-40B4-BE49-F238E27FC236}">
                  <a16:creationId xmlns="" xmlns:a16="http://schemas.microsoft.com/office/drawing/2014/main" id="{294E3A39-AC2A-7FE9-152E-843C4D3A2877}"/>
                </a:ext>
              </a:extLst>
            </p:cNvPr>
            <p:cNvSpPr/>
            <p:nvPr/>
          </p:nvSpPr>
          <p:spPr>
            <a:xfrm>
              <a:off x="13487685" y="1264779"/>
              <a:ext cx="3950475" cy="424113"/>
            </a:xfrm>
            <a:prstGeom prst="round2SameRect">
              <a:avLst>
                <a:gd name="adj1" fmla="val 16667"/>
                <a:gd name="adj2" fmla="val 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Tx/>
                <a:buSzPts val="1200"/>
                <a:buFontTx/>
                <a:buNone/>
              </a:pPr>
              <a:r>
                <a:rPr lang="ru-RU" sz="75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«Завод горного крепления»</a:t>
              </a:r>
            </a:p>
          </p:txBody>
        </p:sp>
        <p:sp>
          <p:nvSpPr>
            <p:cNvPr id="64" name="Google Shape;180;p4">
              <a:extLst>
                <a:ext uri="{FF2B5EF4-FFF2-40B4-BE49-F238E27FC236}">
                  <a16:creationId xmlns="" xmlns:a16="http://schemas.microsoft.com/office/drawing/2014/main" id="{E0145014-C2ED-0C00-7A6A-125CD2986FD5}"/>
                </a:ext>
              </a:extLst>
            </p:cNvPr>
            <p:cNvSpPr/>
            <p:nvPr/>
          </p:nvSpPr>
          <p:spPr>
            <a:xfrm>
              <a:off x="13487688" y="1692643"/>
              <a:ext cx="3950465" cy="33599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buClrTx/>
                <a:buSzPts val="1200"/>
                <a:buFontTx/>
                <a:buNone/>
              </a:pPr>
              <a:r>
                <a:rPr lang="ru-RU" sz="675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Крепи</a:t>
              </a:r>
              <a:r>
                <a:rPr lang="ru-RU" sz="536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675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анкерные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" name="Рукописный ввод 64">
                <a:extLst>
                  <a:ext uri="{FF2B5EF4-FFF2-40B4-BE49-F238E27FC236}">
                    <a16:creationId xmlns="" xmlns:a16="http://schemas.microsoft.com/office/drawing/2014/main" id="{CA5FFF4D-B806-8C32-A77C-61E29F4E712A}"/>
                  </a:ext>
                </a:extLst>
              </p14:cNvPr>
              <p14:cNvContentPartPr/>
              <p14:nvPr/>
            </p14:nvContentPartPr>
            <p14:xfrm>
              <a:off x="1995888" y="1212359"/>
              <a:ext cx="193" cy="193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A5FFF4D-B806-8C32-A77C-61E29F4E71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2607" y="1209078"/>
                <a:ext cx="6755" cy="6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" name="Рукописный ввод 65">
                <a:extLst>
                  <a:ext uri="{FF2B5EF4-FFF2-40B4-BE49-F238E27FC236}">
                    <a16:creationId xmlns="" xmlns:a16="http://schemas.microsoft.com/office/drawing/2014/main" id="{52F8F929-BD86-F378-1834-FE562BEAEF4F}"/>
                  </a:ext>
                </a:extLst>
              </p14:cNvPr>
              <p14:cNvContentPartPr/>
              <p14:nvPr/>
            </p14:nvContentPartPr>
            <p14:xfrm>
              <a:off x="1933210" y="2175681"/>
              <a:ext cx="193" cy="193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2F8F929-BD86-F378-1834-FE562BEAEF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9929" y="2172400"/>
                <a:ext cx="6755" cy="6755"/>
              </a:xfrm>
              <a:prstGeom prst="rect">
                <a:avLst/>
              </a:prstGeom>
            </p:spPr>
          </p:pic>
        </mc:Fallback>
      </mc:AlternateContent>
      <p:cxnSp>
        <p:nvCxnSpPr>
          <p:cNvPr id="67" name="Соединитель: уступ 66">
            <a:extLst>
              <a:ext uri="{FF2B5EF4-FFF2-40B4-BE49-F238E27FC236}">
                <a16:creationId xmlns="" xmlns:a16="http://schemas.microsoft.com/office/drawing/2014/main" id="{FEE675C4-FBE9-283C-36CD-245715E74BDE}"/>
              </a:ext>
            </a:extLst>
          </p:cNvPr>
          <p:cNvCxnSpPr>
            <a:cxnSpLocks/>
            <a:stCxn id="84" idx="3"/>
            <a:endCxn id="21" idx="3"/>
          </p:cNvCxnSpPr>
          <p:nvPr/>
        </p:nvCxnSpPr>
        <p:spPr>
          <a:xfrm flipV="1">
            <a:off x="5297346" y="1916453"/>
            <a:ext cx="3411168" cy="2694058"/>
          </a:xfrm>
          <a:prstGeom prst="bentConnector3">
            <a:avLst>
              <a:gd name="adj1" fmla="val 106702"/>
            </a:avLst>
          </a:prstGeom>
          <a:ln>
            <a:solidFill>
              <a:schemeClr val="tx1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: уступ 71">
            <a:extLst>
              <a:ext uri="{FF2B5EF4-FFF2-40B4-BE49-F238E27FC236}">
                <a16:creationId xmlns="" xmlns:a16="http://schemas.microsoft.com/office/drawing/2014/main" id="{95C9ACC2-5B73-912E-418D-3AEC734B7AEF}"/>
              </a:ext>
            </a:extLst>
          </p:cNvPr>
          <p:cNvCxnSpPr>
            <a:cxnSpLocks/>
            <a:stCxn id="94" idx="3"/>
            <a:endCxn id="20" idx="2"/>
          </p:cNvCxnSpPr>
          <p:nvPr/>
        </p:nvCxnSpPr>
        <p:spPr>
          <a:xfrm>
            <a:off x="5293335" y="1574267"/>
            <a:ext cx="1877507" cy="171437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oogle Shape;169;p4">
            <a:extLst>
              <a:ext uri="{FF2B5EF4-FFF2-40B4-BE49-F238E27FC236}">
                <a16:creationId xmlns="" xmlns:a16="http://schemas.microsoft.com/office/drawing/2014/main" id="{58934F40-68D9-761E-BBDA-A3E4C650FCB2}"/>
              </a:ext>
            </a:extLst>
          </p:cNvPr>
          <p:cNvCxnSpPr>
            <a:cxnSpLocks/>
          </p:cNvCxnSpPr>
          <p:nvPr/>
        </p:nvCxnSpPr>
        <p:spPr>
          <a:xfrm flipH="1">
            <a:off x="3215951" y="866976"/>
            <a:ext cx="16841" cy="376673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77" name="Google Shape;169;p4">
            <a:extLst>
              <a:ext uri="{FF2B5EF4-FFF2-40B4-BE49-F238E27FC236}">
                <a16:creationId xmlns="" xmlns:a16="http://schemas.microsoft.com/office/drawing/2014/main" id="{34FF3899-7A9F-9527-A53F-DA189948C9B1}"/>
              </a:ext>
            </a:extLst>
          </p:cNvPr>
          <p:cNvCxnSpPr>
            <a:cxnSpLocks/>
          </p:cNvCxnSpPr>
          <p:nvPr/>
        </p:nvCxnSpPr>
        <p:spPr>
          <a:xfrm>
            <a:off x="6087005" y="816670"/>
            <a:ext cx="10626" cy="370489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lgDash"/>
            <a:miter lim="800000"/>
            <a:headEnd type="none" w="sm" len="sm"/>
            <a:tailEnd type="none" w="sm" len="sm"/>
          </a:ln>
        </p:spPr>
      </p:cxnSp>
      <p:grpSp>
        <p:nvGrpSpPr>
          <p:cNvPr id="122" name="Группа 121">
            <a:extLst>
              <a:ext uri="{FF2B5EF4-FFF2-40B4-BE49-F238E27FC236}">
                <a16:creationId xmlns="" xmlns:a16="http://schemas.microsoft.com/office/drawing/2014/main" id="{682A7CA4-041B-A965-BEED-B6B7ECCA29C7}"/>
              </a:ext>
            </a:extLst>
          </p:cNvPr>
          <p:cNvGrpSpPr/>
          <p:nvPr/>
        </p:nvGrpSpPr>
        <p:grpSpPr>
          <a:xfrm>
            <a:off x="6824365" y="4656631"/>
            <a:ext cx="2697951" cy="438582"/>
            <a:chOff x="9263383" y="5554793"/>
            <a:chExt cx="3597268" cy="584776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7EDC34C6-9065-3F8C-3ED9-23231CEB1F1B}"/>
                </a:ext>
              </a:extLst>
            </p:cNvPr>
            <p:cNvSpPr txBox="1"/>
            <p:nvPr/>
          </p:nvSpPr>
          <p:spPr>
            <a:xfrm>
              <a:off x="9696335" y="5554793"/>
              <a:ext cx="3164316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ru-RU" sz="750" baseline="-25000" dirty="0">
                  <a:latin typeface="Arial Narrow" panose="020B0606020202030204" pitchFamily="34" charset="0"/>
                </a:rPr>
                <a:t>Договор о поставке промышленной продукции промышленного кластера</a:t>
              </a:r>
            </a:p>
            <a:p>
              <a:pPr>
                <a:buClrTx/>
                <a:buFontTx/>
                <a:buNone/>
              </a:pPr>
              <a:r>
                <a:rPr lang="ru-RU" sz="750" baseline="-25000" dirty="0">
                  <a:latin typeface="Arial Narrow" panose="020B0606020202030204" pitchFamily="34" charset="0"/>
                </a:rPr>
                <a:t>Договор о реализации проекта по производству </a:t>
              </a:r>
            </a:p>
            <a:p>
              <a:pPr>
                <a:buClrTx/>
                <a:buFontTx/>
                <a:buNone/>
              </a:pPr>
              <a:r>
                <a:rPr lang="ru-RU" sz="750" baseline="-25000" dirty="0">
                  <a:latin typeface="Arial Narrow" panose="020B0606020202030204" pitchFamily="34" charset="0"/>
                </a:rPr>
                <a:t>импортозамещающей промышленной продукции промышленного кластера</a:t>
              </a:r>
            </a:p>
            <a:p>
              <a:pPr>
                <a:buClrTx/>
                <a:buFontTx/>
                <a:buNone/>
              </a:pPr>
              <a:r>
                <a:rPr lang="ru-RU" sz="750" baseline="-25000" dirty="0">
                  <a:latin typeface="Arial Narrow" panose="020B0606020202030204" pitchFamily="34" charset="0"/>
                </a:rPr>
                <a:t>Договор</a:t>
              </a:r>
              <a:r>
                <a:rPr lang="ru-RU" sz="750" dirty="0">
                  <a:latin typeface="Arial Narrow" panose="020B0606020202030204" pitchFamily="34" charset="0"/>
                </a:rPr>
                <a:t> </a:t>
              </a:r>
              <a:r>
                <a:rPr lang="ru-RU" sz="750" baseline="-25000" dirty="0">
                  <a:latin typeface="Arial Narrow" panose="020B0606020202030204" pitchFamily="34" charset="0"/>
                </a:rPr>
                <a:t>на оказание услуг</a:t>
              </a:r>
            </a:p>
          </p:txBody>
        </p:sp>
        <p:cxnSp>
          <p:nvCxnSpPr>
            <p:cNvPr id="90" name="Прямая со стрелкой 89">
              <a:extLst>
                <a:ext uri="{FF2B5EF4-FFF2-40B4-BE49-F238E27FC236}">
                  <a16:creationId xmlns="" xmlns:a16="http://schemas.microsoft.com/office/drawing/2014/main" id="{A25B314B-94C3-2152-1A01-247C4B4BE3AD}"/>
                </a:ext>
              </a:extLst>
            </p:cNvPr>
            <p:cNvCxnSpPr>
              <a:cxnSpLocks/>
            </p:cNvCxnSpPr>
            <p:nvPr/>
          </p:nvCxnSpPr>
          <p:spPr>
            <a:xfrm>
              <a:off x="9263383" y="5688605"/>
              <a:ext cx="5141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>
              <a:extLst>
                <a:ext uri="{FF2B5EF4-FFF2-40B4-BE49-F238E27FC236}">
                  <a16:creationId xmlns="" xmlns:a16="http://schemas.microsoft.com/office/drawing/2014/main" id="{93DDEEAE-A983-7EF3-7579-4E0E66CF010A}"/>
                </a:ext>
              </a:extLst>
            </p:cNvPr>
            <p:cNvCxnSpPr>
              <a:cxnSpLocks/>
            </p:cNvCxnSpPr>
            <p:nvPr/>
          </p:nvCxnSpPr>
          <p:spPr>
            <a:xfrm>
              <a:off x="9263383" y="5831792"/>
              <a:ext cx="5141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>
              <a:extLst>
                <a:ext uri="{FF2B5EF4-FFF2-40B4-BE49-F238E27FC236}">
                  <a16:creationId xmlns="" xmlns:a16="http://schemas.microsoft.com/office/drawing/2014/main" id="{126E16E8-4A78-CC4A-644A-C3E158632393}"/>
                </a:ext>
              </a:extLst>
            </p:cNvPr>
            <p:cNvCxnSpPr>
              <a:cxnSpLocks/>
            </p:cNvCxnSpPr>
            <p:nvPr/>
          </p:nvCxnSpPr>
          <p:spPr>
            <a:xfrm>
              <a:off x="9263383" y="6015316"/>
              <a:ext cx="5141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lgDashDot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D45D7E99-13EE-9F5F-0F95-C762452BC3E6}"/>
              </a:ext>
            </a:extLst>
          </p:cNvPr>
          <p:cNvSpPr/>
          <p:nvPr/>
        </p:nvSpPr>
        <p:spPr>
          <a:xfrm>
            <a:off x="1039400" y="734722"/>
            <a:ext cx="1205442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60"/>
              </a:lnSpc>
              <a:buClrTx/>
              <a:defRPr/>
            </a:pPr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PT Astra Serif"/>
                <a:ea typeface="PT Astra Serif"/>
                <a:cs typeface="PT Astra Serif"/>
              </a:rPr>
              <a:t>ПЕРЕДЕЛ </a:t>
            </a:r>
            <a:r>
              <a:rPr lang="en-US" sz="1200" dirty="0">
                <a:solidFill>
                  <a:srgbClr val="4472C4">
                    <a:lumMod val="50000"/>
                  </a:srgbClr>
                </a:solidFill>
                <a:latin typeface="PT Astra Serif"/>
                <a:ea typeface="PT Astra Serif"/>
                <a:cs typeface="PT Astra Serif"/>
              </a:rPr>
              <a:t>I</a:t>
            </a:r>
            <a:endParaRPr lang="ru-RU" sz="1200" dirty="0">
              <a:solidFill>
                <a:srgbClr val="4472C4">
                  <a:lumMod val="50000"/>
                </a:srgbClr>
              </a:solidFill>
              <a:latin typeface="PT Astra Serif"/>
              <a:ea typeface="PT Astra Serif"/>
              <a:cs typeface="PT Astra Serif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BDB9F352-7CEF-8F09-E077-5D8D874A7A04}"/>
              </a:ext>
            </a:extLst>
          </p:cNvPr>
          <p:cNvSpPr/>
          <p:nvPr/>
        </p:nvSpPr>
        <p:spPr>
          <a:xfrm>
            <a:off x="3910746" y="737927"/>
            <a:ext cx="1205442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60"/>
              </a:lnSpc>
              <a:buClrTx/>
              <a:defRPr/>
            </a:pPr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PT Astra Serif"/>
                <a:ea typeface="PT Astra Serif"/>
                <a:cs typeface="PT Astra Serif"/>
              </a:rPr>
              <a:t>ПЕРЕДЕЛ </a:t>
            </a:r>
            <a:r>
              <a:rPr lang="en-US" sz="1200" dirty="0">
                <a:solidFill>
                  <a:srgbClr val="4472C4">
                    <a:lumMod val="50000"/>
                  </a:srgbClr>
                </a:solidFill>
                <a:latin typeface="PT Astra Serif"/>
                <a:ea typeface="PT Astra Serif"/>
                <a:cs typeface="PT Astra Serif"/>
              </a:rPr>
              <a:t>II</a:t>
            </a:r>
            <a:endParaRPr lang="ru-RU" sz="1200" dirty="0">
              <a:solidFill>
                <a:srgbClr val="4472C4">
                  <a:lumMod val="50000"/>
                </a:srgbClr>
              </a:solidFill>
              <a:latin typeface="PT Astra Serif"/>
              <a:ea typeface="PT Astra Serif"/>
              <a:cs typeface="PT Astra Serif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6410E0A0-4CDF-E41B-D03F-120A7933CC07}"/>
              </a:ext>
            </a:extLst>
          </p:cNvPr>
          <p:cNvSpPr/>
          <p:nvPr/>
        </p:nvSpPr>
        <p:spPr>
          <a:xfrm>
            <a:off x="6782092" y="739771"/>
            <a:ext cx="1205442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60"/>
              </a:lnSpc>
              <a:buClrTx/>
              <a:defRPr/>
            </a:pPr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PT Astra Serif"/>
                <a:ea typeface="PT Astra Serif"/>
                <a:cs typeface="PT Astra Serif"/>
              </a:rPr>
              <a:t>ПЕРЕДЕЛ </a:t>
            </a:r>
            <a:r>
              <a:rPr lang="en-US" sz="1200" dirty="0">
                <a:solidFill>
                  <a:srgbClr val="4472C4">
                    <a:lumMod val="50000"/>
                  </a:srgbClr>
                </a:solidFill>
                <a:latin typeface="PT Astra Serif"/>
                <a:ea typeface="PT Astra Serif"/>
                <a:cs typeface="PT Astra Serif"/>
              </a:rPr>
              <a:t>III</a:t>
            </a:r>
            <a:endParaRPr lang="ru-RU" sz="1200" dirty="0">
              <a:solidFill>
                <a:srgbClr val="4472C4">
                  <a:lumMod val="50000"/>
                </a:srgbClr>
              </a:solidFill>
              <a:latin typeface="PT Astra Serif"/>
              <a:ea typeface="PT Astra Serif"/>
              <a:cs typeface="PT Astra Serif"/>
            </a:endParaRPr>
          </a:p>
        </p:txBody>
      </p:sp>
      <p:grpSp>
        <p:nvGrpSpPr>
          <p:cNvPr id="75" name="Google Shape;178;p4">
            <a:extLst>
              <a:ext uri="{FF2B5EF4-FFF2-40B4-BE49-F238E27FC236}">
                <a16:creationId xmlns="" xmlns:a16="http://schemas.microsoft.com/office/drawing/2014/main" id="{9F8AA619-F29A-BFB1-E88D-44CF04CA6EA5}"/>
              </a:ext>
            </a:extLst>
          </p:cNvPr>
          <p:cNvGrpSpPr/>
          <p:nvPr/>
        </p:nvGrpSpPr>
        <p:grpSpPr>
          <a:xfrm>
            <a:off x="3705233" y="3659822"/>
            <a:ext cx="1594531" cy="308488"/>
            <a:chOff x="13487685" y="1264779"/>
            <a:chExt cx="3950475" cy="7638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8" name="Google Shape;179;p4">
              <a:extLst>
                <a:ext uri="{FF2B5EF4-FFF2-40B4-BE49-F238E27FC236}">
                  <a16:creationId xmlns="" xmlns:a16="http://schemas.microsoft.com/office/drawing/2014/main" id="{294E3A39-AC2A-7FE9-152E-843C4D3A2877}"/>
                </a:ext>
              </a:extLst>
            </p:cNvPr>
            <p:cNvSpPr/>
            <p:nvPr/>
          </p:nvSpPr>
          <p:spPr>
            <a:xfrm>
              <a:off x="13487685" y="1264779"/>
              <a:ext cx="3950475" cy="424113"/>
            </a:xfrm>
            <a:prstGeom prst="round2SameRect">
              <a:avLst>
                <a:gd name="adj1" fmla="val 16667"/>
                <a:gd name="adj2" fmla="val 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Tx/>
                <a:buSzPts val="1200"/>
                <a:buFontTx/>
                <a:buNone/>
              </a:pPr>
              <a:r>
                <a:rPr lang="ru-RU" sz="75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«КПС-технологии»</a:t>
              </a:r>
            </a:p>
          </p:txBody>
        </p:sp>
        <p:sp>
          <p:nvSpPr>
            <p:cNvPr id="79" name="Google Shape;180;p4">
              <a:extLst>
                <a:ext uri="{FF2B5EF4-FFF2-40B4-BE49-F238E27FC236}">
                  <a16:creationId xmlns="" xmlns:a16="http://schemas.microsoft.com/office/drawing/2014/main" id="{E0145014-C2ED-0C00-7A6A-125CD2986FD5}"/>
                </a:ext>
              </a:extLst>
            </p:cNvPr>
            <p:cNvSpPr/>
            <p:nvPr/>
          </p:nvSpPr>
          <p:spPr>
            <a:xfrm>
              <a:off x="13487688" y="1692643"/>
              <a:ext cx="3950465" cy="33599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buClrTx/>
                <a:buSzPts val="1200"/>
                <a:buFontTx/>
                <a:buNone/>
              </a:pPr>
              <a:r>
                <a:rPr lang="ru-RU" sz="75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Став конвейера</a:t>
              </a:r>
            </a:p>
          </p:txBody>
        </p:sp>
      </p:grpSp>
      <p:grpSp>
        <p:nvGrpSpPr>
          <p:cNvPr id="81" name="Google Shape;178;p4">
            <a:extLst>
              <a:ext uri="{FF2B5EF4-FFF2-40B4-BE49-F238E27FC236}">
                <a16:creationId xmlns="" xmlns:a16="http://schemas.microsoft.com/office/drawing/2014/main" id="{9F8AA619-F29A-BFB1-E88D-44CF04CA6EA5}"/>
              </a:ext>
            </a:extLst>
          </p:cNvPr>
          <p:cNvGrpSpPr/>
          <p:nvPr/>
        </p:nvGrpSpPr>
        <p:grpSpPr>
          <a:xfrm>
            <a:off x="3705233" y="4424721"/>
            <a:ext cx="1592116" cy="238172"/>
            <a:chOff x="13487685" y="1264779"/>
            <a:chExt cx="3950475" cy="7638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3" name="Google Shape;179;p4">
              <a:extLst>
                <a:ext uri="{FF2B5EF4-FFF2-40B4-BE49-F238E27FC236}">
                  <a16:creationId xmlns="" xmlns:a16="http://schemas.microsoft.com/office/drawing/2014/main" id="{294E3A39-AC2A-7FE9-152E-843C4D3A2877}"/>
                </a:ext>
              </a:extLst>
            </p:cNvPr>
            <p:cNvSpPr/>
            <p:nvPr/>
          </p:nvSpPr>
          <p:spPr>
            <a:xfrm>
              <a:off x="13487685" y="1264779"/>
              <a:ext cx="3950475" cy="424113"/>
            </a:xfrm>
            <a:prstGeom prst="round2SameRect">
              <a:avLst>
                <a:gd name="adj1" fmla="val 16667"/>
                <a:gd name="adj2" fmla="val 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Tx/>
                <a:buSzPts val="1200"/>
                <a:buFontTx/>
                <a:buNone/>
              </a:pPr>
              <a:r>
                <a:rPr lang="ru-RU" sz="75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</a:t>
              </a:r>
              <a:r>
                <a:rPr lang="ru-RU" sz="750" b="1" dirty="0" err="1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Техмайнинг</a:t>
              </a:r>
              <a:r>
                <a:rPr lang="ru-RU" sz="75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сервис»</a:t>
              </a:r>
            </a:p>
          </p:txBody>
        </p:sp>
        <p:sp>
          <p:nvSpPr>
            <p:cNvPr id="84" name="Google Shape;180;p4">
              <a:extLst>
                <a:ext uri="{FF2B5EF4-FFF2-40B4-BE49-F238E27FC236}">
                  <a16:creationId xmlns="" xmlns:a16="http://schemas.microsoft.com/office/drawing/2014/main" id="{E0145014-C2ED-0C00-7A6A-125CD2986FD5}"/>
                </a:ext>
              </a:extLst>
            </p:cNvPr>
            <p:cNvSpPr/>
            <p:nvPr/>
          </p:nvSpPr>
          <p:spPr>
            <a:xfrm>
              <a:off x="13487688" y="1692643"/>
              <a:ext cx="3950465" cy="33599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buClrTx/>
                <a:buSzPts val="1200"/>
                <a:buFontTx/>
                <a:buNone/>
              </a:pPr>
              <a:r>
                <a:rPr lang="ru-RU" sz="675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Ремонт и ТО</a:t>
              </a:r>
            </a:p>
          </p:txBody>
        </p:sp>
      </p:grpSp>
      <p:grpSp>
        <p:nvGrpSpPr>
          <p:cNvPr id="87" name="Google Shape;178;p4">
            <a:extLst>
              <a:ext uri="{FF2B5EF4-FFF2-40B4-BE49-F238E27FC236}">
                <a16:creationId xmlns="" xmlns:a16="http://schemas.microsoft.com/office/drawing/2014/main" id="{9F8AA619-F29A-BFB1-E88D-44CF04CA6EA5}"/>
              </a:ext>
            </a:extLst>
          </p:cNvPr>
          <p:cNvGrpSpPr/>
          <p:nvPr/>
        </p:nvGrpSpPr>
        <p:grpSpPr>
          <a:xfrm>
            <a:off x="3701216" y="1289551"/>
            <a:ext cx="1592121" cy="364993"/>
            <a:chOff x="13487685" y="1264779"/>
            <a:chExt cx="3950475" cy="7638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3" name="Google Shape;179;p4">
              <a:extLst>
                <a:ext uri="{FF2B5EF4-FFF2-40B4-BE49-F238E27FC236}">
                  <a16:creationId xmlns="" xmlns:a16="http://schemas.microsoft.com/office/drawing/2014/main" id="{294E3A39-AC2A-7FE9-152E-843C4D3A2877}"/>
                </a:ext>
              </a:extLst>
            </p:cNvPr>
            <p:cNvSpPr/>
            <p:nvPr/>
          </p:nvSpPr>
          <p:spPr>
            <a:xfrm>
              <a:off x="13487685" y="1264779"/>
              <a:ext cx="3950475" cy="424113"/>
            </a:xfrm>
            <a:prstGeom prst="round2SameRect">
              <a:avLst>
                <a:gd name="adj1" fmla="val 16667"/>
                <a:gd name="adj2" fmla="val 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Tx/>
                <a:buSzPts val="1200"/>
                <a:buFontTx/>
                <a:buNone/>
              </a:pPr>
              <a:r>
                <a:rPr lang="ru-RU" sz="75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</a:t>
              </a:r>
              <a:r>
                <a:rPr lang="ru-RU" sz="750" b="1" dirty="0" err="1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Киберкод</a:t>
              </a:r>
              <a:r>
                <a:rPr lang="ru-RU" sz="75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»</a:t>
              </a:r>
            </a:p>
          </p:txBody>
        </p:sp>
        <p:sp>
          <p:nvSpPr>
            <p:cNvPr id="94" name="Google Shape;180;p4">
              <a:extLst>
                <a:ext uri="{FF2B5EF4-FFF2-40B4-BE49-F238E27FC236}">
                  <a16:creationId xmlns="" xmlns:a16="http://schemas.microsoft.com/office/drawing/2014/main" id="{E0145014-C2ED-0C00-7A6A-125CD2986FD5}"/>
                </a:ext>
              </a:extLst>
            </p:cNvPr>
            <p:cNvSpPr/>
            <p:nvPr/>
          </p:nvSpPr>
          <p:spPr>
            <a:xfrm>
              <a:off x="13487688" y="1692643"/>
              <a:ext cx="3950465" cy="33599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buClrTx/>
                <a:buSzPts val="1200"/>
                <a:buFontTx/>
                <a:buNone/>
              </a:pPr>
              <a:r>
                <a:rPr lang="ru-RU" sz="675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Шкаф автоматического управления</a:t>
              </a:r>
            </a:p>
          </p:txBody>
        </p:sp>
      </p:grpSp>
      <p:grpSp>
        <p:nvGrpSpPr>
          <p:cNvPr id="96" name="Google Shape;178;p4">
            <a:extLst>
              <a:ext uri="{FF2B5EF4-FFF2-40B4-BE49-F238E27FC236}">
                <a16:creationId xmlns="" xmlns:a16="http://schemas.microsoft.com/office/drawing/2014/main" id="{9F8AA619-F29A-BFB1-E88D-44CF04CA6EA5}"/>
              </a:ext>
            </a:extLst>
          </p:cNvPr>
          <p:cNvGrpSpPr/>
          <p:nvPr/>
        </p:nvGrpSpPr>
        <p:grpSpPr>
          <a:xfrm>
            <a:off x="3707640" y="2942710"/>
            <a:ext cx="1594583" cy="270782"/>
            <a:chOff x="13487685" y="1264779"/>
            <a:chExt cx="3950475" cy="7638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8" name="Google Shape;179;p4">
              <a:extLst>
                <a:ext uri="{FF2B5EF4-FFF2-40B4-BE49-F238E27FC236}">
                  <a16:creationId xmlns="" xmlns:a16="http://schemas.microsoft.com/office/drawing/2014/main" id="{294E3A39-AC2A-7FE9-152E-843C4D3A2877}"/>
                </a:ext>
              </a:extLst>
            </p:cNvPr>
            <p:cNvSpPr/>
            <p:nvPr/>
          </p:nvSpPr>
          <p:spPr>
            <a:xfrm>
              <a:off x="13487685" y="1264779"/>
              <a:ext cx="3950475" cy="424113"/>
            </a:xfrm>
            <a:prstGeom prst="round2SameRect">
              <a:avLst>
                <a:gd name="adj1" fmla="val 16667"/>
                <a:gd name="adj2" fmla="val 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Tx/>
                <a:buSzPts val="1200"/>
                <a:buFontTx/>
                <a:buNone/>
              </a:pPr>
              <a:r>
                <a:rPr lang="ru-RU" sz="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ООО «Завод инновационного машиностроения»</a:t>
              </a:r>
            </a:p>
          </p:txBody>
        </p:sp>
        <p:sp>
          <p:nvSpPr>
            <p:cNvPr id="99" name="Google Shape;180;p4">
              <a:extLst>
                <a:ext uri="{FF2B5EF4-FFF2-40B4-BE49-F238E27FC236}">
                  <a16:creationId xmlns="" xmlns:a16="http://schemas.microsoft.com/office/drawing/2014/main" id="{E0145014-C2ED-0C00-7A6A-125CD2986FD5}"/>
                </a:ext>
              </a:extLst>
            </p:cNvPr>
            <p:cNvSpPr/>
            <p:nvPr/>
          </p:nvSpPr>
          <p:spPr>
            <a:xfrm>
              <a:off x="13487688" y="1692643"/>
              <a:ext cx="3950465" cy="335999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22550" tIns="18311" rIns="22550" bIns="18311" anchor="ctr" anchorCtr="0">
              <a:noAutofit/>
            </a:bodyPr>
            <a:lstStyle/>
            <a:p>
              <a:pPr algn="ctr">
                <a:buClrTx/>
                <a:buSzPts val="1200"/>
                <a:buFontTx/>
                <a:buNone/>
              </a:pPr>
              <a:r>
                <a:rPr lang="ru-RU" sz="675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Каретка подвеса</a:t>
              </a:r>
            </a:p>
          </p:txBody>
        </p:sp>
      </p:grpSp>
      <p:cxnSp>
        <p:nvCxnSpPr>
          <p:cNvPr id="100" name="Соединитель: уступ 70">
            <a:extLst>
              <a:ext uri="{FF2B5EF4-FFF2-40B4-BE49-F238E27FC236}">
                <a16:creationId xmlns="" xmlns:a16="http://schemas.microsoft.com/office/drawing/2014/main" id="{A4F78763-5894-2EE9-98BA-D3398BCE4024}"/>
              </a:ext>
            </a:extLst>
          </p:cNvPr>
          <p:cNvCxnSpPr>
            <a:cxnSpLocks/>
            <a:stCxn id="14" idx="3"/>
            <a:endCxn id="20" idx="3"/>
          </p:cNvCxnSpPr>
          <p:nvPr/>
        </p:nvCxnSpPr>
        <p:spPr>
          <a:xfrm rot="5400000" flipH="1" flipV="1">
            <a:off x="4653217" y="-1561148"/>
            <a:ext cx="72368" cy="6502955"/>
          </a:xfrm>
          <a:prstGeom prst="bentConnector3">
            <a:avLst>
              <a:gd name="adj1" fmla="val 681520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оединитель: уступ 71">
            <a:extLst>
              <a:ext uri="{FF2B5EF4-FFF2-40B4-BE49-F238E27FC236}">
                <a16:creationId xmlns="" xmlns:a16="http://schemas.microsoft.com/office/drawing/2014/main" id="{95C9ACC2-5B73-912E-418D-3AEC734B7AEF}"/>
              </a:ext>
            </a:extLst>
          </p:cNvPr>
          <p:cNvCxnSpPr>
            <a:cxnSpLocks/>
            <a:stCxn id="14" idx="0"/>
            <a:endCxn id="94" idx="1"/>
          </p:cNvCxnSpPr>
          <p:nvPr/>
        </p:nvCxnSpPr>
        <p:spPr>
          <a:xfrm flipV="1">
            <a:off x="2233608" y="1574267"/>
            <a:ext cx="1467610" cy="26152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Соединитель: уступ 70">
            <a:extLst>
              <a:ext uri="{FF2B5EF4-FFF2-40B4-BE49-F238E27FC236}">
                <a16:creationId xmlns="" xmlns:a16="http://schemas.microsoft.com/office/drawing/2014/main" id="{A4F78763-5894-2EE9-98BA-D3398BCE4024}"/>
              </a:ext>
            </a:extLst>
          </p:cNvPr>
          <p:cNvCxnSpPr>
            <a:cxnSpLocks/>
          </p:cNvCxnSpPr>
          <p:nvPr/>
        </p:nvCxnSpPr>
        <p:spPr>
          <a:xfrm flipV="1">
            <a:off x="5298050" y="1952582"/>
            <a:ext cx="1868076" cy="20569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Соединитель: уступ 70">
            <a:extLst>
              <a:ext uri="{FF2B5EF4-FFF2-40B4-BE49-F238E27FC236}">
                <a16:creationId xmlns="" xmlns:a16="http://schemas.microsoft.com/office/drawing/2014/main" id="{A4F78763-5894-2EE9-98BA-D3398BCE4024}"/>
              </a:ext>
            </a:extLst>
          </p:cNvPr>
          <p:cNvCxnSpPr>
            <a:cxnSpLocks/>
            <a:stCxn id="83" idx="0"/>
            <a:endCxn id="21" idx="2"/>
          </p:cNvCxnSpPr>
          <p:nvPr/>
        </p:nvCxnSpPr>
        <p:spPr>
          <a:xfrm flipV="1">
            <a:off x="5297349" y="1992800"/>
            <a:ext cx="2642330" cy="2498040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Google Shape;180;p4">
            <a:extLst>
              <a:ext uri="{FF2B5EF4-FFF2-40B4-BE49-F238E27FC236}">
                <a16:creationId xmlns="" xmlns:a16="http://schemas.microsoft.com/office/drawing/2014/main" id="{4A001F88-E600-3C17-15C8-B32FED32D2A5}"/>
              </a:ext>
            </a:extLst>
          </p:cNvPr>
          <p:cNvSpPr/>
          <p:nvPr/>
        </p:nvSpPr>
        <p:spPr>
          <a:xfrm>
            <a:off x="642241" y="2187879"/>
            <a:ext cx="1591364" cy="2401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22550" tIns="18311" rIns="22550" bIns="18311" anchor="ctr" anchorCtr="0">
            <a:noAutofit/>
          </a:bodyPr>
          <a:lstStyle/>
          <a:p>
            <a:pPr algn="ctr">
              <a:buClrTx/>
              <a:buSzPts val="1200"/>
              <a:buFontTx/>
              <a:buNone/>
            </a:pPr>
            <a:r>
              <a:rPr lang="ru-RU" sz="675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Частотный преобразователь</a:t>
            </a:r>
          </a:p>
        </p:txBody>
      </p:sp>
      <p:cxnSp>
        <p:nvCxnSpPr>
          <p:cNvPr id="68" name="Соединитель: уступ 70">
            <a:extLst>
              <a:ext uri="{FF2B5EF4-FFF2-40B4-BE49-F238E27FC236}">
                <a16:creationId xmlns="" xmlns:a16="http://schemas.microsoft.com/office/drawing/2014/main" id="{A4F78763-5894-2EE9-98BA-D3398BCE4024}"/>
              </a:ext>
            </a:extLst>
          </p:cNvPr>
          <p:cNvCxnSpPr>
            <a:cxnSpLocks/>
            <a:stCxn id="79" idx="3"/>
            <a:endCxn id="21" idx="2"/>
          </p:cNvCxnSpPr>
          <p:nvPr/>
        </p:nvCxnSpPr>
        <p:spPr>
          <a:xfrm flipV="1">
            <a:off x="5299761" y="1992800"/>
            <a:ext cx="2639918" cy="1907663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: уступ 70">
            <a:extLst>
              <a:ext uri="{FF2B5EF4-FFF2-40B4-BE49-F238E27FC236}">
                <a16:creationId xmlns="" xmlns:a16="http://schemas.microsoft.com/office/drawing/2014/main" id="{A4F78763-5894-2EE9-98BA-D3398BCE4024}"/>
              </a:ext>
            </a:extLst>
          </p:cNvPr>
          <p:cNvCxnSpPr>
            <a:cxnSpLocks/>
            <a:stCxn id="99" idx="3"/>
            <a:endCxn id="21" idx="2"/>
          </p:cNvCxnSpPr>
          <p:nvPr/>
        </p:nvCxnSpPr>
        <p:spPr>
          <a:xfrm flipV="1">
            <a:off x="5302220" y="1992800"/>
            <a:ext cx="2637459" cy="1161138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Google Shape;467;p19"/>
          <p:cNvSpPr txBox="1">
            <a:spLocks/>
          </p:cNvSpPr>
          <p:nvPr/>
        </p:nvSpPr>
        <p:spPr>
          <a:xfrm>
            <a:off x="886090" y="167906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"/>
              <a:buNone/>
              <a:tabLst/>
              <a:defRPr/>
            </a:pPr>
            <a:r>
              <a:rPr lang="ru-RU" dirty="0" smtClean="0">
                <a:solidFill>
                  <a:srgbClr val="1B337B"/>
                </a:solidFill>
              </a:rPr>
              <a:t>СФЗ ПК «Первый горный»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B337B"/>
              </a:solidFill>
              <a:effectLst/>
              <a:uLnTx/>
              <a:uFillTx/>
              <a:latin typeface="Fira Sans Extra Condensed"/>
              <a:sym typeface="Fira Sans Extra Condensed"/>
            </a:endParaRP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t="21551" r="12673" b="19026"/>
          <a:stretch/>
        </p:blipFill>
        <p:spPr>
          <a:xfrm>
            <a:off x="101700" y="65529"/>
            <a:ext cx="832646" cy="5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907206" y="2325570"/>
            <a:ext cx="7322393" cy="1893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/>
            <a:r>
              <a:rPr lang="ru-RU" sz="2000" dirty="0" smtClean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ГЛАВНЫЙ СПЕЦИАЛИСТ</a:t>
            </a:r>
            <a:br>
              <a:rPr lang="ru-RU" sz="2000" dirty="0" smtClean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lang="ru-RU" sz="2000" dirty="0" smtClean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ФОНДА РАЗВИТИЯ ПРОМЫШЛЕННОСТИ </a:t>
            </a:r>
            <a:br>
              <a:rPr lang="ru-RU" sz="2000" dirty="0" smtClean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lang="ru-RU" sz="2000" dirty="0" smtClean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КУЗБАССА</a:t>
            </a:r>
            <a:br>
              <a:rPr lang="ru-RU" sz="2000" dirty="0" smtClean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lang="ru-RU" sz="2800" dirty="0" smtClean="0">
                <a:solidFill>
                  <a:srgbClr val="D6564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СОЛБЫГАШЕВ АЛЕКСАНДР</a:t>
            </a:r>
            <a:r>
              <a:rPr lang="ru-RU" sz="2800" dirty="0" smtClean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/>
            </a:r>
            <a:br>
              <a:rPr lang="ru-RU" sz="2800" dirty="0" smtClean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lang="ru-RU" sz="2800" dirty="0" smtClean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8-3842-90-17-19</a:t>
            </a:r>
            <a:br>
              <a:rPr lang="ru-RU" sz="2800" dirty="0" smtClean="0">
                <a:solidFill>
                  <a:srgbClr val="1B337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</a:br>
            <a:r>
              <a:rPr lang="en-US" sz="2800" dirty="0">
                <a:solidFill>
                  <a:srgbClr val="D6564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info.frp42@mail.ru</a:t>
            </a:r>
            <a:endParaRPr sz="2800" dirty="0">
              <a:solidFill>
                <a:srgbClr val="D6564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18202" r="14578" b="13675"/>
          <a:stretch/>
        </p:blipFill>
        <p:spPr>
          <a:xfrm>
            <a:off x="2683305" y="406962"/>
            <a:ext cx="1388788" cy="1141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t="34887" r="17659" b="33300"/>
          <a:stretch/>
        </p:blipFill>
        <p:spPr>
          <a:xfrm>
            <a:off x="7119007" y="182855"/>
            <a:ext cx="1509353" cy="1589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8" t="41437" r="26749" b="21270"/>
          <a:stretch/>
        </p:blipFill>
        <p:spPr>
          <a:xfrm>
            <a:off x="629161" y="182855"/>
            <a:ext cx="1382358" cy="14231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4" t="34353" r="20182" b="33567"/>
          <a:stretch/>
        </p:blipFill>
        <p:spPr>
          <a:xfrm>
            <a:off x="4743879" y="152581"/>
            <a:ext cx="1450665" cy="165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ustrial Revolution Infographics by Slidesgo">
  <a:themeElements>
    <a:clrScheme name="Simple Light">
      <a:dk1>
        <a:srgbClr val="000000"/>
      </a:dk1>
      <a:lt1>
        <a:srgbClr val="FFFFFF"/>
      </a:lt1>
      <a:dk2>
        <a:srgbClr val="5D5D5D"/>
      </a:dk2>
      <a:lt2>
        <a:srgbClr val="C7D0D6"/>
      </a:lt2>
      <a:accent1>
        <a:srgbClr val="D5837C"/>
      </a:accent1>
      <a:accent2>
        <a:srgbClr val="FAC750"/>
      </a:accent2>
      <a:accent3>
        <a:srgbClr val="B9CEA2"/>
      </a:accent3>
      <a:accent4>
        <a:srgbClr val="93A597"/>
      </a:accent4>
      <a:accent5>
        <a:srgbClr val="79A8B8"/>
      </a:accent5>
      <a:accent6>
        <a:srgbClr val="C7DDE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399</Words>
  <Application>Microsoft Office PowerPoint</Application>
  <PresentationFormat>Экран (16:9)</PresentationFormat>
  <Paragraphs>110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Times New Roman</vt:lpstr>
      <vt:lpstr>Arial Narrow</vt:lpstr>
      <vt:lpstr>Fira Sans Extra Condensed</vt:lpstr>
      <vt:lpstr>Arial</vt:lpstr>
      <vt:lpstr>PT Astra Serif</vt:lpstr>
      <vt:lpstr>Fira Sans Extra Condensed SemiBold</vt:lpstr>
      <vt:lpstr>Roboto</vt:lpstr>
      <vt:lpstr>Calibri</vt:lpstr>
      <vt:lpstr>Industrial Revolution Infographics by Slidesgo</vt:lpstr>
      <vt:lpstr>1_Blank</vt:lpstr>
      <vt:lpstr>ПРОМЫШЛЕННЫЕ КЛАСТЕРЫ</vt:lpstr>
      <vt:lpstr>ПРОМЫШЛЕННЫЙ КЛАСТЕР</vt:lpstr>
      <vt:lpstr>НОРМАТИВНАЯ БАЗА ОПРЕДЕЛЯЮЩАЯ  ТРЕБОВАНИЯ К ПРОМЫШЛЕННЫМ  КЛАСТЕРАМ И СОПК</vt:lpstr>
      <vt:lpstr>МЕРЫ ПОДДЕРЖКИ</vt:lpstr>
      <vt:lpstr>НПА РЕГУЛИРУЮЩИЕ МЕРЫ ПОДДЕРЖКИ</vt:lpstr>
      <vt:lpstr>ЭТАПЫ СОЗДАНИЯ ПРОМЫШЛЕННОГО КЛАСТЕРА</vt:lpstr>
      <vt:lpstr>ФУНЦИОНАЛЬНАЯ ЗАВИСИМОСТЬ</vt:lpstr>
      <vt:lpstr>Презентация PowerPoint</vt:lpstr>
      <vt:lpstr>ГЛАВНЫЙ СПЕЦИАЛИСТ ФОНДА РАЗВИТИЯ ПРОМЫШЛЕННОСТИ  КУЗБАССА СОЛБЫГАШЕВ АЛЕКСАНДР 8-3842-90-17-19 info.frp42@mail.ru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ПРОМЫШЛЕННЫЕ КЛАСТЕРЫ</dc:title>
  <dc:creator>ПК_ГС</dc:creator>
  <cp:lastModifiedBy>ПК_ГС</cp:lastModifiedBy>
  <cp:revision>27</cp:revision>
  <cp:lastPrinted>2026-02-24T07:23:11Z</cp:lastPrinted>
  <dcterms:modified xsi:type="dcterms:W3CDTF">2026-02-25T07:08:48Z</dcterms:modified>
</cp:coreProperties>
</file>