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0B5"/>
    <a:srgbClr val="3B4555"/>
    <a:srgbClr val="2A5244"/>
    <a:srgbClr val="325D69"/>
    <a:srgbClr val="3F6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7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88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098" y="0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054F0-0282-4012-8F4F-FDC35DE8515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6" y="4750815"/>
            <a:ext cx="5438464" cy="388717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477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098" y="9378477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8C63-15ED-412D-8C8B-41865E356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88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68C63-15ED-412D-8C8B-41865E35674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464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0A38C-D82C-3643-AE1D-5708769B1E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C9EA5E-CAB8-5E4E-94F6-DB476A1EC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B6FC98-ED6B-6A41-8629-0CB1D7BDD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B226DD-5D97-794E-8E4B-4DB5BC33E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541231-20C1-6C4D-BFE9-FFC3D735C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91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2175F-731D-354E-8AE0-FBB5211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2AC4FE-C683-BD4E-9A5D-2E9F494BF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58FE50-5A40-634B-9334-D5B92869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DD0539-736E-0643-9FB4-9E641DEF1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F6E402-375B-1447-8342-3E0FA377F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838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22AFE0-EB3C-6246-8FF6-33988B19E7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7BFB4D-71A7-3D45-B9AC-3118DF5AF4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2DE0C9-D22C-AE45-95A3-E3A66089F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9C5573-82C4-1E43-BAD5-19C39914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3C4444-37AB-7B42-83EB-A8055391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67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CDBCC-0DA3-C44D-9508-F616E8947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F068F3-AF5A-134D-B058-40378CDF3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933EC0-23C7-EF4F-944F-AC032DA4E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CE6801-B442-534E-BBAD-D2CBCAB33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E4B9F-B94A-6248-8B68-C5F2D37D4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1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EB9264-532A-AD40-B97E-140082680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403E91-000C-D94A-9B93-0A2DB624F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CD51D9-F17A-8C4A-8630-0C22DA4A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0F3EE6-B777-1745-A8B6-17F429197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3825C8-FC9A-0B4B-84AD-138E0D8D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8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DD59E1-7670-8542-8CFE-46842BF5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A5DB63-04AA-3D47-8216-FB1BEE2B93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0AFDD5C-76B0-964F-AB5E-9DFC15A15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86AA90-AA98-CB48-B2AE-6E7070E5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1AF312-494C-1C4C-9090-DB6E16CF0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C98F69-2205-0949-86F7-397B50A6E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50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E8289C-D1A5-0143-8586-B165BD3E0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1C3612-6539-8344-9941-49ED82E72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F2FF5B-8854-7F48-8671-0D744EB2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A552DC-2A3C-7D42-825D-3064509B22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F9F09A6-93A2-4E46-AD73-11FA991EF6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1D2A53A-2B5F-424A-B07E-ADE5CB367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834DB9-EC37-884E-B3B1-3142D133D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AD7436-358C-C645-BFB1-70475A9EF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5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1E2BE0-89C8-164B-A30D-E75C9F7E4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0E6E7E5-4CEE-B84E-9516-D36EEDE12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EAFA2D-E476-9244-AFBF-5F97B34FB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18FE48-F727-7745-B7CF-08B3F9F70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5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FCB4E26-8768-0340-B456-11D7D8539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DC5B98-E694-E44C-A579-6149E163A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860643-982F-6442-996A-B9089E3BC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406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DCCEC-14B4-6F47-A7A5-CB0047C7E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FAFAE1-B1E8-4E49-811A-DE26E21A9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0DD5F40-9291-7646-B6AC-475133637A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31F5E8-7700-994A-B4F7-7EDE729D4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8D354C-A924-BF43-AD1B-3B768F8DF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D836FA-BC64-1342-BA42-A6E579A1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8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EFA7B7-4D79-0642-8A33-45BCA1F2D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EF2026C-0572-854F-8169-4B3CA7C6F6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580F4D-D091-034B-8338-E4AE0149A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39D5E3-E6F4-F541-9D74-15EBB6F67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6891F5-A11C-234E-85F7-D52B3C2A6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A3BC86-585E-8E45-B03C-E187155D4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43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94F21-32B5-4247-883F-C8D66E7D9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845E64-CA5A-F145-90B1-9D539D041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8D9B7F-1B34-5E41-9AC7-5B8DA2792B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F49C6-7B89-234F-8A53-0F8925D6B1DD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5E17BB-70DD-1B4E-B2B2-D7861223E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3B616E-181F-4B41-A5A6-A866A949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813D2-8A68-DC49-AD38-D58CE1F92E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16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76"/>
            <a:ext cx="617709" cy="1201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6252" y="-11876"/>
            <a:ext cx="10584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3B4555"/>
                </a:solidFill>
                <a:latin typeface="Futura PT Bold" panose="020B0902020204020203" pitchFamily="34" charset="-52"/>
              </a:rPr>
              <a:t>Пирамида проблем</a:t>
            </a:r>
          </a:p>
          <a:p>
            <a:pPr algn="ctr"/>
            <a:endParaRPr lang="ru-RU" sz="2400" dirty="0">
              <a:solidFill>
                <a:srgbClr val="3B4555"/>
              </a:solidFill>
              <a:latin typeface="Futura PT Bold" panose="020B0902020204020203" pitchFamily="34" charset="-52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068FB5-1562-D343-BD66-7D6E84E547FC}"/>
              </a:ext>
            </a:extLst>
          </p:cNvPr>
          <p:cNvSpPr/>
          <p:nvPr/>
        </p:nvSpPr>
        <p:spPr>
          <a:xfrm>
            <a:off x="940953" y="2187140"/>
            <a:ext cx="103100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>
              <a:solidFill>
                <a:srgbClr val="3B4555"/>
              </a:solidFill>
              <a:latin typeface="Futura PT Light" panose="020B0402020204020303" pitchFamily="34" charset="0"/>
            </a:endParaRPr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BB0E51F4-6683-486D-828A-441F28358AC4}"/>
              </a:ext>
            </a:extLst>
          </p:cNvPr>
          <p:cNvSpPr/>
          <p:nvPr/>
        </p:nvSpPr>
        <p:spPr bwMode="auto">
          <a:xfrm>
            <a:off x="2546568" y="556505"/>
            <a:ext cx="1545597" cy="1205000"/>
          </a:xfrm>
          <a:prstGeom prst="triangle">
            <a:avLst>
              <a:gd name="adj" fmla="val 49251"/>
            </a:avLst>
          </a:prstGeom>
          <a:solidFill>
            <a:srgbClr val="327FBE">
              <a:alpha val="21961"/>
            </a:srgbClr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FEA94B5E-3ECA-46F3-8242-90F1BA3E4187}"/>
              </a:ext>
            </a:extLst>
          </p:cNvPr>
          <p:cNvSpPr/>
          <p:nvPr/>
        </p:nvSpPr>
        <p:spPr bwMode="auto">
          <a:xfrm>
            <a:off x="-21265" y="3603112"/>
            <a:ext cx="6697638" cy="2500553"/>
          </a:xfrm>
          <a:prstGeom prst="trapezoid">
            <a:avLst>
              <a:gd name="adj" fmla="val 59506"/>
            </a:avLst>
          </a:prstGeom>
          <a:solidFill>
            <a:srgbClr val="0070C0">
              <a:alpha val="47843"/>
            </a:srgbClr>
          </a:solidFill>
          <a:ln w="9525" cap="flat" cmpd="sng" algn="ctr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Трапеция 8">
            <a:extLst>
              <a:ext uri="{FF2B5EF4-FFF2-40B4-BE49-F238E27FC236}">
                <a16:creationId xmlns:a16="http://schemas.microsoft.com/office/drawing/2014/main" id="{59DC12A3-C1E8-4DAD-AB54-B0A685CCA0A8}"/>
              </a:ext>
            </a:extLst>
          </p:cNvPr>
          <p:cNvSpPr/>
          <p:nvPr/>
        </p:nvSpPr>
        <p:spPr bwMode="auto">
          <a:xfrm>
            <a:off x="1469706" y="1761505"/>
            <a:ext cx="3703543" cy="1841607"/>
          </a:xfrm>
          <a:prstGeom prst="trapezoid">
            <a:avLst>
              <a:gd name="adj" fmla="val 59506"/>
            </a:avLst>
          </a:prstGeom>
          <a:solidFill>
            <a:srgbClr val="4770B5">
              <a:alpha val="47843"/>
            </a:srgbClr>
          </a:solidFill>
          <a:ln w="9525" cap="flat" cmpd="sng" algn="ctr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2426F1-1212-4CAB-9D7A-374AC91E8D3D}"/>
              </a:ext>
            </a:extLst>
          </p:cNvPr>
          <p:cNvSpPr/>
          <p:nvPr/>
        </p:nvSpPr>
        <p:spPr>
          <a:xfrm>
            <a:off x="1943614" y="1227718"/>
            <a:ext cx="2755726" cy="269325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Федеральный уровень</a:t>
            </a:r>
            <a:endParaRPr lang="ru-RU" sz="1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469C47B-2C08-462A-A103-80CA445B1B4E}"/>
              </a:ext>
            </a:extLst>
          </p:cNvPr>
          <p:cNvSpPr/>
          <p:nvPr/>
        </p:nvSpPr>
        <p:spPr>
          <a:xfrm>
            <a:off x="1943614" y="2895016"/>
            <a:ext cx="2580361" cy="304397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Региональный уровень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5A6370-CD24-4CD9-A71A-C9E5DD12C635}"/>
              </a:ext>
            </a:extLst>
          </p:cNvPr>
          <p:cNvSpPr/>
          <p:nvPr/>
        </p:nvSpPr>
        <p:spPr>
          <a:xfrm>
            <a:off x="1943614" y="4604357"/>
            <a:ext cx="2555309" cy="378218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6350">
                  <a:solidFill>
                    <a:schemeClr val="tx1"/>
                  </a:solidFill>
                </a:ln>
              </a:rPr>
              <a:t>Местный уровень</a:t>
            </a:r>
            <a:endParaRPr lang="ru-RU" sz="1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41FFCD0-0C73-46A9-8C88-7733FD3D7449}"/>
              </a:ext>
            </a:extLst>
          </p:cNvPr>
          <p:cNvSpPr/>
          <p:nvPr/>
        </p:nvSpPr>
        <p:spPr>
          <a:xfrm>
            <a:off x="5776204" y="3786979"/>
            <a:ext cx="6261307" cy="23166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41FFCD0-0C73-46A9-8C88-7733FD3D7449}"/>
              </a:ext>
            </a:extLst>
          </p:cNvPr>
          <p:cNvSpPr/>
          <p:nvPr/>
        </p:nvSpPr>
        <p:spPr>
          <a:xfrm>
            <a:off x="5173249" y="2082165"/>
            <a:ext cx="6200383" cy="14126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41FFCD0-0C73-46A9-8C88-7733FD3D7449}"/>
              </a:ext>
            </a:extLst>
          </p:cNvPr>
          <p:cNvSpPr/>
          <p:nvPr/>
        </p:nvSpPr>
        <p:spPr>
          <a:xfrm>
            <a:off x="4769148" y="672874"/>
            <a:ext cx="6200383" cy="12770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553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9</Words>
  <Application>Microsoft Office PowerPoint</Application>
  <PresentationFormat>Широкоэкранный</PresentationFormat>
  <Paragraphs>7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Futura PT Bold</vt:lpstr>
      <vt:lpstr>Futura PT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Компетенции Центр</cp:lastModifiedBy>
  <cp:revision>66</cp:revision>
  <cp:lastPrinted>2022-03-04T08:06:17Z</cp:lastPrinted>
  <dcterms:created xsi:type="dcterms:W3CDTF">2019-04-02T07:58:05Z</dcterms:created>
  <dcterms:modified xsi:type="dcterms:W3CDTF">2024-03-18T03:59:44Z</dcterms:modified>
</cp:coreProperties>
</file>