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0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1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_rels/presentation.xml.rels" ContentType="application/vnd.openxmlformats-package.relationships+xml"/>
  <Override PartName="/ppt/media/image56.png" ContentType="image/png"/>
  <Override PartName="/ppt/media/image104.png" ContentType="image/png"/>
  <Override PartName="/ppt/media/image55.png" ContentType="image/png"/>
  <Override PartName="/ppt/media/image103.png" ContentType="image/png"/>
  <Override PartName="/ppt/media/image54.png" ContentType="image/png"/>
  <Override PartName="/ppt/media/image102.png" ContentType="image/png"/>
  <Override PartName="/ppt/media/image53.png" ContentType="image/png"/>
  <Override PartName="/ppt/media/image101.png" ContentType="image/png"/>
  <Override PartName="/ppt/media/image52.png" ContentType="image/png"/>
  <Override PartName="/ppt/media/image100.png" ContentType="image/png"/>
  <Override PartName="/ppt/media/image51.png" ContentType="image/png"/>
  <Override PartName="/ppt/media/image50.png" ContentType="image/png"/>
  <Override PartName="/ppt/media/image46.png" ContentType="image/png"/>
  <Override PartName="/ppt/media/image45.png" ContentType="image/png"/>
  <Override PartName="/ppt/media/image44.png" ContentType="image/png"/>
  <Override PartName="/ppt/media/image43.png" ContentType="image/png"/>
  <Override PartName="/ppt/media/image42.png" ContentType="image/png"/>
  <Override PartName="/ppt/media/image41.png" ContentType="image/png"/>
  <Override PartName="/ppt/media/image40.png" ContentType="image/png"/>
  <Override PartName="/ppt/media/image34.png" ContentType="image/png"/>
  <Override PartName="/ppt/media/image75.jpeg" ContentType="image/jpeg"/>
  <Override PartName="/ppt/media/image33.png" ContentType="image/png"/>
  <Override PartName="/ppt/media/image32.png" ContentType="image/png"/>
  <Override PartName="/ppt/media/image31.png" ContentType="image/png"/>
  <Override PartName="/ppt/media/image2.jpeg" ContentType="image/jpeg"/>
  <Override PartName="/ppt/media/image30.png" ContentType="image/png"/>
  <Override PartName="/ppt/media/image13.png" ContentType="image/png"/>
  <Override PartName="/ppt/media/image4.png" ContentType="image/png"/>
  <Override PartName="/ppt/media/image36.png" ContentType="image/png"/>
  <Override PartName="/ppt/media/image9.png" ContentType="image/png"/>
  <Override PartName="/ppt/media/image18.png" ContentType="image/png"/>
  <Override PartName="/ppt/media/image49.png" ContentType="image/png"/>
  <Override PartName="/ppt/media/image12.png" ContentType="image/png"/>
  <Override PartName="/ppt/media/image3.png" ContentType="image/png"/>
  <Override PartName="/ppt/media/image35.png" ContentType="image/png"/>
  <Override PartName="/ppt/media/image8.png" ContentType="image/png"/>
  <Override PartName="/ppt/media/image17.png" ContentType="image/png"/>
  <Override PartName="/ppt/media/image82.png" ContentType="image/png"/>
  <Override PartName="/ppt/media/image48.png" ContentType="image/png"/>
  <Override PartName="/ppt/media/image11.png" ContentType="image/png"/>
  <Override PartName="/ppt/media/image39.png" ContentType="image/png"/>
  <Override PartName="/ppt/media/image7.png" ContentType="image/png"/>
  <Override PartName="/ppt/media/image16.png" ContentType="image/png"/>
  <Override PartName="/ppt/media/image37.png" ContentType="image/png"/>
  <Override PartName="/ppt/media/image5.png" ContentType="image/png"/>
  <Override PartName="/ppt/media/image14.png" ContentType="image/png"/>
  <Override PartName="/ppt/media/image57.png" ContentType="image/png"/>
  <Override PartName="/ppt/media/image105.png" ContentType="image/png"/>
  <Override PartName="/ppt/media/image20.png" ContentType="image/png"/>
  <Override PartName="/ppt/media/image38.png" ContentType="image/png"/>
  <Override PartName="/ppt/media/image66.png" ContentType="image/png"/>
  <Override PartName="/ppt/media/image67.png" ContentType="image/png"/>
  <Override PartName="/ppt/media/image68.png" ContentType="image/png"/>
  <Override PartName="/ppt/media/image70.png" ContentType="image/png"/>
  <Override PartName="/ppt/media/image69.png" ContentType="image/png"/>
  <Override PartName="/ppt/media/image71.png" ContentType="image/png"/>
  <Override PartName="/ppt/media/image72.png" ContentType="image/png"/>
  <Override PartName="/ppt/media/image73.png" ContentType="image/png"/>
  <Override PartName="/ppt/media/image74.png" ContentType="image/png"/>
  <Override PartName="/ppt/media/image76.png" ContentType="image/png"/>
  <Override PartName="/ppt/media/image77.png" ContentType="image/png"/>
  <Override PartName="/ppt/media/image65.png" ContentType="image/png"/>
  <Override PartName="/ppt/media/image83.jpeg" ContentType="image/jpeg"/>
  <Override PartName="/ppt/media/image78.png" ContentType="image/png"/>
  <Override PartName="/ppt/media/image108.png" ContentType="image/png"/>
  <Override PartName="/ppt/media/image64.png" ContentType="image/png"/>
  <Override PartName="/ppt/media/image99.png" ContentType="image/png"/>
  <Override PartName="/ppt/media/image62.png" ContentType="image/png"/>
  <Override PartName="/ppt/media/image87.png" ContentType="image/png"/>
  <Override PartName="/ppt/media/image97.png" ContentType="image/png"/>
  <Override PartName="/ppt/media/image60.png" ContentType="image/png"/>
  <Override PartName="/ppt/media/image96.png" ContentType="image/png"/>
  <Override PartName="/ppt/media/image89.jpeg" ContentType="image/jpeg"/>
  <Override PartName="/ppt/media/image88.png" ContentType="image/png"/>
  <Override PartName="/ppt/media/image95.png" ContentType="image/png"/>
  <Override PartName="/ppt/media/image86.jpeg" ContentType="image/jpeg"/>
  <Override PartName="/ppt/media/image63.png" ContentType="image/png"/>
  <Override PartName="/ppt/media/image61.png" ContentType="image/png"/>
  <Override PartName="/ppt/media/image98.png" ContentType="image/png"/>
  <Override PartName="/ppt/media/image85.jpeg" ContentType="image/jpeg"/>
  <Override PartName="/ppt/media/image109.png" ContentType="image/png"/>
  <Override PartName="/ppt/media/image28.png" ContentType="image/png"/>
  <Override PartName="/ppt/media/image93.png" ContentType="image/png"/>
  <Override PartName="/ppt/media/image79.png" ContentType="image/png"/>
  <Override PartName="/ppt/media/image29.png" ContentType="image/png"/>
  <Override PartName="/ppt/media/image94.png" ContentType="image/png"/>
  <Override PartName="/ppt/media/image27.png" ContentType="image/png"/>
  <Override PartName="/ppt/media/image91.png" ContentType="image/png"/>
  <Override PartName="/ppt/media/image26.png" ContentType="image/png"/>
  <Override PartName="/ppt/media/image90.png" ContentType="image/png"/>
  <Override PartName="/ppt/media/image25.png" ContentType="image/png"/>
  <Override PartName="/ppt/media/image24.png" ContentType="image/png"/>
  <Override PartName="/ppt/media/image23.png" ContentType="image/png"/>
  <Override PartName="/ppt/media/image22.png" ContentType="image/png"/>
  <Override PartName="/ppt/media/image107.png" ContentType="image/png"/>
  <Override PartName="/ppt/media/image59.png" ContentType="image/png"/>
  <Override PartName="/ppt/media/image106.png" ContentType="image/png"/>
  <Override PartName="/ppt/media/image81.jpeg" ContentType="image/jpeg"/>
  <Override PartName="/ppt/media/image58.png" ContentType="image/png"/>
  <Override PartName="/ppt/media/image19.png" ContentType="image/png"/>
  <Override PartName="/ppt/media/image84.png" ContentType="image/png"/>
  <Override PartName="/ppt/media/image92.jpeg" ContentType="image/jpeg"/>
  <Override PartName="/ppt/media/image21.png" ContentType="image/png"/>
  <Override PartName="/ppt/media/image1.jpeg" ContentType="image/jpeg"/>
  <Override PartName="/ppt/media/image10.png" ContentType="image/png"/>
  <Override PartName="/ppt/media/image47.png" ContentType="image/png"/>
  <Override PartName="/ppt/media/image15.png" ContentType="image/png"/>
  <Override PartName="/ppt/media/image80.png" ContentType="image/png"/>
  <Override PartName="/ppt/media/image6.png" ContentType="image/png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19.xml.rels" ContentType="application/vnd.openxmlformats-package.relationships+xml"/>
  <Override PartName="/ppt/slides/_rels/slide4.xml.rels" ContentType="application/vnd.openxmlformats-package.relationships+xml"/>
  <Override PartName="/ppt/slides/_rels/slide18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.xml.rels" ContentType="application/vnd.openxmlformats-package.relationships+xml"/>
  <Override PartName="/ppt/slides/_rels/slide16.xml.rels" ContentType="application/vnd.openxmlformats-package.relationships+xml"/>
  <Override PartName="/ppt/slides/_rels/slide2.xml.rels" ContentType="application/vnd.openxmlformats-package.relationships+xml"/>
  <Override PartName="/ppt/slides/_rels/slide17.xml.rels" ContentType="application/vnd.openxmlformats-package.relationships+xml"/>
  <Override PartName="/ppt/slides/_rels/slide3.xml.rels" ContentType="application/vnd.openxmlformats-package.relationshi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_rels/notesSlide19.xml.rels" ContentType="application/vnd.openxmlformats-package.relationships+xml"/>
  <Override PartName="/ppt/notesSlides/notesSlide19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</p:sldMasterIdLst>
  <p:notesMasterIdLst>
    <p:notesMasterId r:id="rId12"/>
  </p:notesMasterIdLst>
  <p:sldIdLst>
    <p:sldId id="256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7" r:id="rId24"/>
    <p:sldId id="268" r:id="rId25"/>
    <p:sldId id="269" r:id="rId26"/>
    <p:sldId id="270" r:id="rId27"/>
    <p:sldId id="271" r:id="rId28"/>
    <p:sldId id="272" r:id="rId29"/>
    <p:sldId id="273" r:id="rId30"/>
    <p:sldId id="274" r:id="rId31"/>
  </p:sldIdLst>
  <p:sldSz cx="11522075" cy="6480175"/>
  <p:notesSz cx="6480175" cy="11522075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notesMaster" Target="notesMasters/notesMaster1.xml"/><Relationship Id="rId13" Type="http://schemas.openxmlformats.org/officeDocument/2006/relationships/slide" Target="slides/slide1.xml"/><Relationship Id="rId14" Type="http://schemas.openxmlformats.org/officeDocument/2006/relationships/slide" Target="slides/slide2.xml"/><Relationship Id="rId15" Type="http://schemas.openxmlformats.org/officeDocument/2006/relationships/slide" Target="slides/slide3.xml"/><Relationship Id="rId16" Type="http://schemas.openxmlformats.org/officeDocument/2006/relationships/slide" Target="slides/slide4.xml"/><Relationship Id="rId17" Type="http://schemas.openxmlformats.org/officeDocument/2006/relationships/slide" Target="slides/slide5.xml"/><Relationship Id="rId18" Type="http://schemas.openxmlformats.org/officeDocument/2006/relationships/slide" Target="slides/slide6.xml"/><Relationship Id="rId19" Type="http://schemas.openxmlformats.org/officeDocument/2006/relationships/slide" Target="slides/slide7.xml"/><Relationship Id="rId20" Type="http://schemas.openxmlformats.org/officeDocument/2006/relationships/slide" Target="slides/slide8.xml"/><Relationship Id="rId21" Type="http://schemas.openxmlformats.org/officeDocument/2006/relationships/slide" Target="slides/slide9.xml"/><Relationship Id="rId22" Type="http://schemas.openxmlformats.org/officeDocument/2006/relationships/slide" Target="slides/slide10.xml"/><Relationship Id="rId23" Type="http://schemas.openxmlformats.org/officeDocument/2006/relationships/slide" Target="slides/slide11.xml"/><Relationship Id="rId24" Type="http://schemas.openxmlformats.org/officeDocument/2006/relationships/slide" Target="slides/slide12.xml"/><Relationship Id="rId25" Type="http://schemas.openxmlformats.org/officeDocument/2006/relationships/slide" Target="slides/slide13.xml"/><Relationship Id="rId26" Type="http://schemas.openxmlformats.org/officeDocument/2006/relationships/slide" Target="slides/slide14.xml"/><Relationship Id="rId27" Type="http://schemas.openxmlformats.org/officeDocument/2006/relationships/slide" Target="slides/slide15.xml"/><Relationship Id="rId28" Type="http://schemas.openxmlformats.org/officeDocument/2006/relationships/slide" Target="slides/slide16.xml"/><Relationship Id="rId29" Type="http://schemas.openxmlformats.org/officeDocument/2006/relationships/slide" Target="slides/slide17.xml"/><Relationship Id="rId30" Type="http://schemas.openxmlformats.org/officeDocument/2006/relationships/slide" Target="slides/slide18.xml"/><Relationship Id="rId31" Type="http://schemas.openxmlformats.org/officeDocument/2006/relationships/slide" Target="slides/slide19.xml"/><Relationship Id="rId32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1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sldImg"/>
          </p:nvPr>
        </p:nvSpPr>
        <p:spPr>
          <a:xfrm>
            <a:off x="0" y="81252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Для перемещения страницы щёлкните мышью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Для правки формата примечаний щёлкните мышью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&lt;верхний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dt" idx="28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ftr" idx="29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2" name="PlaceHolder 6"/>
          <p:cNvSpPr>
            <a:spLocks noGrp="1"/>
          </p:cNvSpPr>
          <p:nvPr>
            <p:ph type="sldNum" idx="30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08A4F3DB-C375-4BAD-A0D6-76E2892C21FB}" type="slidenum"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
</Relationship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PlaceHolder 1"/>
          <p:cNvSpPr>
            <a:spLocks noGrp="1"/>
          </p:cNvSpPr>
          <p:nvPr>
            <p:ph type="sldImg"/>
          </p:nvPr>
        </p:nvSpPr>
        <p:spPr>
          <a:xfrm>
            <a:off x="-217440" y="1440000"/>
            <a:ext cx="6914520" cy="3888720"/>
          </a:xfrm>
          <a:prstGeom prst="rect">
            <a:avLst/>
          </a:prstGeom>
          <a:ln w="0">
            <a:noFill/>
          </a:ln>
        </p:spPr>
      </p:sp>
      <p:sp>
        <p:nvSpPr>
          <p:cNvPr id="539" name="PlaceHolder 2"/>
          <p:cNvSpPr>
            <a:spLocks noGrp="1"/>
          </p:cNvSpPr>
          <p:nvPr>
            <p:ph type="body"/>
          </p:nvPr>
        </p:nvSpPr>
        <p:spPr>
          <a:xfrm>
            <a:off x="647640" y="5545080"/>
            <a:ext cx="5184000" cy="4536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0" name="PlaceHolder 3"/>
          <p:cNvSpPr>
            <a:spLocks noGrp="1"/>
          </p:cNvSpPr>
          <p:nvPr>
            <p:ph type="sldNum" idx="32"/>
          </p:nvPr>
        </p:nvSpPr>
        <p:spPr>
          <a:xfrm>
            <a:off x="3670200" y="10944360"/>
            <a:ext cx="2807640" cy="577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6F5061E9-0E81-4258-80AC-E245097E478A}" type="slidenum"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76000" y="174240"/>
            <a:ext cx="103694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576000" y="1516320"/>
            <a:ext cx="10369440" cy="3758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9E1878C-3BC9-4BA0-BA2E-0E42F8E77FD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76000" y="174240"/>
            <a:ext cx="103694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576000" y="1516320"/>
            <a:ext cx="10369440" cy="3758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1B4208C5-923D-4DF0-98F9-7A3F578B520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Обыч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76000" y="174240"/>
            <a:ext cx="103694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576000" y="1516320"/>
            <a:ext cx="10369440" cy="3758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A1737447-4620-4097-84CE-18DE7C06047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Обычный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76000" y="174240"/>
            <a:ext cx="103694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76000" y="1516320"/>
            <a:ext cx="10369440" cy="3758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B996BB0D-3850-47AC-951E-E1408B2AB83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Обыч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76000" y="174240"/>
            <a:ext cx="103694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576000" y="1516320"/>
            <a:ext cx="10369440" cy="3758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A981B79E-DFEF-4487-9A4D-47215D96AEC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Обыч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76000" y="174240"/>
            <a:ext cx="103694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/>
          </p:nvPr>
        </p:nvSpPr>
        <p:spPr>
          <a:xfrm>
            <a:off x="576000" y="1516320"/>
            <a:ext cx="10369440" cy="3758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2722A6E7-ECB4-49F9-89CD-FB868BC5CFB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ыч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9A96A666-D739-4610-9AE2-C23C9D88416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576000" y="174240"/>
            <a:ext cx="103694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/>
          </p:nvPr>
        </p:nvSpPr>
        <p:spPr>
          <a:xfrm>
            <a:off x="576000" y="1516320"/>
            <a:ext cx="10369440" cy="3758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3"/>
          </p:nvPr>
        </p:nvSpPr>
        <p:spPr/>
        <p:txBody>
          <a:bodyPr/>
          <a:p>
            <a:fld id="{D360DBD8-08E0-4DF8-A19C-AE6466BAEDC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 and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76000" y="174240"/>
            <a:ext cx="103694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/>
          </p:nvPr>
        </p:nvSpPr>
        <p:spPr>
          <a:xfrm>
            <a:off x="576000" y="1516320"/>
            <a:ext cx="5060160" cy="3758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/>
          </p:nvPr>
        </p:nvSpPr>
        <p:spPr>
          <a:xfrm>
            <a:off x="5889600" y="1516320"/>
            <a:ext cx="5060160" cy="3758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6"/>
          </p:nvPr>
        </p:nvSpPr>
        <p:spPr/>
        <p:txBody>
          <a:bodyPr/>
          <a:p>
            <a:fld id="{8781AB26-B13D-44EB-ADCC-9F438A308C3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76000" y="258480"/>
            <a:ext cx="10369080" cy="108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76000" y="1516320"/>
            <a:ext cx="10369080" cy="3757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3816720" y="6006240"/>
            <a:ext cx="3887280" cy="343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320" spc="-1" strike="noStrike">
                <a:solidFill>
                  <a:srgbClr val="000000"/>
                </a:solidFill>
                <a:latin typeface="Times New Roman"/>
                <a:ea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32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&lt;нижний колонтитул&gt;</a:t>
            </a:r>
            <a:endParaRPr b="0" lang="ru-RU" sz="132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>
          <a:xfrm>
            <a:off x="8137440" y="6006240"/>
            <a:ext cx="2590920" cy="343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130" spc="-1" strike="noStrike">
                <a:solidFill>
                  <a:srgbClr val="8b8b8b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7B0D56B1-95FF-4142-9FEA-18DEFC8E74AE}" type="slidenum">
              <a:rPr b="0" lang="ru-RU" sz="1130" spc="-1" strike="noStrike">
                <a:solidFill>
                  <a:srgbClr val="8b8b8b"/>
                </a:solidFill>
                <a:latin typeface="Calibri"/>
                <a:ea typeface="Calibri"/>
              </a:rPr>
              <a:t>&lt;номер&gt;</a:t>
            </a:fld>
            <a:endParaRPr b="0" lang="ru-RU" sz="113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 idx="3"/>
          </p:nvPr>
        </p:nvSpPr>
        <p:spPr>
          <a:xfrm>
            <a:off x="792000" y="6006240"/>
            <a:ext cx="2590920" cy="343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76000" y="258480"/>
            <a:ext cx="10369080" cy="108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76000" y="1516320"/>
            <a:ext cx="10369080" cy="3757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ftr" idx="4"/>
          </p:nvPr>
        </p:nvSpPr>
        <p:spPr>
          <a:xfrm>
            <a:off x="3816720" y="6006240"/>
            <a:ext cx="3887280" cy="343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sldNum" idx="5"/>
          </p:nvPr>
        </p:nvSpPr>
        <p:spPr>
          <a:xfrm>
            <a:off x="8137440" y="6006240"/>
            <a:ext cx="2590920" cy="343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130" spc="-1" strike="noStrike">
                <a:solidFill>
                  <a:schemeClr val="dk1">
                    <a:tint val="75000"/>
                  </a:schemeClr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4169A942-6AB2-4048-A7CD-46F4E1E619AB}" type="slidenum">
              <a:rPr b="0" lang="ru-RU" sz="1130" spc="-1" strike="noStrike">
                <a:solidFill>
                  <a:schemeClr val="dk1">
                    <a:tint val="75000"/>
                  </a:schemeClr>
                </a:solidFill>
                <a:latin typeface="Calibri"/>
                <a:ea typeface="Calibri"/>
              </a:rPr>
              <a:t>&lt;номер&gt;</a:t>
            </a:fld>
            <a:endParaRPr b="0" lang="ru-RU" sz="113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dt" idx="6"/>
          </p:nvPr>
        </p:nvSpPr>
        <p:spPr>
          <a:xfrm>
            <a:off x="792000" y="6006240"/>
            <a:ext cx="2590920" cy="343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76000" y="258480"/>
            <a:ext cx="10369080" cy="108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76000" y="1516320"/>
            <a:ext cx="10369080" cy="3757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ftr" idx="7"/>
          </p:nvPr>
        </p:nvSpPr>
        <p:spPr>
          <a:xfrm>
            <a:off x="3816720" y="6006240"/>
            <a:ext cx="3887280" cy="343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320" spc="-1" strike="noStrike">
                <a:solidFill>
                  <a:srgbClr val="000000"/>
                </a:solidFill>
                <a:latin typeface="Times New Roman"/>
                <a:ea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32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&lt;нижний колонтитул&gt;</a:t>
            </a:r>
            <a:endParaRPr b="0" lang="ru-RU" sz="132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sldNum" idx="8"/>
          </p:nvPr>
        </p:nvSpPr>
        <p:spPr>
          <a:xfrm>
            <a:off x="8137440" y="6006240"/>
            <a:ext cx="2590920" cy="343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marL="133560" indent="0" algn="r" defTabSz="914400">
              <a:lnSpc>
                <a:spcPct val="100000"/>
              </a:lnSpc>
              <a:spcBef>
                <a:spcPts val="57"/>
              </a:spcBef>
              <a:buNone/>
              <a:tabLst>
                <a:tab algn="l" pos="0"/>
              </a:tabLst>
              <a:defRPr b="1" lang="ru-RU" sz="1320" spc="-1" strike="noStrike">
                <a:solidFill>
                  <a:srgbClr val="000000"/>
                </a:solidFill>
                <a:latin typeface="Montserrat"/>
                <a:ea typeface="Montserrat"/>
              </a:defRPr>
            </a:lvl1pPr>
          </a:lstStyle>
          <a:p>
            <a:pPr marL="133560" indent="0" algn="r" defTabSz="914400">
              <a:lnSpc>
                <a:spcPct val="100000"/>
              </a:lnSpc>
              <a:spcBef>
                <a:spcPts val="57"/>
              </a:spcBef>
              <a:buNone/>
              <a:tabLst>
                <a:tab algn="l" pos="0"/>
              </a:tabLst>
            </a:pPr>
            <a:fld id="{574753E5-A712-484E-81E6-1B9EC78A8BB9}" type="slidenum">
              <a:rPr b="1" lang="ru-RU" sz="1320" spc="-1" strike="noStrike">
                <a:solidFill>
                  <a:srgbClr val="000000"/>
                </a:solidFill>
                <a:latin typeface="Montserrat"/>
                <a:ea typeface="Montserrat"/>
              </a:rPr>
              <a:t>&lt;номер&gt;</a:t>
            </a:fld>
            <a:endParaRPr b="0" lang="ru-RU" sz="132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" name="PlaceHolder 5"/>
          <p:cNvSpPr>
            <a:spLocks noGrp="1"/>
          </p:cNvSpPr>
          <p:nvPr>
            <p:ph type="dt" idx="9"/>
          </p:nvPr>
        </p:nvSpPr>
        <p:spPr>
          <a:xfrm>
            <a:off x="792000" y="6006240"/>
            <a:ext cx="2590920" cy="343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576000" y="258480"/>
            <a:ext cx="10369080" cy="108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576000" y="1516320"/>
            <a:ext cx="10369080" cy="3757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ftr" idx="10"/>
          </p:nvPr>
        </p:nvSpPr>
        <p:spPr>
          <a:xfrm>
            <a:off x="3816720" y="6006240"/>
            <a:ext cx="3887280" cy="343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000000"/>
                </a:solidFill>
                <a:latin typeface="Times New Roman"/>
                <a:ea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sldNum" idx="11"/>
          </p:nvPr>
        </p:nvSpPr>
        <p:spPr>
          <a:xfrm>
            <a:off x="8137440" y="6006240"/>
            <a:ext cx="2590920" cy="343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marL="54360" indent="0" algn="r" defTabSz="914400">
              <a:lnSpc>
                <a:spcPct val="100000"/>
              </a:lnSpc>
              <a:spcBef>
                <a:spcPts val="68"/>
              </a:spcBef>
              <a:buNone/>
              <a:tabLst>
                <a:tab algn="l" pos="0"/>
              </a:tabLst>
              <a:defRPr b="0" lang="ru-RU" sz="1070" spc="-26" strike="noStrike">
                <a:solidFill>
                  <a:srgbClr val="ffffff"/>
                </a:solidFill>
                <a:latin typeface="Verdana"/>
                <a:ea typeface="Verdana"/>
              </a:defRPr>
            </a:lvl1pPr>
          </a:lstStyle>
          <a:p>
            <a:pPr marL="54360" indent="0" algn="r" defTabSz="914400">
              <a:lnSpc>
                <a:spcPct val="100000"/>
              </a:lnSpc>
              <a:spcBef>
                <a:spcPts val="68"/>
              </a:spcBef>
              <a:buNone/>
              <a:tabLst>
                <a:tab algn="l" pos="0"/>
              </a:tabLst>
            </a:pPr>
            <a:fld id="{00278C38-D4BA-4056-8169-E1EEB9229476}" type="slidenum">
              <a:rPr b="0" lang="ru-RU" sz="1070" spc="-26" strike="noStrike">
                <a:solidFill>
                  <a:srgbClr val="ffffff"/>
                </a:solidFill>
                <a:latin typeface="Verdana"/>
                <a:ea typeface="Verdana"/>
              </a:rPr>
              <a:t>&lt;номер&gt;</a:t>
            </a:fld>
            <a:endParaRPr b="0" lang="ru-RU" sz="107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" name="PlaceHolder 5"/>
          <p:cNvSpPr>
            <a:spLocks noGrp="1"/>
          </p:cNvSpPr>
          <p:nvPr>
            <p:ph type="dt" idx="12"/>
          </p:nvPr>
        </p:nvSpPr>
        <p:spPr>
          <a:xfrm>
            <a:off x="792000" y="6006240"/>
            <a:ext cx="2590920" cy="343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576000" y="258480"/>
            <a:ext cx="10369080" cy="108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576000" y="1516320"/>
            <a:ext cx="10369080" cy="3757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ftr" idx="13"/>
          </p:nvPr>
        </p:nvSpPr>
        <p:spPr>
          <a:xfrm>
            <a:off x="3816720" y="6006240"/>
            <a:ext cx="3887640" cy="343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000000"/>
                </a:solidFill>
                <a:latin typeface="Times New Roman"/>
                <a:ea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sldNum" idx="14"/>
          </p:nvPr>
        </p:nvSpPr>
        <p:spPr>
          <a:xfrm>
            <a:off x="8137440" y="6006240"/>
            <a:ext cx="2591280" cy="343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130" spc="-1" strike="noStrike">
                <a:solidFill>
                  <a:schemeClr val="dk1">
                    <a:tint val="75000"/>
                  </a:schemeClr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4037C80E-ECDB-459A-A2B0-CA1FC56BDEF1}" type="slidenum">
              <a:rPr b="0" lang="ru-RU" sz="1130" spc="-1" strike="noStrike">
                <a:solidFill>
                  <a:schemeClr val="dk1">
                    <a:tint val="75000"/>
                  </a:schemeClr>
                </a:solidFill>
                <a:latin typeface="Calibri"/>
                <a:ea typeface="Calibri"/>
              </a:rPr>
              <a:t>&lt;номер&gt;</a:t>
            </a:fld>
            <a:endParaRPr b="0" lang="ru-RU" sz="113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dt" idx="15"/>
          </p:nvPr>
        </p:nvSpPr>
        <p:spPr>
          <a:xfrm>
            <a:off x="792000" y="6006240"/>
            <a:ext cx="2591280" cy="343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64" descr=""/>
          <p:cNvPicPr/>
          <p:nvPr/>
        </p:nvPicPr>
        <p:blipFill>
          <a:blip r:embed="rId2"/>
          <a:stretch/>
        </p:blipFill>
        <p:spPr>
          <a:xfrm>
            <a:off x="5935680" y="2474640"/>
            <a:ext cx="5589360" cy="4001040"/>
          </a:xfrm>
          <a:prstGeom prst="rect">
            <a:avLst/>
          </a:prstGeom>
          <a:ln w="0">
            <a:noFill/>
          </a:ln>
        </p:spPr>
      </p:pic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576000" y="258480"/>
            <a:ext cx="10369080" cy="108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576000" y="1516320"/>
            <a:ext cx="10369080" cy="3757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ftr" idx="16"/>
          </p:nvPr>
        </p:nvSpPr>
        <p:spPr>
          <a:xfrm>
            <a:off x="3816720" y="6006240"/>
            <a:ext cx="3887280" cy="343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000000"/>
                </a:solidFill>
                <a:latin typeface="Times New Roman"/>
                <a:ea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sldNum" idx="17"/>
          </p:nvPr>
        </p:nvSpPr>
        <p:spPr>
          <a:xfrm>
            <a:off x="8137440" y="6006240"/>
            <a:ext cx="2590920" cy="343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marL="54360" indent="0" algn="r" defTabSz="914400">
              <a:lnSpc>
                <a:spcPct val="100000"/>
              </a:lnSpc>
              <a:spcBef>
                <a:spcPts val="68"/>
              </a:spcBef>
              <a:buNone/>
              <a:tabLst>
                <a:tab algn="l" pos="0"/>
              </a:tabLst>
              <a:defRPr b="0" lang="ru-RU" sz="1070" spc="-26" strike="noStrike">
                <a:solidFill>
                  <a:srgbClr val="ffffff"/>
                </a:solidFill>
                <a:latin typeface="Verdana"/>
                <a:ea typeface="Verdana"/>
              </a:defRPr>
            </a:lvl1pPr>
          </a:lstStyle>
          <a:p>
            <a:pPr marL="54360" indent="0" algn="r" defTabSz="914400">
              <a:lnSpc>
                <a:spcPct val="100000"/>
              </a:lnSpc>
              <a:spcBef>
                <a:spcPts val="68"/>
              </a:spcBef>
              <a:buNone/>
              <a:tabLst>
                <a:tab algn="l" pos="0"/>
              </a:tabLst>
            </a:pPr>
            <a:fld id="{154FBBB6-29E4-4272-B6C7-2CEDCF24093B}" type="slidenum">
              <a:rPr b="0" lang="ru-RU" sz="1070" spc="-26" strike="noStrike">
                <a:solidFill>
                  <a:srgbClr val="ffffff"/>
                </a:solidFill>
                <a:latin typeface="Verdana"/>
                <a:ea typeface="Verdana"/>
              </a:rPr>
              <a:t>&lt;номер&gt;</a:t>
            </a:fld>
            <a:endParaRPr b="0" lang="ru-RU" sz="107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dt" idx="18"/>
          </p:nvPr>
        </p:nvSpPr>
        <p:spPr>
          <a:xfrm>
            <a:off x="792000" y="6006240"/>
            <a:ext cx="2590920" cy="343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3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ftr" idx="19"/>
          </p:nvPr>
        </p:nvSpPr>
        <p:spPr>
          <a:xfrm>
            <a:off x="3816720" y="6006240"/>
            <a:ext cx="3887280" cy="343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320" spc="-1" strike="noStrike">
                <a:solidFill>
                  <a:srgbClr val="000000"/>
                </a:solidFill>
                <a:latin typeface="Times New Roman"/>
                <a:ea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32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&lt;нижний колонтитул&gt;</a:t>
            </a:r>
            <a:endParaRPr b="0" lang="ru-RU" sz="132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ldNum" idx="20"/>
          </p:nvPr>
        </p:nvSpPr>
        <p:spPr>
          <a:xfrm>
            <a:off x="8137440" y="6006240"/>
            <a:ext cx="2590920" cy="343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130" spc="-1" strike="noStrike">
                <a:solidFill>
                  <a:srgbClr val="8b8b8b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D33BABBD-C944-4D5C-AF4F-4C9D91DE8668}" type="slidenum">
              <a:rPr b="0" lang="ru-RU" sz="1130" spc="-1" strike="noStrike">
                <a:solidFill>
                  <a:srgbClr val="8b8b8b"/>
                </a:solidFill>
                <a:latin typeface="Calibri"/>
                <a:ea typeface="Calibri"/>
              </a:rPr>
              <a:t>&lt;номер&gt;</a:t>
            </a:fld>
            <a:endParaRPr b="0" lang="ru-RU" sz="113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dt" idx="21"/>
          </p:nvPr>
        </p:nvSpPr>
        <p:spPr>
          <a:xfrm>
            <a:off x="792000" y="6006240"/>
            <a:ext cx="2590920" cy="343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title"/>
          </p:nvPr>
        </p:nvSpPr>
        <p:spPr>
          <a:xfrm>
            <a:off x="576000" y="258480"/>
            <a:ext cx="10369440" cy="108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5"/>
          <p:cNvSpPr>
            <a:spLocks noGrp="1"/>
          </p:cNvSpPr>
          <p:nvPr>
            <p:ph type="body"/>
          </p:nvPr>
        </p:nvSpPr>
        <p:spPr>
          <a:xfrm>
            <a:off x="576000" y="1516320"/>
            <a:ext cx="10369440" cy="3758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bg object 16" descr=""/>
          <p:cNvPicPr/>
          <p:nvPr/>
        </p:nvPicPr>
        <p:blipFill>
          <a:blip r:embed="rId2"/>
          <a:stretch/>
        </p:blipFill>
        <p:spPr>
          <a:xfrm>
            <a:off x="5935680" y="2474640"/>
            <a:ext cx="5589720" cy="4001400"/>
          </a:xfrm>
          <a:prstGeom prst="rect">
            <a:avLst/>
          </a:prstGeom>
          <a:ln w="0">
            <a:noFill/>
          </a:ln>
        </p:spPr>
      </p:pic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76000" y="258480"/>
            <a:ext cx="10369080" cy="108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576000" y="1516320"/>
            <a:ext cx="10369080" cy="3757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ftr" idx="22"/>
          </p:nvPr>
        </p:nvSpPr>
        <p:spPr>
          <a:xfrm>
            <a:off x="3816720" y="6006240"/>
            <a:ext cx="3887280" cy="343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sldNum" idx="23"/>
          </p:nvPr>
        </p:nvSpPr>
        <p:spPr>
          <a:xfrm>
            <a:off x="8137440" y="6006240"/>
            <a:ext cx="2590920" cy="343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marL="54360" indent="0" algn="r" defTabSz="914400">
              <a:lnSpc>
                <a:spcPct val="100000"/>
              </a:lnSpc>
              <a:spcBef>
                <a:spcPts val="68"/>
              </a:spcBef>
              <a:buNone/>
              <a:tabLst>
                <a:tab algn="l" pos="0"/>
              </a:tabLst>
              <a:defRPr b="0" lang="ru-RU" sz="1070" spc="-26" strike="noStrike">
                <a:solidFill>
                  <a:schemeClr val="lt1"/>
                </a:solidFill>
                <a:latin typeface="Verdana"/>
                <a:ea typeface="Calibri"/>
              </a:defRPr>
            </a:lvl1pPr>
          </a:lstStyle>
          <a:p>
            <a:pPr marL="54360" indent="0" algn="r" defTabSz="914400">
              <a:lnSpc>
                <a:spcPct val="100000"/>
              </a:lnSpc>
              <a:spcBef>
                <a:spcPts val="68"/>
              </a:spcBef>
              <a:buNone/>
              <a:tabLst>
                <a:tab algn="l" pos="0"/>
              </a:tabLst>
            </a:pPr>
            <a:fld id="{3E81D818-2D5B-4931-B689-65CF4A466852}" type="slidenum">
              <a:rPr b="0" lang="ru-RU" sz="1070" spc="-26" strike="noStrike">
                <a:solidFill>
                  <a:schemeClr val="lt1"/>
                </a:solidFill>
                <a:latin typeface="Verdana"/>
                <a:ea typeface="Calibri"/>
              </a:rPr>
              <a:t>&lt;номер&gt;</a:t>
            </a:fld>
            <a:endParaRPr b="0" lang="ru-RU" sz="107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5"/>
          <p:cNvSpPr>
            <a:spLocks noGrp="1"/>
          </p:cNvSpPr>
          <p:nvPr>
            <p:ph type="dt" idx="24"/>
          </p:nvPr>
        </p:nvSpPr>
        <p:spPr>
          <a:xfrm>
            <a:off x="792000" y="6006240"/>
            <a:ext cx="2590920" cy="343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3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76000" y="258480"/>
            <a:ext cx="10369080" cy="108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576000" y="1516320"/>
            <a:ext cx="5059800" cy="3757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5889600" y="1516320"/>
            <a:ext cx="5059800" cy="3757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ftr" idx="25"/>
          </p:nvPr>
        </p:nvSpPr>
        <p:spPr>
          <a:xfrm>
            <a:off x="3816720" y="6006240"/>
            <a:ext cx="3887640" cy="343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000000"/>
                </a:solidFill>
                <a:latin typeface="Times New Roman"/>
                <a:ea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0" name="PlaceHolder 5"/>
          <p:cNvSpPr>
            <a:spLocks noGrp="1"/>
          </p:cNvSpPr>
          <p:nvPr>
            <p:ph type="sldNum" idx="26"/>
          </p:nvPr>
        </p:nvSpPr>
        <p:spPr>
          <a:xfrm>
            <a:off x="8137440" y="6006240"/>
            <a:ext cx="2591280" cy="343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130" spc="-1" strike="noStrike">
                <a:solidFill>
                  <a:schemeClr val="dk1">
                    <a:tint val="75000"/>
                  </a:schemeClr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48715530-D796-42A6-BE71-7976F481D956}" type="slidenum">
              <a:rPr b="0" lang="ru-RU" sz="1130" spc="-1" strike="noStrike">
                <a:solidFill>
                  <a:schemeClr val="dk1">
                    <a:tint val="75000"/>
                  </a:schemeClr>
                </a:solidFill>
                <a:latin typeface="Calibri"/>
                <a:ea typeface="Calibri"/>
              </a:rPr>
              <a:t>&lt;номер&gt;</a:t>
            </a:fld>
            <a:endParaRPr b="0" lang="ru-RU" sz="113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1" name="PlaceHolder 6"/>
          <p:cNvSpPr>
            <a:spLocks noGrp="1"/>
          </p:cNvSpPr>
          <p:nvPr>
            <p:ph type="dt" idx="27"/>
          </p:nvPr>
        </p:nvSpPr>
        <p:spPr>
          <a:xfrm>
            <a:off x="792000" y="6006240"/>
            <a:ext cx="2591280" cy="343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576000" y="258480"/>
            <a:ext cx="10369440" cy="108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576000" y="1516320"/>
            <a:ext cx="10369440" cy="3758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4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Relationship Id="rId9" Type="http://schemas.openxmlformats.org/officeDocument/2006/relationships/image" Target="../media/image15.png"/><Relationship Id="rId10" Type="http://schemas.openxmlformats.org/officeDocument/2006/relationships/image" Target="../media/image16.png"/><Relationship Id="rId11" Type="http://schemas.openxmlformats.org/officeDocument/2006/relationships/image" Target="../media/image17.png"/><Relationship Id="rId12" Type="http://schemas.openxmlformats.org/officeDocument/2006/relationships/image" Target="../media/image18.png"/><Relationship Id="rId13" Type="http://schemas.openxmlformats.org/officeDocument/2006/relationships/image" Target="../media/image19.png"/><Relationship Id="rId14" Type="http://schemas.openxmlformats.org/officeDocument/2006/relationships/image" Target="../media/image20.png"/><Relationship Id="rId15" Type="http://schemas.openxmlformats.org/officeDocument/2006/relationships/image" Target="../media/image21.png"/><Relationship Id="rId16" Type="http://schemas.openxmlformats.org/officeDocument/2006/relationships/image" Target="../media/image22.png"/><Relationship Id="rId17" Type="http://schemas.openxmlformats.org/officeDocument/2006/relationships/image" Target="../media/image23.png"/><Relationship Id="rId18" Type="http://schemas.openxmlformats.org/officeDocument/2006/relationships/image" Target="../media/image24.png"/><Relationship Id="rId19" Type="http://schemas.openxmlformats.org/officeDocument/2006/relationships/image" Target="../media/image25.png"/><Relationship Id="rId20" Type="http://schemas.openxmlformats.org/officeDocument/2006/relationships/image" Target="../media/image26.png"/><Relationship Id="rId21" Type="http://schemas.openxmlformats.org/officeDocument/2006/relationships/image" Target="../media/image27.png"/><Relationship Id="rId22" Type="http://schemas.openxmlformats.org/officeDocument/2006/relationships/image" Target="../media/image28.png"/><Relationship Id="rId23" Type="http://schemas.openxmlformats.org/officeDocument/2006/relationships/image" Target="../media/image29.png"/><Relationship Id="rId24" Type="http://schemas.openxmlformats.org/officeDocument/2006/relationships/image" Target="../media/image30.png"/><Relationship Id="rId25" Type="http://schemas.openxmlformats.org/officeDocument/2006/relationships/image" Target="../media/image31.png"/><Relationship Id="rId26" Type="http://schemas.openxmlformats.org/officeDocument/2006/relationships/image" Target="../media/image32.png"/><Relationship Id="rId27" Type="http://schemas.openxmlformats.org/officeDocument/2006/relationships/image" Target="../media/image33.png"/><Relationship Id="rId28" Type="http://schemas.openxmlformats.org/officeDocument/2006/relationships/image" Target="../media/image34.png"/><Relationship Id="rId29" Type="http://schemas.openxmlformats.org/officeDocument/2006/relationships/image" Target="../media/image35.png"/><Relationship Id="rId30" Type="http://schemas.openxmlformats.org/officeDocument/2006/relationships/image" Target="../media/image36.png"/><Relationship Id="rId31" Type="http://schemas.openxmlformats.org/officeDocument/2006/relationships/image" Target="../media/image37.png"/><Relationship Id="rId32" Type="http://schemas.openxmlformats.org/officeDocument/2006/relationships/image" Target="../media/image38.png"/><Relationship Id="rId33" Type="http://schemas.openxmlformats.org/officeDocument/2006/relationships/image" Target="../media/image39.png"/><Relationship Id="rId34" Type="http://schemas.openxmlformats.org/officeDocument/2006/relationships/image" Target="../media/image40.png"/><Relationship Id="rId35" Type="http://schemas.openxmlformats.org/officeDocument/2006/relationships/image" Target="../media/image41.png"/><Relationship Id="rId36" Type="http://schemas.openxmlformats.org/officeDocument/2006/relationships/image" Target="../media/image42.png"/><Relationship Id="rId37" Type="http://schemas.openxmlformats.org/officeDocument/2006/relationships/image" Target="../media/image43.png"/><Relationship Id="rId38" Type="http://schemas.openxmlformats.org/officeDocument/2006/relationships/image" Target="../media/image44.png"/><Relationship Id="rId39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5.png"/><Relationship Id="rId2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46.png"/><Relationship Id="rId2" Type="http://schemas.openxmlformats.org/officeDocument/2006/relationships/image" Target="../media/image47.png"/><Relationship Id="rId3" Type="http://schemas.openxmlformats.org/officeDocument/2006/relationships/image" Target="../media/image48.png"/><Relationship Id="rId4" Type="http://schemas.openxmlformats.org/officeDocument/2006/relationships/image" Target="../media/image49.png"/><Relationship Id="rId5" Type="http://schemas.openxmlformats.org/officeDocument/2006/relationships/image" Target="../media/image50.png"/><Relationship Id="rId6" Type="http://schemas.openxmlformats.org/officeDocument/2006/relationships/image" Target="../media/image51.png"/><Relationship Id="rId7" Type="http://schemas.openxmlformats.org/officeDocument/2006/relationships/image" Target="../media/image52.png"/><Relationship Id="rId8" Type="http://schemas.openxmlformats.org/officeDocument/2006/relationships/slideLayout" Target="../slideLayouts/slideLayout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53.png"/><Relationship Id="rId2" Type="http://schemas.openxmlformats.org/officeDocument/2006/relationships/image" Target="../media/image54.png"/><Relationship Id="rId3" Type="http://schemas.openxmlformats.org/officeDocument/2006/relationships/image" Target="../media/image55.png"/><Relationship Id="rId4" Type="http://schemas.openxmlformats.org/officeDocument/2006/relationships/image" Target="../media/image56.png"/><Relationship Id="rId5" Type="http://schemas.openxmlformats.org/officeDocument/2006/relationships/image" Target="../media/image57.png"/><Relationship Id="rId6" Type="http://schemas.openxmlformats.org/officeDocument/2006/relationships/image" Target="../media/image58.png"/><Relationship Id="rId7" Type="http://schemas.openxmlformats.org/officeDocument/2006/relationships/image" Target="../media/image59.png"/><Relationship Id="rId8" Type="http://schemas.openxmlformats.org/officeDocument/2006/relationships/image" Target="../media/image60.png"/><Relationship Id="rId9" Type="http://schemas.openxmlformats.org/officeDocument/2006/relationships/slideLayout" Target="../slideLayouts/slideLayout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61.png"/><Relationship Id="rId2" Type="http://schemas.openxmlformats.org/officeDocument/2006/relationships/image" Target="../media/image62.png"/><Relationship Id="rId3" Type="http://schemas.openxmlformats.org/officeDocument/2006/relationships/image" Target="../media/image61.png"/><Relationship Id="rId4" Type="http://schemas.openxmlformats.org/officeDocument/2006/relationships/image" Target="../media/image63.png"/><Relationship Id="rId5" Type="http://schemas.openxmlformats.org/officeDocument/2006/relationships/image" Target="../media/image64.png"/><Relationship Id="rId6" Type="http://schemas.openxmlformats.org/officeDocument/2006/relationships/image" Target="../media/image65.png"/><Relationship Id="rId7" Type="http://schemas.openxmlformats.org/officeDocument/2006/relationships/image" Target="../media/image66.png"/><Relationship Id="rId8" Type="http://schemas.openxmlformats.org/officeDocument/2006/relationships/image" Target="../media/image67.png"/><Relationship Id="rId9" Type="http://schemas.openxmlformats.org/officeDocument/2006/relationships/image" Target="../media/image68.png"/><Relationship Id="rId10" Type="http://schemas.openxmlformats.org/officeDocument/2006/relationships/image" Target="../media/image65.png"/><Relationship Id="rId11" Type="http://schemas.openxmlformats.org/officeDocument/2006/relationships/image" Target="../media/image69.png"/><Relationship Id="rId12" Type="http://schemas.openxmlformats.org/officeDocument/2006/relationships/image" Target="../media/image70.png"/><Relationship Id="rId13" Type="http://schemas.openxmlformats.org/officeDocument/2006/relationships/image" Target="../media/image71.png"/><Relationship Id="rId14" Type="http://schemas.openxmlformats.org/officeDocument/2006/relationships/image" Target="../media/image72.png"/><Relationship Id="rId15" Type="http://schemas.openxmlformats.org/officeDocument/2006/relationships/image" Target="../media/image73.png"/><Relationship Id="rId16" Type="http://schemas.openxmlformats.org/officeDocument/2006/relationships/image" Target="../media/image67.png"/><Relationship Id="rId17" Type="http://schemas.openxmlformats.org/officeDocument/2006/relationships/image" Target="../media/image74.png"/><Relationship Id="rId18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75.jpeg"/><Relationship Id="rId2" Type="http://schemas.openxmlformats.org/officeDocument/2006/relationships/image" Target="../media/image76.png"/><Relationship Id="rId3" Type="http://schemas.openxmlformats.org/officeDocument/2006/relationships/image" Target="../media/image77.png"/><Relationship Id="rId4" Type="http://schemas.openxmlformats.org/officeDocument/2006/relationships/image" Target="../media/image78.png"/><Relationship Id="rId5" Type="http://schemas.openxmlformats.org/officeDocument/2006/relationships/image" Target="../media/image79.png"/><Relationship Id="rId6" Type="http://schemas.openxmlformats.org/officeDocument/2006/relationships/image" Target="../media/image80.png"/><Relationship Id="rId7" Type="http://schemas.openxmlformats.org/officeDocument/2006/relationships/image" Target="../media/image81.jpeg"/><Relationship Id="rId8" Type="http://schemas.openxmlformats.org/officeDocument/2006/relationships/image" Target="../media/image82.png"/><Relationship Id="rId9" Type="http://schemas.openxmlformats.org/officeDocument/2006/relationships/image" Target="../media/image83.jpeg"/><Relationship Id="rId10" Type="http://schemas.openxmlformats.org/officeDocument/2006/relationships/image" Target="../media/image84.png"/><Relationship Id="rId11" Type="http://schemas.openxmlformats.org/officeDocument/2006/relationships/image" Target="../media/image85.jpeg"/><Relationship Id="rId12" Type="http://schemas.openxmlformats.org/officeDocument/2006/relationships/image" Target="../media/image86.jpeg"/><Relationship Id="rId13" Type="http://schemas.openxmlformats.org/officeDocument/2006/relationships/image" Target="../media/image87.png"/><Relationship Id="rId14" Type="http://schemas.openxmlformats.org/officeDocument/2006/relationships/image" Target="../media/image88.png"/><Relationship Id="rId15" Type="http://schemas.openxmlformats.org/officeDocument/2006/relationships/image" Target="../media/image89.jpeg"/><Relationship Id="rId16" Type="http://schemas.openxmlformats.org/officeDocument/2006/relationships/image" Target="../media/image90.png"/><Relationship Id="rId17" Type="http://schemas.openxmlformats.org/officeDocument/2006/relationships/image" Target="../media/image91.png"/><Relationship Id="rId18" Type="http://schemas.openxmlformats.org/officeDocument/2006/relationships/slideLayout" Target="../slideLayouts/slideLayout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75.jpe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92.jpeg"/><Relationship Id="rId3" Type="http://schemas.openxmlformats.org/officeDocument/2006/relationships/image" Target="../media/image93.png"/><Relationship Id="rId4" Type="http://schemas.openxmlformats.org/officeDocument/2006/relationships/image" Target="../media/image94.png"/><Relationship Id="rId5" Type="http://schemas.openxmlformats.org/officeDocument/2006/relationships/image" Target="../media/image95.png"/><Relationship Id="rId6" Type="http://schemas.openxmlformats.org/officeDocument/2006/relationships/slideLayout" Target="../slideLayouts/slideLayout7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92.jpeg"/><Relationship Id="rId2" Type="http://schemas.openxmlformats.org/officeDocument/2006/relationships/image" Target="../media/image96.png"/><Relationship Id="rId3" Type="http://schemas.openxmlformats.org/officeDocument/2006/relationships/slideLayout" Target="../slideLayouts/slideLayout6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97.png"/><Relationship Id="rId2" Type="http://schemas.openxmlformats.org/officeDocument/2006/relationships/image" Target="../media/image98.png"/><Relationship Id="rId3" Type="http://schemas.openxmlformats.org/officeDocument/2006/relationships/image" Target="../media/image99.png"/><Relationship Id="rId4" Type="http://schemas.openxmlformats.org/officeDocument/2006/relationships/slideLayout" Target="../slideLayouts/slideLayout6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00.png"/><Relationship Id="rId2" Type="http://schemas.openxmlformats.org/officeDocument/2006/relationships/image" Target="../media/image101.png"/><Relationship Id="rId3" Type="http://schemas.openxmlformats.org/officeDocument/2006/relationships/slideLayout" Target="../slideLayouts/slideLayout6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02.png"/><Relationship Id="rId2" Type="http://schemas.openxmlformats.org/officeDocument/2006/relationships/image" Target="../media/image103.png"/><Relationship Id="rId3" Type="http://schemas.openxmlformats.org/officeDocument/2006/relationships/slideLayout" Target="../slideLayouts/slideLayout6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04.png"/><Relationship Id="rId2" Type="http://schemas.openxmlformats.org/officeDocument/2006/relationships/image" Target="../media/image105.png"/><Relationship Id="rId3" Type="http://schemas.openxmlformats.org/officeDocument/2006/relationships/image" Target="../media/image105.png"/><Relationship Id="rId4" Type="http://schemas.openxmlformats.org/officeDocument/2006/relationships/image" Target="../media/image105.png"/><Relationship Id="rId5" Type="http://schemas.openxmlformats.org/officeDocument/2006/relationships/image" Target="../media/image105.png"/><Relationship Id="rId6" Type="http://schemas.openxmlformats.org/officeDocument/2006/relationships/image" Target="../media/image105.png"/><Relationship Id="rId7" Type="http://schemas.openxmlformats.org/officeDocument/2006/relationships/image" Target="../media/image105.png"/><Relationship Id="rId8" Type="http://schemas.openxmlformats.org/officeDocument/2006/relationships/image" Target="../media/image105.png"/><Relationship Id="rId9" Type="http://schemas.openxmlformats.org/officeDocument/2006/relationships/image" Target="../media/image105.png"/><Relationship Id="rId10" Type="http://schemas.openxmlformats.org/officeDocument/2006/relationships/slideLayout" Target="../slideLayouts/slideLayout8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hyperlink" Target="https://edu.ruobr.ru/" TargetMode="External"/><Relationship Id="rId2" Type="http://schemas.openxmlformats.org/officeDocument/2006/relationships/hyperlink" Target="https://krirpo.ru/proekty/professionalitet" TargetMode="External"/><Relationship Id="rId3" Type="http://schemas.openxmlformats.org/officeDocument/2006/relationships/image" Target="../media/image106.png"/><Relationship Id="rId4" Type="http://schemas.openxmlformats.org/officeDocument/2006/relationships/image" Target="../media/image107.png"/><Relationship Id="rId5" Type="http://schemas.openxmlformats.org/officeDocument/2006/relationships/image" Target="../media/image108.png"/><Relationship Id="rId6" Type="http://schemas.openxmlformats.org/officeDocument/2006/relationships/image" Target="../media/image109.png"/><Relationship Id="rId7" Type="http://schemas.openxmlformats.org/officeDocument/2006/relationships/slideLayout" Target="../slideLayouts/slideLayout9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hyperlink" Target="https://scst42.kemobl.ru/" TargetMode="External"/><Relationship Id="rId2" Type="http://schemas.openxmlformats.org/officeDocument/2006/relationships/image" Target="../media/image102.png"/><Relationship Id="rId3" Type="http://schemas.openxmlformats.org/officeDocument/2006/relationships/hyperlink" Target="https://kkst.kemobl.ru/" TargetMode="External"/><Relationship Id="rId4" Type="http://schemas.openxmlformats.org/officeDocument/2006/relationships/image" Target="../media/image96.png"/><Relationship Id="rId5" Type="http://schemas.openxmlformats.org/officeDocument/2006/relationships/image" Target="../media/image98.png"/><Relationship Id="rId6" Type="http://schemas.openxmlformats.org/officeDocument/2006/relationships/image" Target="../media/image101.png"/><Relationship Id="rId7" Type="http://schemas.openxmlformats.org/officeDocument/2006/relationships/slideLayout" Target="../slideLayouts/slideLayout9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196" descr=""/>
          <p:cNvPicPr/>
          <p:nvPr/>
        </p:nvPicPr>
        <p:blipFill>
          <a:blip r:embed="rId1"/>
          <a:stretch/>
        </p:blipFill>
        <p:spPr>
          <a:xfrm rot="10800000">
            <a:off x="112680" y="1080"/>
            <a:ext cx="4948200" cy="3152520"/>
          </a:xfrm>
          <a:prstGeom prst="rect">
            <a:avLst/>
          </a:prstGeom>
          <a:ln w="0">
            <a:noFill/>
          </a:ln>
        </p:spPr>
      </p:pic>
      <p:pic>
        <p:nvPicPr>
          <p:cNvPr id="74" name="Picture 198" descr=""/>
          <p:cNvPicPr/>
          <p:nvPr/>
        </p:nvPicPr>
        <p:blipFill>
          <a:blip r:embed="rId2"/>
          <a:stretch/>
        </p:blipFill>
        <p:spPr>
          <a:xfrm>
            <a:off x="8809560" y="2451240"/>
            <a:ext cx="2710440" cy="4027680"/>
          </a:xfrm>
          <a:prstGeom prst="rect">
            <a:avLst/>
          </a:prstGeom>
          <a:ln w="0">
            <a:noFill/>
          </a:ln>
        </p:spPr>
      </p:pic>
      <p:pic>
        <p:nvPicPr>
          <p:cNvPr id="75" name="Picture 200" descr=""/>
          <p:cNvPicPr/>
          <p:nvPr/>
        </p:nvPicPr>
        <p:blipFill>
          <a:blip r:embed="rId3"/>
          <a:srcRect l="0" t="13068" r="-916" b="12384"/>
          <a:stretch/>
        </p:blipFill>
        <p:spPr>
          <a:xfrm>
            <a:off x="7448400" y="74160"/>
            <a:ext cx="4379760" cy="2715120"/>
          </a:xfrm>
          <a:prstGeom prst="rect">
            <a:avLst/>
          </a:prstGeom>
          <a:ln w="0">
            <a:noFill/>
          </a:ln>
        </p:spPr>
      </p:pic>
      <p:sp>
        <p:nvSpPr>
          <p:cNvPr id="76" name="Shape 201"/>
          <p:cNvSpPr/>
          <p:nvPr/>
        </p:nvSpPr>
        <p:spPr>
          <a:xfrm>
            <a:off x="1666440" y="1802520"/>
            <a:ext cx="5991840" cy="281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960" bIns="0" anchor="t">
            <a:spAutoFit/>
          </a:bodyPr>
          <a:p>
            <a:pPr marL="13680" defTabSz="914400">
              <a:lnSpc>
                <a:spcPct val="100000"/>
              </a:lnSpc>
              <a:spcBef>
                <a:spcPts val="102"/>
              </a:spcBef>
              <a:tabLst>
                <a:tab algn="l" pos="0"/>
              </a:tabLst>
            </a:pPr>
            <a:r>
              <a:rPr b="1" lang="ru-RU" sz="5100" spc="205" strike="noStrike">
                <a:solidFill>
                  <a:srgbClr val="002060"/>
                </a:solidFill>
                <a:latin typeface="Arial"/>
                <a:ea typeface="Arial"/>
              </a:rPr>
              <a:t>ВЫГОДНЫЕ </a:t>
            </a:r>
            <a:r>
              <a:rPr b="1" lang="ru-RU" sz="5100" spc="157" strike="noStrike">
                <a:solidFill>
                  <a:srgbClr val="002060"/>
                </a:solidFill>
                <a:latin typeface="Arial"/>
                <a:ea typeface="Arial"/>
              </a:rPr>
              <a:t>ИНВЕСТИЦИИ</a:t>
            </a:r>
            <a:endParaRPr b="0" lang="ru-RU" sz="5100" spc="-1" strike="noStrike">
              <a:solidFill>
                <a:srgbClr val="000000"/>
              </a:solidFill>
              <a:latin typeface="Arial"/>
            </a:endParaRPr>
          </a:p>
          <a:p>
            <a:pPr marL="13680" defTabSz="914400">
              <a:lnSpc>
                <a:spcPct val="100000"/>
              </a:lnSpc>
              <a:spcBef>
                <a:spcPts val="102"/>
              </a:spcBef>
              <a:tabLst>
                <a:tab algn="l" pos="0"/>
              </a:tabLst>
            </a:pPr>
            <a:endParaRPr b="0" lang="ru-RU" sz="5100" spc="-1" strike="noStrike">
              <a:solidFill>
                <a:srgbClr val="000000"/>
              </a:solidFill>
              <a:latin typeface="Arial"/>
            </a:endParaRPr>
          </a:p>
          <a:p>
            <a:pPr marL="13680" defTabSz="914400">
              <a:lnSpc>
                <a:spcPct val="100000"/>
              </a:lnSpc>
              <a:spcBef>
                <a:spcPts val="54"/>
              </a:spcBef>
              <a:tabLst>
                <a:tab algn="l" pos="0"/>
              </a:tabLst>
            </a:pPr>
            <a:r>
              <a:rPr b="1" lang="ru-RU" sz="2990" spc="151" strike="noStrike">
                <a:solidFill>
                  <a:srgbClr val="002060"/>
                </a:solidFill>
                <a:latin typeface="Arial"/>
                <a:ea typeface="Arial"/>
              </a:rPr>
              <a:t>В</a:t>
            </a:r>
            <a:r>
              <a:rPr b="1" lang="ru-RU" sz="2990" spc="-273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1" lang="ru-RU" sz="2990" spc="137" strike="noStrike">
                <a:solidFill>
                  <a:srgbClr val="002060"/>
                </a:solidFill>
                <a:latin typeface="Arial"/>
                <a:ea typeface="Arial"/>
              </a:rPr>
              <a:t>КАДРЫ </a:t>
            </a:r>
            <a:r>
              <a:rPr b="1" lang="ru-RU" sz="2990" spc="109" strike="noStrike">
                <a:solidFill>
                  <a:srgbClr val="002060"/>
                </a:solidFill>
                <a:latin typeface="Arial"/>
                <a:ea typeface="Arial"/>
              </a:rPr>
              <a:t>БУДУЩЕГО</a:t>
            </a:r>
            <a:endParaRPr b="0" lang="ru-RU" sz="299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196" descr=""/>
          <p:cNvPicPr/>
          <p:nvPr/>
        </p:nvPicPr>
        <p:blipFill>
          <a:blip r:embed="rId1"/>
          <a:stretch/>
        </p:blipFill>
        <p:spPr>
          <a:xfrm flipH="1">
            <a:off x="72360" y="3240000"/>
            <a:ext cx="4948200" cy="3147120"/>
          </a:xfrm>
          <a:prstGeom prst="rect">
            <a:avLst/>
          </a:prstGeom>
          <a:ln w="0">
            <a:noFill/>
          </a:ln>
        </p:spPr>
      </p:pic>
      <p:sp>
        <p:nvSpPr>
          <p:cNvPr id="78" name="Shape 203"/>
          <p:cNvSpPr/>
          <p:nvPr/>
        </p:nvSpPr>
        <p:spPr>
          <a:xfrm>
            <a:off x="264600" y="185400"/>
            <a:ext cx="10716480" cy="86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1880" bIns="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2800" spc="-1" strike="noStrike">
                <a:solidFill>
                  <a:srgbClr val="002060"/>
                </a:solidFill>
                <a:latin typeface="Arial"/>
                <a:ea typeface="Arial"/>
              </a:rPr>
              <a:t>ФЕДЕРАЛЬНЫЙ ПРОЕКТ «ПРОФЕССИОНАЛИТЕТ»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2800" spc="-1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Shape 205"/>
          <p:cNvSpPr/>
          <p:nvPr/>
        </p:nvSpPr>
        <p:spPr>
          <a:xfrm>
            <a:off x="187560" y="1011600"/>
            <a:ext cx="5733360" cy="112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4960" rIns="84960" tIns="42480" bIns="4248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1700" spc="-1" strike="noStrike">
                <a:solidFill>
                  <a:srgbClr val="002060"/>
                </a:solidFill>
                <a:latin typeface="Arial"/>
                <a:ea typeface="Arial"/>
              </a:rPr>
              <a:t>проект, который модернизирует среднее профессиональное образование (СПО) в России, делая его более практико-ориентированным и ориентированным на рынок труда. 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0" name="Picture 207" descr=""/>
          <p:cNvPicPr/>
          <p:nvPr/>
        </p:nvPicPr>
        <p:blipFill>
          <a:blip r:embed="rId2"/>
          <a:stretch/>
        </p:blipFill>
        <p:spPr>
          <a:xfrm>
            <a:off x="6501600" y="3116520"/>
            <a:ext cx="1348200" cy="1299240"/>
          </a:xfrm>
          <a:prstGeom prst="rect">
            <a:avLst/>
          </a:prstGeom>
          <a:ln w="0">
            <a:noFill/>
          </a:ln>
        </p:spPr>
      </p:pic>
      <p:grpSp>
        <p:nvGrpSpPr>
          <p:cNvPr id="81" name="Shape 208"/>
          <p:cNvGrpSpPr/>
          <p:nvPr/>
        </p:nvGrpSpPr>
        <p:grpSpPr>
          <a:xfrm>
            <a:off x="6503400" y="1674720"/>
            <a:ext cx="4264200" cy="596520"/>
            <a:chOff x="6503400" y="1674720"/>
            <a:chExt cx="4264200" cy="596520"/>
          </a:xfrm>
        </p:grpSpPr>
        <p:grpSp>
          <p:nvGrpSpPr>
            <p:cNvPr id="82" name="Shape 209"/>
            <p:cNvGrpSpPr/>
            <p:nvPr/>
          </p:nvGrpSpPr>
          <p:grpSpPr>
            <a:xfrm>
              <a:off x="6503400" y="1747440"/>
              <a:ext cx="730440" cy="523800"/>
              <a:chOff x="6503400" y="1747440"/>
              <a:chExt cx="730440" cy="523800"/>
            </a:xfrm>
          </p:grpSpPr>
          <p:grpSp>
            <p:nvGrpSpPr>
              <p:cNvPr id="83" name="Shape 210"/>
              <p:cNvGrpSpPr/>
              <p:nvPr/>
            </p:nvGrpSpPr>
            <p:grpSpPr>
              <a:xfrm>
                <a:off x="6503400" y="1747440"/>
                <a:ext cx="546480" cy="523800"/>
                <a:chOff x="6503400" y="1747440"/>
                <a:chExt cx="546480" cy="523800"/>
              </a:xfrm>
            </p:grpSpPr>
            <p:sp>
              <p:nvSpPr>
                <p:cNvPr id="84" name="Shape 211"/>
                <p:cNvSpPr/>
                <p:nvPr/>
              </p:nvSpPr>
              <p:spPr>
                <a:xfrm>
                  <a:off x="6503400" y="1755000"/>
                  <a:ext cx="150120" cy="509040"/>
                </a:xfrm>
                <a:custGeom>
                  <a:avLst/>
                  <a:gdLst>
                    <a:gd name="textAreaLeft" fmla="*/ 0 w 150120"/>
                    <a:gd name="textAreaRight" fmla="*/ 151200 w 150120"/>
                    <a:gd name="textAreaTop" fmla="*/ 0 h 509040"/>
                    <a:gd name="textAreaBottom" fmla="*/ 510120 h 509040"/>
                  </a:gdLst>
                  <a:ahLst/>
                  <a:rect l="textAreaLeft" t="textAreaTop" r="textAreaRight" b="textAreaBottom"/>
                  <a:pathLst>
                    <a:path w="2070100" h="8890000">
                      <a:moveTo>
                        <a:pt x="2044700" y="8890000"/>
                      </a:moveTo>
                      <a:lnTo>
                        <a:pt x="2044700" y="8407400"/>
                      </a:lnTo>
                      <a:lnTo>
                        <a:pt x="482600" y="8407400"/>
                      </a:lnTo>
                      <a:cubicBezTo>
                        <a:pt x="482600" y="7861300"/>
                        <a:pt x="558800" y="7277100"/>
                        <a:pt x="736600" y="6743700"/>
                      </a:cubicBezTo>
                      <a:cubicBezTo>
                        <a:pt x="901700" y="6235700"/>
                        <a:pt x="1143000" y="5829300"/>
                        <a:pt x="1346200" y="5448300"/>
                      </a:cubicBezTo>
                      <a:cubicBezTo>
                        <a:pt x="1524000" y="5105400"/>
                        <a:pt x="1778000" y="4546600"/>
                        <a:pt x="1866900" y="4267200"/>
                      </a:cubicBezTo>
                      <a:cubicBezTo>
                        <a:pt x="1955800" y="4013200"/>
                        <a:pt x="2070100" y="3530600"/>
                        <a:pt x="2070100" y="2730500"/>
                      </a:cubicBezTo>
                      <a:lnTo>
                        <a:pt x="2070100" y="1473200"/>
                      </a:lnTo>
                      <a:cubicBezTo>
                        <a:pt x="2070100" y="1308100"/>
                        <a:pt x="2032000" y="965200"/>
                        <a:pt x="1993900" y="800100"/>
                      </a:cubicBezTo>
                      <a:cubicBezTo>
                        <a:pt x="1866900" y="292100"/>
                        <a:pt x="1460500" y="0"/>
                        <a:pt x="1041400" y="0"/>
                      </a:cubicBezTo>
                      <a:cubicBezTo>
                        <a:pt x="660400" y="0"/>
                        <a:pt x="241300" y="304800"/>
                        <a:pt x="127000" y="1016000"/>
                      </a:cubicBezTo>
                      <a:cubicBezTo>
                        <a:pt x="101600" y="1143000"/>
                        <a:pt x="76200" y="1409700"/>
                        <a:pt x="76200" y="1943100"/>
                      </a:cubicBezTo>
                      <a:lnTo>
                        <a:pt x="76200" y="3441700"/>
                      </a:lnTo>
                      <a:lnTo>
                        <a:pt x="558800" y="3441700"/>
                      </a:lnTo>
                      <a:lnTo>
                        <a:pt x="558800" y="1511300"/>
                      </a:lnTo>
                      <a:cubicBezTo>
                        <a:pt x="558800" y="1231900"/>
                        <a:pt x="558800" y="1016000"/>
                        <a:pt x="648890" y="774700"/>
                      </a:cubicBezTo>
                      <a:cubicBezTo>
                        <a:pt x="713184" y="622300"/>
                        <a:pt x="790178" y="482600"/>
                        <a:pt x="1047353" y="482600"/>
                      </a:cubicBezTo>
                      <a:cubicBezTo>
                        <a:pt x="1201737" y="482600"/>
                        <a:pt x="1381720" y="546100"/>
                        <a:pt x="1484709" y="787400"/>
                      </a:cubicBezTo>
                      <a:cubicBezTo>
                        <a:pt x="1549003" y="939800"/>
                        <a:pt x="1587500" y="1257300"/>
                        <a:pt x="1587500" y="1422400"/>
                      </a:cubicBezTo>
                      <a:lnTo>
                        <a:pt x="1587500" y="2984500"/>
                      </a:lnTo>
                      <a:cubicBezTo>
                        <a:pt x="1587500" y="3644900"/>
                        <a:pt x="1460500" y="3962400"/>
                        <a:pt x="1295400" y="4381500"/>
                      </a:cubicBezTo>
                      <a:cubicBezTo>
                        <a:pt x="1143000" y="4749800"/>
                        <a:pt x="1066800" y="4889500"/>
                        <a:pt x="901700" y="5207000"/>
                      </a:cubicBezTo>
                      <a:cubicBezTo>
                        <a:pt x="673100" y="5638800"/>
                        <a:pt x="457200" y="6032500"/>
                        <a:pt x="292100" y="6515100"/>
                      </a:cubicBezTo>
                      <a:cubicBezTo>
                        <a:pt x="63500" y="7162800"/>
                        <a:pt x="0" y="7747000"/>
                        <a:pt x="0" y="8890000"/>
                      </a:cubicBezTo>
                      <a:close/>
                    </a:path>
                  </a:pathLst>
                </a:custGeom>
                <a:solidFill>
                  <a:srgbClr val="373535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lIns="84960" rIns="84960" tIns="42480" bIns="42480" anchor="t">
                  <a:noAutofit/>
                </a:bodyPr>
                <a:p>
                  <a:pPr defTabSz="914400">
                    <a:lnSpc>
                      <a:spcPct val="100000"/>
                    </a:lnSpc>
                    <a:tabLst>
                      <a:tab algn="l" pos="0"/>
                    </a:tabLst>
                  </a:pPr>
                  <a:endParaRPr b="0" lang="ru-RU" sz="1700" spc="-1" strike="noStrike">
                    <a:solidFill>
                      <a:srgbClr val="ffffff"/>
                    </a:solidFill>
                    <a:latin typeface="Arial"/>
                    <a:ea typeface="Arial"/>
                  </a:endParaRPr>
                </a:p>
              </p:txBody>
            </p:sp>
            <p:sp>
              <p:nvSpPr>
                <p:cNvPr id="85" name="Shape 212"/>
                <p:cNvSpPr/>
                <p:nvPr/>
              </p:nvSpPr>
              <p:spPr>
                <a:xfrm>
                  <a:off x="6707520" y="1747440"/>
                  <a:ext cx="143280" cy="523800"/>
                </a:xfrm>
                <a:custGeom>
                  <a:avLst/>
                  <a:gdLst>
                    <a:gd name="textAreaLeft" fmla="*/ 0 w 143280"/>
                    <a:gd name="textAreaRight" fmla="*/ 144360 w 143280"/>
                    <a:gd name="textAreaTop" fmla="*/ 0 h 523800"/>
                    <a:gd name="textAreaBottom" fmla="*/ 524880 h 523800"/>
                  </a:gdLst>
                  <a:ahLst/>
                  <a:rect l="textAreaLeft" t="textAreaTop" r="textAreaRight" b="textAreaBottom"/>
                  <a:pathLst>
                    <a:path w="1981200" h="9144000">
                      <a:moveTo>
                        <a:pt x="990600" y="9144000"/>
                      </a:moveTo>
                      <a:cubicBezTo>
                        <a:pt x="1308100" y="9144000"/>
                        <a:pt x="1638300" y="9055100"/>
                        <a:pt x="1841500" y="8623300"/>
                      </a:cubicBezTo>
                      <a:cubicBezTo>
                        <a:pt x="1955800" y="8382000"/>
                        <a:pt x="1981200" y="8064500"/>
                        <a:pt x="1981200" y="7442200"/>
                      </a:cubicBezTo>
                      <a:lnTo>
                        <a:pt x="1981200" y="1701800"/>
                      </a:lnTo>
                      <a:cubicBezTo>
                        <a:pt x="1981200" y="1079500"/>
                        <a:pt x="1955800" y="762000"/>
                        <a:pt x="1841500" y="520700"/>
                      </a:cubicBezTo>
                      <a:cubicBezTo>
                        <a:pt x="1638300" y="88900"/>
                        <a:pt x="1308100" y="0"/>
                        <a:pt x="990600" y="0"/>
                      </a:cubicBezTo>
                      <a:cubicBezTo>
                        <a:pt x="673100" y="0"/>
                        <a:pt x="342900" y="88900"/>
                        <a:pt x="139700" y="520700"/>
                      </a:cubicBezTo>
                      <a:cubicBezTo>
                        <a:pt x="25400" y="762000"/>
                        <a:pt x="0" y="1079500"/>
                        <a:pt x="0" y="1701800"/>
                      </a:cubicBezTo>
                      <a:lnTo>
                        <a:pt x="0" y="7442200"/>
                      </a:lnTo>
                      <a:cubicBezTo>
                        <a:pt x="0" y="8064500"/>
                        <a:pt x="25400" y="8382000"/>
                        <a:pt x="139700" y="8623300"/>
                      </a:cubicBezTo>
                      <a:cubicBezTo>
                        <a:pt x="342900" y="9055100"/>
                        <a:pt x="673100" y="9144000"/>
                        <a:pt x="990600" y="9144000"/>
                      </a:cubicBezTo>
                      <a:close/>
                      <a:moveTo>
                        <a:pt x="990600" y="8661400"/>
                      </a:moveTo>
                      <a:cubicBezTo>
                        <a:pt x="825500" y="8661400"/>
                        <a:pt x="660400" y="8636000"/>
                        <a:pt x="558800" y="8382000"/>
                      </a:cubicBezTo>
                      <a:cubicBezTo>
                        <a:pt x="520700" y="8280400"/>
                        <a:pt x="482600" y="8128000"/>
                        <a:pt x="482600" y="7531100"/>
                      </a:cubicBezTo>
                      <a:lnTo>
                        <a:pt x="482600" y="1612900"/>
                      </a:lnTo>
                      <a:cubicBezTo>
                        <a:pt x="482600" y="1016000"/>
                        <a:pt x="520700" y="863600"/>
                        <a:pt x="558800" y="762000"/>
                      </a:cubicBezTo>
                      <a:cubicBezTo>
                        <a:pt x="660400" y="508000"/>
                        <a:pt x="825500" y="482600"/>
                        <a:pt x="990600" y="482600"/>
                      </a:cubicBezTo>
                      <a:cubicBezTo>
                        <a:pt x="1143000" y="482600"/>
                        <a:pt x="1333500" y="508000"/>
                        <a:pt x="1435100" y="762000"/>
                      </a:cubicBezTo>
                      <a:cubicBezTo>
                        <a:pt x="1473200" y="863600"/>
                        <a:pt x="1498600" y="1003300"/>
                        <a:pt x="1498600" y="1612900"/>
                      </a:cubicBezTo>
                      <a:lnTo>
                        <a:pt x="1498600" y="7531100"/>
                      </a:lnTo>
                      <a:cubicBezTo>
                        <a:pt x="1498600" y="8140700"/>
                        <a:pt x="1473200" y="8280400"/>
                        <a:pt x="1435100" y="8382000"/>
                      </a:cubicBezTo>
                      <a:cubicBezTo>
                        <a:pt x="1333500" y="8636000"/>
                        <a:pt x="1143000" y="8661400"/>
                        <a:pt x="990600" y="8661400"/>
                      </a:cubicBezTo>
                      <a:close/>
                    </a:path>
                  </a:pathLst>
                </a:custGeom>
                <a:solidFill>
                  <a:srgbClr val="373535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lIns="84960" rIns="84960" tIns="42480" bIns="42480" anchor="t">
                  <a:noAutofit/>
                </a:bodyPr>
                <a:p>
                  <a:pPr defTabSz="914400">
                    <a:lnSpc>
                      <a:spcPct val="100000"/>
                    </a:lnSpc>
                    <a:tabLst>
                      <a:tab algn="l" pos="0"/>
                    </a:tabLst>
                  </a:pPr>
                  <a:endParaRPr b="0" lang="ru-RU" sz="1700" spc="-1" strike="noStrike">
                    <a:solidFill>
                      <a:srgbClr val="ffffff"/>
                    </a:solidFill>
                    <a:latin typeface="Arial"/>
                    <a:ea typeface="Arial"/>
                  </a:endParaRPr>
                </a:p>
              </p:txBody>
            </p:sp>
            <p:sp>
              <p:nvSpPr>
                <p:cNvPr id="86" name="Shape 213"/>
                <p:cNvSpPr/>
                <p:nvPr/>
              </p:nvSpPr>
              <p:spPr>
                <a:xfrm>
                  <a:off x="6899760" y="1755000"/>
                  <a:ext cx="150120" cy="509040"/>
                </a:xfrm>
                <a:custGeom>
                  <a:avLst/>
                  <a:gdLst>
                    <a:gd name="textAreaLeft" fmla="*/ 0 w 150120"/>
                    <a:gd name="textAreaRight" fmla="*/ 151200 w 150120"/>
                    <a:gd name="textAreaTop" fmla="*/ 0 h 509040"/>
                    <a:gd name="textAreaBottom" fmla="*/ 510120 h 509040"/>
                  </a:gdLst>
                  <a:ahLst/>
                  <a:rect l="textAreaLeft" t="textAreaTop" r="textAreaRight" b="textAreaBottom"/>
                  <a:pathLst>
                    <a:path w="2070100" h="8890000">
                      <a:moveTo>
                        <a:pt x="2044700" y="8890000"/>
                      </a:moveTo>
                      <a:lnTo>
                        <a:pt x="2044700" y="8407400"/>
                      </a:lnTo>
                      <a:lnTo>
                        <a:pt x="482600" y="8407400"/>
                      </a:lnTo>
                      <a:cubicBezTo>
                        <a:pt x="482600" y="7861300"/>
                        <a:pt x="558800" y="7277100"/>
                        <a:pt x="736600" y="6743700"/>
                      </a:cubicBezTo>
                      <a:cubicBezTo>
                        <a:pt x="901700" y="6235700"/>
                        <a:pt x="1143000" y="5829300"/>
                        <a:pt x="1346200" y="5448300"/>
                      </a:cubicBezTo>
                      <a:cubicBezTo>
                        <a:pt x="1524000" y="5105400"/>
                        <a:pt x="1778000" y="4546600"/>
                        <a:pt x="1866900" y="4267200"/>
                      </a:cubicBezTo>
                      <a:cubicBezTo>
                        <a:pt x="1955800" y="4013200"/>
                        <a:pt x="2070100" y="3530600"/>
                        <a:pt x="2070100" y="2730500"/>
                      </a:cubicBezTo>
                      <a:lnTo>
                        <a:pt x="2070100" y="1473200"/>
                      </a:lnTo>
                      <a:cubicBezTo>
                        <a:pt x="2070100" y="1308100"/>
                        <a:pt x="2032000" y="965200"/>
                        <a:pt x="1993900" y="800100"/>
                      </a:cubicBezTo>
                      <a:cubicBezTo>
                        <a:pt x="1866900" y="292100"/>
                        <a:pt x="1460500" y="0"/>
                        <a:pt x="1041400" y="0"/>
                      </a:cubicBezTo>
                      <a:cubicBezTo>
                        <a:pt x="660400" y="0"/>
                        <a:pt x="241300" y="304800"/>
                        <a:pt x="127000" y="1016000"/>
                      </a:cubicBezTo>
                      <a:cubicBezTo>
                        <a:pt x="101600" y="1143000"/>
                        <a:pt x="76200" y="1409700"/>
                        <a:pt x="76200" y="1943100"/>
                      </a:cubicBezTo>
                      <a:lnTo>
                        <a:pt x="76200" y="3441700"/>
                      </a:lnTo>
                      <a:lnTo>
                        <a:pt x="558800" y="3441700"/>
                      </a:lnTo>
                      <a:lnTo>
                        <a:pt x="558800" y="1511300"/>
                      </a:lnTo>
                      <a:cubicBezTo>
                        <a:pt x="558800" y="1231900"/>
                        <a:pt x="558800" y="1016000"/>
                        <a:pt x="648890" y="774700"/>
                      </a:cubicBezTo>
                      <a:cubicBezTo>
                        <a:pt x="713184" y="622300"/>
                        <a:pt x="790178" y="482600"/>
                        <a:pt x="1047353" y="482600"/>
                      </a:cubicBezTo>
                      <a:cubicBezTo>
                        <a:pt x="1201737" y="482600"/>
                        <a:pt x="1381720" y="546100"/>
                        <a:pt x="1484709" y="787400"/>
                      </a:cubicBezTo>
                      <a:cubicBezTo>
                        <a:pt x="1549003" y="939800"/>
                        <a:pt x="1587500" y="1257300"/>
                        <a:pt x="1587500" y="1422400"/>
                      </a:cubicBezTo>
                      <a:lnTo>
                        <a:pt x="1587500" y="2984500"/>
                      </a:lnTo>
                      <a:cubicBezTo>
                        <a:pt x="1587500" y="3644900"/>
                        <a:pt x="1460500" y="3962400"/>
                        <a:pt x="1295400" y="4381500"/>
                      </a:cubicBezTo>
                      <a:cubicBezTo>
                        <a:pt x="1143000" y="4749800"/>
                        <a:pt x="1066800" y="4889500"/>
                        <a:pt x="901700" y="5207000"/>
                      </a:cubicBezTo>
                      <a:cubicBezTo>
                        <a:pt x="673100" y="5638800"/>
                        <a:pt x="457200" y="6032500"/>
                        <a:pt x="292100" y="6515100"/>
                      </a:cubicBezTo>
                      <a:cubicBezTo>
                        <a:pt x="63500" y="7162800"/>
                        <a:pt x="0" y="7747000"/>
                        <a:pt x="0" y="8890000"/>
                      </a:cubicBezTo>
                      <a:close/>
                    </a:path>
                  </a:pathLst>
                </a:custGeom>
                <a:solidFill>
                  <a:srgbClr val="373535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lIns="84960" rIns="84960" tIns="42480" bIns="42480" anchor="t">
                  <a:noAutofit/>
                </a:bodyPr>
                <a:p>
                  <a:pPr defTabSz="914400">
                    <a:lnSpc>
                      <a:spcPct val="100000"/>
                    </a:lnSpc>
                    <a:tabLst>
                      <a:tab algn="l" pos="0"/>
                    </a:tabLst>
                  </a:pPr>
                  <a:endParaRPr b="0" lang="ru-RU" sz="1700" spc="-1" strike="noStrike">
                    <a:solidFill>
                      <a:srgbClr val="ffffff"/>
                    </a:solidFill>
                    <a:latin typeface="Arial"/>
                    <a:ea typeface="Arial"/>
                  </a:endParaRPr>
                </a:p>
              </p:txBody>
            </p:sp>
          </p:grpSp>
          <p:sp>
            <p:nvSpPr>
              <p:cNvPr id="87" name="Shape 214"/>
              <p:cNvSpPr/>
              <p:nvPr/>
            </p:nvSpPr>
            <p:spPr>
              <a:xfrm>
                <a:off x="7083720" y="1762200"/>
                <a:ext cx="150120" cy="509040"/>
              </a:xfrm>
              <a:custGeom>
                <a:avLst/>
                <a:gdLst>
                  <a:gd name="textAreaLeft" fmla="*/ 0 w 150120"/>
                  <a:gd name="textAreaRight" fmla="*/ 151200 w 150120"/>
                  <a:gd name="textAreaTop" fmla="*/ 0 h 509040"/>
                  <a:gd name="textAreaBottom" fmla="*/ 510120 h 509040"/>
                </a:gdLst>
                <a:ahLst/>
                <a:rect l="textAreaLeft" t="textAreaTop" r="textAreaRight" b="textAreaBottom"/>
                <a:pathLst>
                  <a:path w="2070100" h="8890000">
                    <a:moveTo>
                      <a:pt x="2044700" y="8890000"/>
                    </a:moveTo>
                    <a:lnTo>
                      <a:pt x="2044700" y="8407400"/>
                    </a:lnTo>
                    <a:lnTo>
                      <a:pt x="482600" y="8407400"/>
                    </a:lnTo>
                    <a:cubicBezTo>
                      <a:pt x="482600" y="7861300"/>
                      <a:pt x="558800" y="7277100"/>
                      <a:pt x="736600" y="6743700"/>
                    </a:cubicBezTo>
                    <a:cubicBezTo>
                      <a:pt x="901700" y="6235700"/>
                      <a:pt x="1143000" y="5829300"/>
                      <a:pt x="1346200" y="5448300"/>
                    </a:cubicBezTo>
                    <a:cubicBezTo>
                      <a:pt x="1524000" y="5105400"/>
                      <a:pt x="1778000" y="4546600"/>
                      <a:pt x="1866900" y="4267200"/>
                    </a:cubicBezTo>
                    <a:cubicBezTo>
                      <a:pt x="1955800" y="4013200"/>
                      <a:pt x="2070100" y="3530600"/>
                      <a:pt x="2070100" y="2730500"/>
                    </a:cubicBezTo>
                    <a:lnTo>
                      <a:pt x="2070100" y="1473200"/>
                    </a:lnTo>
                    <a:cubicBezTo>
                      <a:pt x="2070100" y="1308100"/>
                      <a:pt x="2032000" y="965200"/>
                      <a:pt x="1993900" y="800100"/>
                    </a:cubicBezTo>
                    <a:cubicBezTo>
                      <a:pt x="1866900" y="292100"/>
                      <a:pt x="1460500" y="0"/>
                      <a:pt x="1041400" y="0"/>
                    </a:cubicBezTo>
                    <a:cubicBezTo>
                      <a:pt x="660400" y="0"/>
                      <a:pt x="241300" y="304800"/>
                      <a:pt x="127000" y="1016000"/>
                    </a:cubicBezTo>
                    <a:cubicBezTo>
                      <a:pt x="101600" y="1143000"/>
                      <a:pt x="76200" y="1409700"/>
                      <a:pt x="76200" y="1943100"/>
                    </a:cubicBezTo>
                    <a:lnTo>
                      <a:pt x="76200" y="3441700"/>
                    </a:lnTo>
                    <a:lnTo>
                      <a:pt x="558800" y="3441700"/>
                    </a:lnTo>
                    <a:lnTo>
                      <a:pt x="558800" y="1511300"/>
                    </a:lnTo>
                    <a:cubicBezTo>
                      <a:pt x="558800" y="1231900"/>
                      <a:pt x="558800" y="1016000"/>
                      <a:pt x="648890" y="774700"/>
                    </a:cubicBezTo>
                    <a:cubicBezTo>
                      <a:pt x="713184" y="622300"/>
                      <a:pt x="790178" y="482600"/>
                      <a:pt x="1047353" y="482600"/>
                    </a:cubicBezTo>
                    <a:cubicBezTo>
                      <a:pt x="1201737" y="482600"/>
                      <a:pt x="1381720" y="546100"/>
                      <a:pt x="1484709" y="787400"/>
                    </a:cubicBezTo>
                    <a:cubicBezTo>
                      <a:pt x="1549003" y="939800"/>
                      <a:pt x="1587500" y="1257300"/>
                      <a:pt x="1587500" y="1422400"/>
                    </a:cubicBezTo>
                    <a:lnTo>
                      <a:pt x="1587500" y="2984500"/>
                    </a:lnTo>
                    <a:cubicBezTo>
                      <a:pt x="1587500" y="3644900"/>
                      <a:pt x="1460500" y="3962400"/>
                      <a:pt x="1295400" y="4381500"/>
                    </a:cubicBezTo>
                    <a:cubicBezTo>
                      <a:pt x="1143000" y="4749800"/>
                      <a:pt x="1066800" y="4889500"/>
                      <a:pt x="901700" y="5207000"/>
                    </a:cubicBezTo>
                    <a:cubicBezTo>
                      <a:pt x="673100" y="5638800"/>
                      <a:pt x="457200" y="6032500"/>
                      <a:pt x="292100" y="6515100"/>
                    </a:cubicBezTo>
                    <a:cubicBezTo>
                      <a:pt x="63500" y="7162800"/>
                      <a:pt x="0" y="7747000"/>
                      <a:pt x="0" y="8890000"/>
                    </a:cubicBezTo>
                    <a:close/>
                  </a:path>
                </a:pathLst>
              </a:custGeom>
              <a:solidFill>
                <a:srgbClr val="373535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84960" rIns="84960" tIns="42480" bIns="42480" anchor="t">
                <a:noAutofit/>
              </a:bodyPr>
              <a:p>
                <a:pPr defTabSz="914400">
                  <a:lnSpc>
                    <a:spcPct val="100000"/>
                  </a:lnSpc>
                  <a:tabLst>
                    <a:tab algn="l" pos="0"/>
                  </a:tabLst>
                </a:pPr>
                <a:endParaRPr b="0" lang="ru-RU" sz="1700" spc="-1" strike="noStrike">
                  <a:solidFill>
                    <a:srgbClr val="ffffff"/>
                  </a:solidFill>
                  <a:latin typeface="Arial"/>
                  <a:ea typeface="Arial"/>
                </a:endParaRPr>
              </a:p>
            </p:txBody>
          </p:sp>
        </p:grpSp>
        <p:grpSp>
          <p:nvGrpSpPr>
            <p:cNvPr id="88" name="Shape 215"/>
            <p:cNvGrpSpPr/>
            <p:nvPr/>
          </p:nvGrpSpPr>
          <p:grpSpPr>
            <a:xfrm>
              <a:off x="7289640" y="2004480"/>
              <a:ext cx="3381480" cy="266760"/>
              <a:chOff x="7289640" y="2004480"/>
              <a:chExt cx="3381480" cy="266760"/>
            </a:xfrm>
          </p:grpSpPr>
          <p:sp>
            <p:nvSpPr>
              <p:cNvPr id="89" name="Shape 216"/>
              <p:cNvSpPr/>
              <p:nvPr/>
            </p:nvSpPr>
            <p:spPr>
              <a:xfrm>
                <a:off x="7780320" y="2022840"/>
                <a:ext cx="207360" cy="225360"/>
              </a:xfrm>
              <a:custGeom>
                <a:avLst/>
                <a:gdLst>
                  <a:gd name="textAreaLeft" fmla="*/ 0 w 207360"/>
                  <a:gd name="textAreaRight" fmla="*/ 208440 w 207360"/>
                  <a:gd name="textAreaTop" fmla="*/ 0 h 225360"/>
                  <a:gd name="textAreaBottom" fmla="*/ 226440 h 225360"/>
                </a:gdLst>
                <a:ahLst/>
                <a:rect l="textAreaLeft" t="textAreaTop" r="textAreaRight" b="textAreaBottom"/>
                <a:pathLst>
                  <a:path w="118249" h="115671">
                    <a:moveTo>
                      <a:pt x="32296" y="29286"/>
                    </a:moveTo>
                    <a:cubicBezTo>
                      <a:pt x="9513" y="50850"/>
                      <a:pt x="0" y="81152"/>
                      <a:pt x="3899" y="110070"/>
                    </a:cubicBezTo>
                    <a:cubicBezTo>
                      <a:pt x="32448" y="115671"/>
                      <a:pt x="63169" y="107937"/>
                      <a:pt x="85953" y="86385"/>
                    </a:cubicBezTo>
                    <a:cubicBezTo>
                      <a:pt x="108749" y="64833"/>
                      <a:pt x="118249" y="34518"/>
                      <a:pt x="114363" y="5588"/>
                    </a:cubicBezTo>
                    <a:cubicBezTo>
                      <a:pt x="85801" y="0"/>
                      <a:pt x="55079" y="7747"/>
                      <a:pt x="32296" y="29286"/>
                    </a:cubicBezTo>
                  </a:path>
                </a:pathLst>
              </a:custGeom>
              <a:solidFill>
                <a:srgbClr val="48bc98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84960" rIns="84960" tIns="42480" bIns="42480" anchor="t">
                <a:noAutofit/>
              </a:bodyPr>
              <a:p>
                <a:pPr defTabSz="914400">
                  <a:lnSpc>
                    <a:spcPct val="100000"/>
                  </a:lnSpc>
                  <a:tabLst>
                    <a:tab algn="l" pos="0"/>
                  </a:tabLst>
                </a:pPr>
                <a:endParaRPr b="0" lang="ru-RU" sz="1700" spc="-1" strike="noStrike">
                  <a:solidFill>
                    <a:srgbClr val="ffffff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0" name="Shape 217"/>
              <p:cNvSpPr/>
              <p:nvPr/>
            </p:nvSpPr>
            <p:spPr>
              <a:xfrm>
                <a:off x="8680320" y="2020680"/>
                <a:ext cx="228960" cy="244800"/>
              </a:xfrm>
              <a:custGeom>
                <a:avLst/>
                <a:gdLst>
                  <a:gd name="textAreaLeft" fmla="*/ 0 w 228960"/>
                  <a:gd name="textAreaRight" fmla="*/ 230040 w 228960"/>
                  <a:gd name="textAreaTop" fmla="*/ 0 h 244800"/>
                  <a:gd name="textAreaBottom" fmla="*/ 245880 h 244800"/>
                </a:gdLst>
                <a:ahLst/>
                <a:rect l="textAreaLeft" t="textAreaTop" r="textAreaRight" b="textAreaBottom"/>
                <a:pathLst>
                  <a:path w="130429" h="125488">
                    <a:moveTo>
                      <a:pt x="130429" y="52095"/>
                    </a:moveTo>
                    <a:cubicBezTo>
                      <a:pt x="130429" y="23317"/>
                      <a:pt x="107176" y="0"/>
                      <a:pt x="78486" y="0"/>
                    </a:cubicBezTo>
                    <a:cubicBezTo>
                      <a:pt x="64859" y="0"/>
                      <a:pt x="52490" y="5309"/>
                      <a:pt x="43219" y="13919"/>
                    </a:cubicBezTo>
                    <a:lnTo>
                      <a:pt x="35408" y="356"/>
                    </a:lnTo>
                    <a:cubicBezTo>
                      <a:pt x="34722" y="711"/>
                      <a:pt x="34036" y="1080"/>
                      <a:pt x="33363" y="1461"/>
                    </a:cubicBezTo>
                    <a:cubicBezTo>
                      <a:pt x="8522" y="15862"/>
                      <a:pt x="0" y="47714"/>
                      <a:pt x="14351" y="72643"/>
                    </a:cubicBezTo>
                    <a:cubicBezTo>
                      <a:pt x="21171" y="84479"/>
                      <a:pt x="31941" y="92569"/>
                      <a:pt x="44006" y="96316"/>
                    </a:cubicBezTo>
                    <a:lnTo>
                      <a:pt x="36195" y="109880"/>
                    </a:lnTo>
                    <a:cubicBezTo>
                      <a:pt x="36856" y="110299"/>
                      <a:pt x="37504" y="110705"/>
                      <a:pt x="38189" y="111099"/>
                    </a:cubicBezTo>
                    <a:cubicBezTo>
                      <a:pt x="63031" y="125488"/>
                      <a:pt x="94793" y="116953"/>
                      <a:pt x="109132" y="92036"/>
                    </a:cubicBezTo>
                    <a:cubicBezTo>
                      <a:pt x="115952" y="80187"/>
                      <a:pt x="117552" y="66788"/>
                      <a:pt x="114745" y="54431"/>
                    </a:cubicBezTo>
                    <a:lnTo>
                      <a:pt x="130379" y="54431"/>
                    </a:lnTo>
                    <a:cubicBezTo>
                      <a:pt x="130404" y="53657"/>
                      <a:pt x="130429" y="52882"/>
                      <a:pt x="130429" y="52095"/>
                    </a:cubicBezTo>
                  </a:path>
                </a:pathLst>
              </a:custGeom>
              <a:solidFill>
                <a:srgbClr val="4e6f93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84960" rIns="84960" tIns="42480" bIns="42480" anchor="t">
                <a:noAutofit/>
              </a:bodyPr>
              <a:p>
                <a:pPr defTabSz="914400">
                  <a:lnSpc>
                    <a:spcPct val="100000"/>
                  </a:lnSpc>
                  <a:tabLst>
                    <a:tab algn="l" pos="0"/>
                  </a:tabLst>
                </a:pPr>
                <a:endParaRPr b="0" lang="ru-RU" sz="1700" spc="-1" strike="noStrike">
                  <a:solidFill>
                    <a:srgbClr val="ffffff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1" name="Shape 218"/>
              <p:cNvSpPr/>
              <p:nvPr/>
            </p:nvSpPr>
            <p:spPr>
              <a:xfrm>
                <a:off x="9155160" y="2015280"/>
                <a:ext cx="168840" cy="241200"/>
              </a:xfrm>
              <a:custGeom>
                <a:avLst/>
                <a:gdLst>
                  <a:gd name="textAreaLeft" fmla="*/ 0 w 168840"/>
                  <a:gd name="textAreaRight" fmla="*/ 169920 w 168840"/>
                  <a:gd name="textAreaTop" fmla="*/ 0 h 241200"/>
                  <a:gd name="textAreaBottom" fmla="*/ 242280 h 241200"/>
                </a:gdLst>
                <a:ahLst/>
                <a:rect l="textAreaLeft" t="textAreaTop" r="textAreaRight" b="textAreaBottom"/>
                <a:pathLst>
                  <a:path w="96316" h="123570">
                    <a:moveTo>
                      <a:pt x="95694" y="106121"/>
                    </a:moveTo>
                    <a:lnTo>
                      <a:pt x="83934" y="14466"/>
                    </a:lnTo>
                    <a:cubicBezTo>
                      <a:pt x="83617" y="11278"/>
                      <a:pt x="80861" y="8751"/>
                      <a:pt x="77762" y="8751"/>
                    </a:cubicBezTo>
                    <a:lnTo>
                      <a:pt x="73901" y="8751"/>
                    </a:lnTo>
                    <a:lnTo>
                      <a:pt x="73901" y="3353"/>
                    </a:lnTo>
                    <a:cubicBezTo>
                      <a:pt x="73901" y="1512"/>
                      <a:pt x="72415" y="0"/>
                      <a:pt x="70574" y="0"/>
                    </a:cubicBezTo>
                    <a:lnTo>
                      <a:pt x="25743" y="0"/>
                    </a:lnTo>
                    <a:cubicBezTo>
                      <a:pt x="23914" y="0"/>
                      <a:pt x="22416" y="1512"/>
                      <a:pt x="22416" y="3353"/>
                    </a:cubicBezTo>
                    <a:lnTo>
                      <a:pt x="22416" y="8751"/>
                    </a:lnTo>
                    <a:lnTo>
                      <a:pt x="18555" y="8751"/>
                    </a:lnTo>
                    <a:cubicBezTo>
                      <a:pt x="15469" y="8751"/>
                      <a:pt x="12700" y="11278"/>
                      <a:pt x="12383" y="14466"/>
                    </a:cubicBezTo>
                    <a:lnTo>
                      <a:pt x="622" y="106121"/>
                    </a:lnTo>
                    <a:cubicBezTo>
                      <a:pt x="0" y="112356"/>
                      <a:pt x="3099" y="114833"/>
                      <a:pt x="7569" y="114833"/>
                    </a:cubicBezTo>
                    <a:lnTo>
                      <a:pt x="22416" y="114833"/>
                    </a:lnTo>
                    <a:lnTo>
                      <a:pt x="22416" y="120218"/>
                    </a:lnTo>
                    <a:cubicBezTo>
                      <a:pt x="22416" y="122072"/>
                      <a:pt x="23914" y="123570"/>
                      <a:pt x="25743" y="123570"/>
                    </a:cubicBezTo>
                    <a:lnTo>
                      <a:pt x="70574" y="123570"/>
                    </a:lnTo>
                    <a:cubicBezTo>
                      <a:pt x="72415" y="123570"/>
                      <a:pt x="73901" y="122072"/>
                      <a:pt x="73901" y="120218"/>
                    </a:cubicBezTo>
                    <a:lnTo>
                      <a:pt x="73901" y="114833"/>
                    </a:lnTo>
                    <a:lnTo>
                      <a:pt x="88760" y="114833"/>
                    </a:lnTo>
                    <a:cubicBezTo>
                      <a:pt x="93218" y="114833"/>
                      <a:pt x="96316" y="112356"/>
                      <a:pt x="95694" y="106121"/>
                    </a:cubicBezTo>
                  </a:path>
                </a:pathLst>
              </a:custGeom>
              <a:solidFill>
                <a:srgbClr val="ffc32d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84960" rIns="84960" tIns="42480" bIns="42480" anchor="t">
                <a:noAutofit/>
              </a:bodyPr>
              <a:p>
                <a:pPr defTabSz="914400">
                  <a:lnSpc>
                    <a:spcPct val="100000"/>
                  </a:lnSpc>
                  <a:tabLst>
                    <a:tab algn="l" pos="0"/>
                  </a:tabLst>
                </a:pPr>
                <a:endParaRPr b="0" lang="ru-RU" sz="17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2" name="Shape 219"/>
              <p:cNvSpPr/>
              <p:nvPr/>
            </p:nvSpPr>
            <p:spPr>
              <a:xfrm>
                <a:off x="10410840" y="2024640"/>
                <a:ext cx="181440" cy="202320"/>
              </a:xfrm>
              <a:custGeom>
                <a:avLst/>
                <a:gdLst>
                  <a:gd name="textAreaLeft" fmla="*/ 0 w 181440"/>
                  <a:gd name="textAreaRight" fmla="*/ 182520 w 181440"/>
                  <a:gd name="textAreaTop" fmla="*/ 0 h 202320"/>
                  <a:gd name="textAreaBottom" fmla="*/ 203400 h 202320"/>
                </a:gdLst>
                <a:ahLst/>
                <a:rect l="textAreaLeft" t="textAreaTop" r="textAreaRight" b="textAreaBottom"/>
                <a:pathLst>
                  <a:path w="103644" h="103948">
                    <a:moveTo>
                      <a:pt x="103644" y="22580"/>
                    </a:moveTo>
                    <a:cubicBezTo>
                      <a:pt x="103606" y="22542"/>
                      <a:pt x="103568" y="22504"/>
                      <a:pt x="103530" y="22466"/>
                    </a:cubicBezTo>
                    <a:cubicBezTo>
                      <a:pt x="81127" y="0"/>
                      <a:pt x="44805" y="0"/>
                      <a:pt x="22403" y="22466"/>
                    </a:cubicBezTo>
                    <a:cubicBezTo>
                      <a:pt x="0" y="44931"/>
                      <a:pt x="0" y="81368"/>
                      <a:pt x="22403" y="103834"/>
                    </a:cubicBezTo>
                    <a:cubicBezTo>
                      <a:pt x="22453" y="103872"/>
                      <a:pt x="22492" y="103898"/>
                      <a:pt x="22530" y="103948"/>
                    </a:cubicBezTo>
                    <a:close/>
                  </a:path>
                </a:pathLst>
              </a:custGeom>
              <a:solidFill>
                <a:srgbClr val="a4529e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84960" rIns="84960" tIns="42480" bIns="42480" anchor="t">
                <a:noAutofit/>
              </a:bodyPr>
              <a:p>
                <a:pPr defTabSz="914400">
                  <a:lnSpc>
                    <a:spcPct val="100000"/>
                  </a:lnSpc>
                  <a:tabLst>
                    <a:tab algn="l" pos="0"/>
                  </a:tabLst>
                </a:pPr>
                <a:endParaRPr b="0" lang="ru-RU" sz="1700" spc="-1" strike="noStrike">
                  <a:solidFill>
                    <a:srgbClr val="ffffff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3" name="Shape 220"/>
              <p:cNvSpPr/>
              <p:nvPr/>
            </p:nvSpPr>
            <p:spPr>
              <a:xfrm>
                <a:off x="10489680" y="2044080"/>
                <a:ext cx="181440" cy="202320"/>
              </a:xfrm>
              <a:custGeom>
                <a:avLst/>
                <a:gdLst>
                  <a:gd name="textAreaLeft" fmla="*/ 0 w 181440"/>
                  <a:gd name="textAreaRight" fmla="*/ 182520 w 181440"/>
                  <a:gd name="textAreaTop" fmla="*/ 0 h 202320"/>
                  <a:gd name="textAreaBottom" fmla="*/ 203400 h 202320"/>
                </a:gdLst>
                <a:ahLst/>
                <a:rect l="textAreaLeft" t="textAreaTop" r="textAreaRight" b="textAreaBottom"/>
                <a:pathLst>
                  <a:path w="103631" h="103949">
                    <a:moveTo>
                      <a:pt x="81114" y="0"/>
                    </a:moveTo>
                    <a:cubicBezTo>
                      <a:pt x="81152" y="38"/>
                      <a:pt x="81190" y="76"/>
                      <a:pt x="81228" y="114"/>
                    </a:cubicBezTo>
                    <a:cubicBezTo>
                      <a:pt x="103631" y="22580"/>
                      <a:pt x="103631" y="59016"/>
                      <a:pt x="81228" y="81483"/>
                    </a:cubicBezTo>
                    <a:cubicBezTo>
                      <a:pt x="58839" y="103949"/>
                      <a:pt x="22517" y="103949"/>
                      <a:pt x="114" y="81483"/>
                    </a:cubicBezTo>
                    <a:cubicBezTo>
                      <a:pt x="76" y="81445"/>
                      <a:pt x="38" y="81406"/>
                      <a:pt x="0" y="81368"/>
                    </a:cubicBezTo>
                    <a:close/>
                  </a:path>
                </a:pathLst>
              </a:custGeom>
              <a:solidFill>
                <a:srgbClr val="a4529e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84960" rIns="84960" tIns="42480" bIns="42480" anchor="t">
                <a:noAutofit/>
              </a:bodyPr>
              <a:p>
                <a:pPr defTabSz="914400">
                  <a:lnSpc>
                    <a:spcPct val="100000"/>
                  </a:lnSpc>
                  <a:tabLst>
                    <a:tab algn="l" pos="0"/>
                  </a:tabLst>
                </a:pPr>
                <a:endParaRPr b="0" lang="ru-RU" sz="1700" spc="-1" strike="noStrike">
                  <a:solidFill>
                    <a:srgbClr val="ffffff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4" name="Shape 221"/>
              <p:cNvSpPr/>
              <p:nvPr/>
            </p:nvSpPr>
            <p:spPr>
              <a:xfrm>
                <a:off x="7289640" y="2004480"/>
                <a:ext cx="116640" cy="129960"/>
              </a:xfrm>
              <a:custGeom>
                <a:avLst/>
                <a:gdLst>
                  <a:gd name="textAreaLeft" fmla="*/ 0 w 116640"/>
                  <a:gd name="textAreaRight" fmla="*/ 117720 w 116640"/>
                  <a:gd name="textAreaTop" fmla="*/ 0 h 129960"/>
                  <a:gd name="textAreaBottom" fmla="*/ 131040 h 129960"/>
                </a:gdLst>
                <a:ahLst/>
                <a:rect l="textAreaLeft" t="textAreaTop" r="textAreaRight" b="textAreaBottom"/>
                <a:pathLst>
                  <a:path w="66789" h="66992">
                    <a:moveTo>
                      <a:pt x="0" y="66992"/>
                    </a:moveTo>
                    <a:lnTo>
                      <a:pt x="66789" y="66992"/>
                    </a:lnTo>
                    <a:lnTo>
                      <a:pt x="66789" y="0"/>
                    </a:lnTo>
                    <a:cubicBezTo>
                      <a:pt x="29908" y="0"/>
                      <a:pt x="0" y="29985"/>
                      <a:pt x="0" y="66992"/>
                    </a:cubicBezTo>
                  </a:path>
                </a:pathLst>
              </a:custGeom>
              <a:solidFill>
                <a:srgbClr val="3b4699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84960" rIns="84960" tIns="42480" bIns="42480" anchor="t">
                <a:noAutofit/>
              </a:bodyPr>
              <a:p>
                <a:pPr defTabSz="914400">
                  <a:lnSpc>
                    <a:spcPct val="100000"/>
                  </a:lnSpc>
                  <a:tabLst>
                    <a:tab algn="l" pos="0"/>
                  </a:tabLst>
                </a:pPr>
                <a:endParaRPr b="0" lang="ru-RU" sz="1700" spc="-1" strike="noStrike">
                  <a:solidFill>
                    <a:srgbClr val="ffffff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5" name="Shape 222"/>
              <p:cNvSpPr/>
              <p:nvPr/>
            </p:nvSpPr>
            <p:spPr>
              <a:xfrm>
                <a:off x="7407720" y="2136600"/>
                <a:ext cx="116640" cy="129960"/>
              </a:xfrm>
              <a:custGeom>
                <a:avLst/>
                <a:gdLst>
                  <a:gd name="textAreaLeft" fmla="*/ 0 w 116640"/>
                  <a:gd name="textAreaRight" fmla="*/ 117720 w 116640"/>
                  <a:gd name="textAreaTop" fmla="*/ 0 h 129960"/>
                  <a:gd name="textAreaBottom" fmla="*/ 131040 h 129960"/>
                </a:gdLst>
                <a:ahLst/>
                <a:rect l="textAreaLeft" t="textAreaTop" r="textAreaRight" b="textAreaBottom"/>
                <a:pathLst>
                  <a:path w="66789" h="66992">
                    <a:moveTo>
                      <a:pt x="66789" y="0"/>
                    </a:moveTo>
                    <a:lnTo>
                      <a:pt x="0" y="0"/>
                    </a:lnTo>
                    <a:lnTo>
                      <a:pt x="0" y="66992"/>
                    </a:lnTo>
                    <a:cubicBezTo>
                      <a:pt x="36881" y="66992"/>
                      <a:pt x="66789" y="36995"/>
                      <a:pt x="66789" y="0"/>
                    </a:cubicBezTo>
                  </a:path>
                </a:pathLst>
              </a:custGeom>
              <a:solidFill>
                <a:srgbClr val="3b4699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84960" rIns="84960" tIns="42480" bIns="42480" anchor="t">
                <a:noAutofit/>
              </a:bodyPr>
              <a:p>
                <a:pPr defTabSz="914400">
                  <a:lnSpc>
                    <a:spcPct val="100000"/>
                  </a:lnSpc>
                  <a:tabLst>
                    <a:tab algn="l" pos="0"/>
                  </a:tabLst>
                </a:pPr>
                <a:endParaRPr b="0" lang="ru-RU" sz="1700" spc="-1" strike="noStrike">
                  <a:solidFill>
                    <a:srgbClr val="ffffff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96" name="Shape 223"/>
              <p:cNvSpPr/>
              <p:nvPr/>
            </p:nvSpPr>
            <p:spPr>
              <a:xfrm>
                <a:off x="8208360" y="2010960"/>
                <a:ext cx="255600" cy="255960"/>
              </a:xfrm>
              <a:custGeom>
                <a:avLst/>
                <a:gdLst>
                  <a:gd name="textAreaLeft" fmla="*/ 0 w 255600"/>
                  <a:gd name="textAreaRight" fmla="*/ 256680 w 255600"/>
                  <a:gd name="textAreaTop" fmla="*/ 0 h 255960"/>
                  <a:gd name="textAreaBottom" fmla="*/ 257040 h 255960"/>
                </a:gdLst>
                <a:ahLst/>
                <a:rect l="textAreaLeft" t="textAreaTop" r="textAreaRight" b="textAreaBottom"/>
                <a:pathLst>
                  <a:path w="145757" h="131317">
                    <a:moveTo>
                      <a:pt x="129006" y="46367"/>
                    </a:moveTo>
                    <a:lnTo>
                      <a:pt x="98298" y="8179"/>
                    </a:lnTo>
                    <a:cubicBezTo>
                      <a:pt x="93091" y="1308"/>
                      <a:pt x="84810" y="0"/>
                      <a:pt x="74790" y="7506"/>
                    </a:cubicBezTo>
                    <a:cubicBezTo>
                      <a:pt x="64770" y="15024"/>
                      <a:pt x="14872" y="54888"/>
                      <a:pt x="0" y="65874"/>
                    </a:cubicBezTo>
                    <a:cubicBezTo>
                      <a:pt x="22441" y="67156"/>
                      <a:pt x="29032" y="77888"/>
                      <a:pt x="36779" y="86219"/>
                    </a:cubicBezTo>
                    <a:lnTo>
                      <a:pt x="53810" y="107212"/>
                    </a:lnTo>
                    <a:cubicBezTo>
                      <a:pt x="70561" y="128053"/>
                      <a:pt x="100978" y="131317"/>
                      <a:pt x="121742" y="114502"/>
                    </a:cubicBezTo>
                    <a:cubicBezTo>
                      <a:pt x="142506" y="97700"/>
                      <a:pt x="145757" y="67194"/>
                      <a:pt x="129006" y="46367"/>
                    </a:cubicBezTo>
                  </a:path>
                </a:pathLst>
              </a:custGeom>
              <a:solidFill>
                <a:srgbClr val="f47e35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84960" rIns="84960" tIns="42480" bIns="42480" anchor="t">
                <a:noAutofit/>
              </a:bodyPr>
              <a:p>
                <a:pPr defTabSz="914400">
                  <a:lnSpc>
                    <a:spcPct val="100000"/>
                  </a:lnSpc>
                  <a:tabLst>
                    <a:tab algn="l" pos="0"/>
                  </a:tabLst>
                </a:pPr>
                <a:endParaRPr b="0" lang="ru-RU" sz="1700" spc="-1" strike="noStrike">
                  <a:solidFill>
                    <a:srgbClr val="ffffff"/>
                  </a:solidFill>
                  <a:latin typeface="Arial"/>
                  <a:ea typeface="Arial"/>
                </a:endParaRPr>
              </a:p>
            </p:txBody>
          </p:sp>
          <p:grpSp>
            <p:nvGrpSpPr>
              <p:cNvPr id="97" name="Shape 224"/>
              <p:cNvGrpSpPr/>
              <p:nvPr/>
            </p:nvGrpSpPr>
            <p:grpSpPr>
              <a:xfrm>
                <a:off x="9966600" y="2009160"/>
                <a:ext cx="233280" cy="262080"/>
                <a:chOff x="9966600" y="2009160"/>
                <a:chExt cx="233280" cy="262080"/>
              </a:xfrm>
            </p:grpSpPr>
            <p:pic>
              <p:nvPicPr>
                <p:cNvPr id="98" name="Picture 226" descr=""/>
                <p:cNvPicPr/>
                <p:nvPr/>
              </p:nvPicPr>
              <p:blipFill>
                <a:blip r:embed="rId3"/>
                <a:stretch/>
              </p:blipFill>
              <p:spPr>
                <a:xfrm>
                  <a:off x="9966600" y="2009160"/>
                  <a:ext cx="233280" cy="262080"/>
                </a:xfrm>
                <a:prstGeom prst="rect">
                  <a:avLst/>
                </a:prstGeom>
                <a:ln w="0">
                  <a:noFill/>
                </a:ln>
              </p:spPr>
            </p:pic>
            <p:sp>
              <p:nvSpPr>
                <p:cNvPr id="99" name="Shape 227"/>
                <p:cNvSpPr/>
                <p:nvPr/>
              </p:nvSpPr>
              <p:spPr>
                <a:xfrm>
                  <a:off x="10057680" y="2116080"/>
                  <a:ext cx="51480" cy="57600"/>
                </a:xfrm>
                <a:custGeom>
                  <a:avLst/>
                  <a:gdLst>
                    <a:gd name="textAreaLeft" fmla="*/ 0 w 51480"/>
                    <a:gd name="textAreaRight" fmla="*/ 52560 w 51480"/>
                    <a:gd name="textAreaTop" fmla="*/ 0 h 57600"/>
                    <a:gd name="textAreaBottom" fmla="*/ 58680 h 57600"/>
                  </a:gdLst>
                  <a:ahLst/>
                  <a:rect l="textAreaLeft" t="textAreaTop" r="textAreaRight" b="textAreaBottom"/>
                  <a:pathLst>
                    <a:path w="29958" h="30035">
                      <a:moveTo>
                        <a:pt x="14973" y="30035"/>
                      </a:moveTo>
                      <a:cubicBezTo>
                        <a:pt x="23240" y="30035"/>
                        <a:pt x="29958" y="23305"/>
                        <a:pt x="29958" y="15011"/>
                      </a:cubicBezTo>
                      <a:cubicBezTo>
                        <a:pt x="29958" y="6718"/>
                        <a:pt x="23240" y="0"/>
                        <a:pt x="14973" y="0"/>
                      </a:cubicBezTo>
                      <a:cubicBezTo>
                        <a:pt x="6706" y="0"/>
                        <a:pt x="0" y="6718"/>
                        <a:pt x="0" y="15011"/>
                      </a:cubicBezTo>
                      <a:cubicBezTo>
                        <a:pt x="0" y="23305"/>
                        <a:pt x="6706" y="30035"/>
                        <a:pt x="14973" y="30035"/>
                      </a:cubicBezTo>
                    </a:path>
                  </a:pathLst>
                </a:custGeom>
                <a:solidFill>
                  <a:srgbClr val="2866a5"/>
                </a:solidFill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lIns="84960" rIns="84960" tIns="15840" bIns="15840" anchor="t">
                  <a:noAutofit/>
                </a:bodyPr>
                <a:p>
                  <a:pPr defTabSz="914400">
                    <a:lnSpc>
                      <a:spcPct val="100000"/>
                    </a:lnSpc>
                    <a:tabLst>
                      <a:tab algn="l" pos="0"/>
                    </a:tabLst>
                  </a:pPr>
                  <a:endParaRPr b="0" lang="ru-RU" sz="1700" spc="-1" strike="noStrike">
                    <a:solidFill>
                      <a:srgbClr val="ffffff"/>
                    </a:solidFill>
                    <a:latin typeface="Arial"/>
                    <a:ea typeface="Arial"/>
                  </a:endParaRPr>
                </a:p>
              </p:txBody>
            </p:sp>
          </p:grpSp>
          <p:sp>
            <p:nvSpPr>
              <p:cNvPr id="100" name="Shape 228"/>
              <p:cNvSpPr/>
              <p:nvPr/>
            </p:nvSpPr>
            <p:spPr>
              <a:xfrm>
                <a:off x="9542880" y="2027880"/>
                <a:ext cx="274320" cy="224280"/>
              </a:xfrm>
              <a:custGeom>
                <a:avLst/>
                <a:gdLst>
                  <a:gd name="textAreaLeft" fmla="*/ 0 w 274320"/>
                  <a:gd name="textAreaRight" fmla="*/ 275400 w 274320"/>
                  <a:gd name="textAreaTop" fmla="*/ 0 h 224280"/>
                  <a:gd name="textAreaBottom" fmla="*/ 225360 h 224280"/>
                </a:gdLst>
                <a:ahLst/>
                <a:rect l="textAreaLeft" t="textAreaTop" r="textAreaRight" b="textAreaBottom"/>
                <a:pathLst>
                  <a:path w="156235" h="115049">
                    <a:moveTo>
                      <a:pt x="85217" y="0"/>
                    </a:moveTo>
                    <a:lnTo>
                      <a:pt x="156235" y="0"/>
                    </a:lnTo>
                    <a:lnTo>
                      <a:pt x="71019" y="115049"/>
                    </a:lnTo>
                    <a:lnTo>
                      <a:pt x="0" y="115049"/>
                    </a:lnTo>
                    <a:close/>
                  </a:path>
                </a:pathLst>
              </a:custGeom>
              <a:solidFill>
                <a:srgbClr val="f04f37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84960" rIns="84960" tIns="42480" bIns="42480" anchor="t">
                <a:noAutofit/>
              </a:bodyPr>
              <a:p>
                <a:pPr defTabSz="914400">
                  <a:lnSpc>
                    <a:spcPct val="100000"/>
                  </a:lnSpc>
                  <a:tabLst>
                    <a:tab algn="l" pos="0"/>
                  </a:tabLst>
                </a:pPr>
                <a:endParaRPr b="0" lang="ru-RU" sz="1700" spc="-1" strike="noStrike">
                  <a:solidFill>
                    <a:srgbClr val="ffffff"/>
                  </a:solidFill>
                  <a:latin typeface="Arial"/>
                  <a:ea typeface="Arial"/>
                </a:endParaRPr>
              </a:p>
            </p:txBody>
          </p:sp>
        </p:grpSp>
        <p:grpSp>
          <p:nvGrpSpPr>
            <p:cNvPr id="101" name="Shape 229"/>
            <p:cNvGrpSpPr/>
            <p:nvPr/>
          </p:nvGrpSpPr>
          <p:grpSpPr>
            <a:xfrm>
              <a:off x="7383240" y="1674720"/>
              <a:ext cx="3384360" cy="307440"/>
              <a:chOff x="7383240" y="1674720"/>
              <a:chExt cx="3384360" cy="307440"/>
            </a:xfrm>
          </p:grpSpPr>
          <p:sp>
            <p:nvSpPr>
              <p:cNvPr id="102" name="Shape 230"/>
              <p:cNvSpPr/>
              <p:nvPr/>
            </p:nvSpPr>
            <p:spPr>
              <a:xfrm>
                <a:off x="7383240" y="1674720"/>
                <a:ext cx="3384360" cy="30744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pPr defTabSz="914400">
                  <a:lnSpc>
                    <a:spcPct val="100000"/>
                  </a:lnSpc>
                  <a:tabLst>
                    <a:tab algn="l" pos="0"/>
                  </a:tabLst>
                </a:pPr>
                <a:endParaRPr b="0" lang="ru-RU" sz="17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3" name="Shape 231"/>
              <p:cNvSpPr/>
              <p:nvPr/>
            </p:nvSpPr>
            <p:spPr>
              <a:xfrm>
                <a:off x="7383240" y="1759320"/>
                <a:ext cx="173160" cy="147960"/>
              </a:xfrm>
              <a:custGeom>
                <a:avLst/>
                <a:gdLst>
                  <a:gd name="textAreaLeft" fmla="*/ 0 w 173160"/>
                  <a:gd name="textAreaRight" fmla="*/ 174240 w 173160"/>
                  <a:gd name="textAreaTop" fmla="*/ 0 h 147960"/>
                  <a:gd name="textAreaBottom" fmla="*/ 149040 h 147960"/>
                </a:gdLst>
                <a:ahLst/>
                <a:rect l="textAreaLeft" t="textAreaTop" r="textAreaRight" b="textAreaBottom"/>
                <a:pathLst>
                  <a:path w="121" h="84">
                    <a:moveTo>
                      <a:pt x="120" y="42"/>
                    </a:moveTo>
                    <a:lnTo>
                      <a:pt x="120" y="42"/>
                    </a:lnTo>
                    <a:cubicBezTo>
                      <a:pt x="120" y="57"/>
                      <a:pt x="121" y="71"/>
                      <a:pt x="121" y="84"/>
                    </a:cubicBezTo>
                    <a:lnTo>
                      <a:pt x="86" y="84"/>
                    </a:lnTo>
                    <a:lnTo>
                      <a:pt x="86" y="23"/>
                    </a:lnTo>
                    <a:lnTo>
                      <a:pt x="35" y="23"/>
                    </a:lnTo>
                    <a:lnTo>
                      <a:pt x="35" y="84"/>
                    </a:lnTo>
                    <a:lnTo>
                      <a:pt x="0" y="84"/>
                    </a:lnTo>
                    <a:cubicBezTo>
                      <a:pt x="0" y="69"/>
                      <a:pt x="1" y="55"/>
                      <a:pt x="1" y="42"/>
                    </a:cubicBezTo>
                    <a:cubicBezTo>
                      <a:pt x="1" y="29"/>
                      <a:pt x="0" y="15"/>
                      <a:pt x="0" y="0"/>
                    </a:cubicBezTo>
                    <a:lnTo>
                      <a:pt x="121" y="0"/>
                    </a:lnTo>
                    <a:cubicBezTo>
                      <a:pt x="121" y="13"/>
                      <a:pt x="120" y="27"/>
                      <a:pt x="120" y="42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pPr defTabSz="914400">
                  <a:lnSpc>
                    <a:spcPct val="100000"/>
                  </a:lnSpc>
                  <a:tabLst>
                    <a:tab algn="l" pos="0"/>
                  </a:tabLst>
                </a:pPr>
                <a:endParaRPr b="0" lang="ru-RU" sz="17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4" name="Shape 232"/>
              <p:cNvSpPr/>
              <p:nvPr/>
            </p:nvSpPr>
            <p:spPr>
              <a:xfrm>
                <a:off x="7589160" y="1759320"/>
                <a:ext cx="174600" cy="147960"/>
              </a:xfrm>
              <a:custGeom>
                <a:avLst/>
                <a:gdLst>
                  <a:gd name="textAreaLeft" fmla="*/ 0 w 174600"/>
                  <a:gd name="textAreaRight" fmla="*/ 175680 w 174600"/>
                  <a:gd name="textAreaTop" fmla="*/ 0 h 147960"/>
                  <a:gd name="textAreaBottom" fmla="*/ 149040 h 147960"/>
                </a:gdLst>
                <a:ahLst/>
                <a:rect l="textAreaLeft" t="textAreaTop" r="textAreaRight" b="textAreaBottom"/>
                <a:pathLst>
                  <a:path w="122" h="84">
                    <a:moveTo>
                      <a:pt x="58" y="41"/>
                    </a:moveTo>
                    <a:lnTo>
                      <a:pt x="58" y="41"/>
                    </a:lnTo>
                    <a:cubicBezTo>
                      <a:pt x="67" y="41"/>
                      <a:pt x="73" y="41"/>
                      <a:pt x="77" y="40"/>
                    </a:cubicBezTo>
                    <a:cubicBezTo>
                      <a:pt x="81" y="40"/>
                      <a:pt x="84" y="39"/>
                      <a:pt x="86" y="38"/>
                    </a:cubicBezTo>
                    <a:cubicBezTo>
                      <a:pt x="87" y="36"/>
                      <a:pt x="88" y="34"/>
                      <a:pt x="88" y="32"/>
                    </a:cubicBezTo>
                    <a:cubicBezTo>
                      <a:pt x="88" y="29"/>
                      <a:pt x="87" y="27"/>
                      <a:pt x="86" y="26"/>
                    </a:cubicBezTo>
                    <a:cubicBezTo>
                      <a:pt x="84" y="25"/>
                      <a:pt x="82" y="24"/>
                      <a:pt x="77" y="24"/>
                    </a:cubicBezTo>
                    <a:cubicBezTo>
                      <a:pt x="73" y="23"/>
                      <a:pt x="67" y="23"/>
                      <a:pt x="58" y="23"/>
                    </a:cubicBezTo>
                    <a:lnTo>
                      <a:pt x="37" y="23"/>
                    </a:lnTo>
                    <a:lnTo>
                      <a:pt x="37" y="41"/>
                    </a:lnTo>
                    <a:lnTo>
                      <a:pt x="58" y="41"/>
                    </a:lnTo>
                    <a:close/>
                    <a:moveTo>
                      <a:pt x="69" y="0"/>
                    </a:moveTo>
                    <a:lnTo>
                      <a:pt x="69" y="0"/>
                    </a:lnTo>
                    <a:cubicBezTo>
                      <a:pt x="89" y="0"/>
                      <a:pt x="103" y="3"/>
                      <a:pt x="111" y="8"/>
                    </a:cubicBezTo>
                    <a:cubicBezTo>
                      <a:pt x="118" y="14"/>
                      <a:pt x="122" y="21"/>
                      <a:pt x="122" y="31"/>
                    </a:cubicBezTo>
                    <a:cubicBezTo>
                      <a:pt x="122" y="38"/>
                      <a:pt x="121" y="44"/>
                      <a:pt x="118" y="48"/>
                    </a:cubicBezTo>
                    <a:cubicBezTo>
                      <a:pt x="115" y="53"/>
                      <a:pt x="109" y="57"/>
                      <a:pt x="101" y="60"/>
                    </a:cubicBezTo>
                    <a:cubicBezTo>
                      <a:pt x="93" y="62"/>
                      <a:pt x="83" y="64"/>
                      <a:pt x="69" y="64"/>
                    </a:cubicBezTo>
                    <a:lnTo>
                      <a:pt x="37" y="64"/>
                    </a:lnTo>
                    <a:lnTo>
                      <a:pt x="37" y="84"/>
                    </a:lnTo>
                    <a:lnTo>
                      <a:pt x="0" y="84"/>
                    </a:lnTo>
                    <a:cubicBezTo>
                      <a:pt x="1" y="69"/>
                      <a:pt x="2" y="55"/>
                      <a:pt x="2" y="42"/>
                    </a:cubicBezTo>
                    <a:cubicBezTo>
                      <a:pt x="2" y="29"/>
                      <a:pt x="1" y="15"/>
                      <a:pt x="0" y="0"/>
                    </a:cubicBezTo>
                    <a:lnTo>
                      <a:pt x="37" y="0"/>
                    </a:lnTo>
                    <a:lnTo>
                      <a:pt x="37" y="0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pPr defTabSz="914400">
                  <a:lnSpc>
                    <a:spcPct val="100000"/>
                  </a:lnSpc>
                  <a:tabLst>
                    <a:tab algn="l" pos="0"/>
                  </a:tabLst>
                </a:pPr>
                <a:endParaRPr b="0" lang="ru-RU" sz="17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5" name="Shape 233"/>
              <p:cNvSpPr/>
              <p:nvPr/>
            </p:nvSpPr>
            <p:spPr>
              <a:xfrm>
                <a:off x="7786800" y="1754280"/>
                <a:ext cx="194760" cy="154800"/>
              </a:xfrm>
              <a:custGeom>
                <a:avLst/>
                <a:gdLst>
                  <a:gd name="textAreaLeft" fmla="*/ 0 w 194760"/>
                  <a:gd name="textAreaRight" fmla="*/ 195840 w 194760"/>
                  <a:gd name="textAreaTop" fmla="*/ 0 h 154800"/>
                  <a:gd name="textAreaBottom" fmla="*/ 155880 h 154800"/>
                </a:gdLst>
                <a:ahLst/>
                <a:rect l="textAreaLeft" t="textAreaTop" r="textAreaRight" b="textAreaBottom"/>
                <a:pathLst>
                  <a:path w="135" h="88">
                    <a:moveTo>
                      <a:pt x="92" y="60"/>
                    </a:moveTo>
                    <a:lnTo>
                      <a:pt x="92" y="60"/>
                    </a:lnTo>
                    <a:cubicBezTo>
                      <a:pt x="97" y="56"/>
                      <a:pt x="99" y="51"/>
                      <a:pt x="99" y="44"/>
                    </a:cubicBezTo>
                    <a:cubicBezTo>
                      <a:pt x="99" y="37"/>
                      <a:pt x="97" y="32"/>
                      <a:pt x="92" y="29"/>
                    </a:cubicBezTo>
                    <a:cubicBezTo>
                      <a:pt x="87" y="26"/>
                      <a:pt x="79" y="24"/>
                      <a:pt x="67" y="24"/>
                    </a:cubicBezTo>
                    <a:cubicBezTo>
                      <a:pt x="56" y="24"/>
                      <a:pt x="48" y="26"/>
                      <a:pt x="44" y="29"/>
                    </a:cubicBezTo>
                    <a:cubicBezTo>
                      <a:pt x="39" y="32"/>
                      <a:pt x="36" y="37"/>
                      <a:pt x="36" y="44"/>
                    </a:cubicBezTo>
                    <a:cubicBezTo>
                      <a:pt x="36" y="51"/>
                      <a:pt x="39" y="56"/>
                      <a:pt x="44" y="60"/>
                    </a:cubicBezTo>
                    <a:cubicBezTo>
                      <a:pt x="48" y="63"/>
                      <a:pt x="56" y="64"/>
                      <a:pt x="67" y="64"/>
                    </a:cubicBezTo>
                    <a:cubicBezTo>
                      <a:pt x="79" y="64"/>
                      <a:pt x="87" y="63"/>
                      <a:pt x="92" y="60"/>
                    </a:cubicBezTo>
                    <a:close/>
                    <a:moveTo>
                      <a:pt x="17" y="77"/>
                    </a:moveTo>
                    <a:lnTo>
                      <a:pt x="17" y="77"/>
                    </a:lnTo>
                    <a:cubicBezTo>
                      <a:pt x="6" y="69"/>
                      <a:pt x="0" y="58"/>
                      <a:pt x="0" y="44"/>
                    </a:cubicBezTo>
                    <a:cubicBezTo>
                      <a:pt x="0" y="30"/>
                      <a:pt x="6" y="20"/>
                      <a:pt x="17" y="12"/>
                    </a:cubicBezTo>
                    <a:cubicBezTo>
                      <a:pt x="27" y="4"/>
                      <a:pt x="44" y="0"/>
                      <a:pt x="67" y="0"/>
                    </a:cubicBezTo>
                    <a:cubicBezTo>
                      <a:pt x="91" y="0"/>
                      <a:pt x="108" y="4"/>
                      <a:pt x="118" y="12"/>
                    </a:cubicBezTo>
                    <a:cubicBezTo>
                      <a:pt x="129" y="20"/>
                      <a:pt x="135" y="30"/>
                      <a:pt x="135" y="44"/>
                    </a:cubicBezTo>
                    <a:cubicBezTo>
                      <a:pt x="135" y="58"/>
                      <a:pt x="129" y="69"/>
                      <a:pt x="119" y="77"/>
                    </a:cubicBezTo>
                    <a:cubicBezTo>
                      <a:pt x="108" y="84"/>
                      <a:pt x="91" y="88"/>
                      <a:pt x="67" y="88"/>
                    </a:cubicBezTo>
                    <a:cubicBezTo>
                      <a:pt x="44" y="88"/>
                      <a:pt x="28" y="84"/>
                      <a:pt x="17" y="77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pPr defTabSz="914400">
                  <a:lnSpc>
                    <a:spcPct val="100000"/>
                  </a:lnSpc>
                  <a:tabLst>
                    <a:tab algn="l" pos="0"/>
                  </a:tabLst>
                </a:pPr>
                <a:endParaRPr b="0" lang="ru-RU" sz="17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6" name="Shape 234"/>
              <p:cNvSpPr/>
              <p:nvPr/>
            </p:nvSpPr>
            <p:spPr>
              <a:xfrm>
                <a:off x="8004600" y="1747440"/>
                <a:ext cx="214920" cy="159840"/>
              </a:xfrm>
              <a:custGeom>
                <a:avLst/>
                <a:gdLst>
                  <a:gd name="textAreaLeft" fmla="*/ 0 w 214920"/>
                  <a:gd name="textAreaRight" fmla="*/ 216000 w 214920"/>
                  <a:gd name="textAreaTop" fmla="*/ 0 h 159840"/>
                  <a:gd name="textAreaBottom" fmla="*/ 160920 h 159840"/>
                </a:gdLst>
                <a:ahLst/>
                <a:rect l="textAreaLeft" t="textAreaTop" r="textAreaRight" b="textAreaBottom"/>
                <a:pathLst>
                  <a:path w="150" h="90">
                    <a:moveTo>
                      <a:pt x="107" y="52"/>
                    </a:moveTo>
                    <a:lnTo>
                      <a:pt x="107" y="52"/>
                    </a:lnTo>
                    <a:cubicBezTo>
                      <a:pt x="109" y="50"/>
                      <a:pt x="110" y="48"/>
                      <a:pt x="110" y="45"/>
                    </a:cubicBezTo>
                    <a:cubicBezTo>
                      <a:pt x="110" y="39"/>
                      <a:pt x="105" y="35"/>
                      <a:pt x="95" y="33"/>
                    </a:cubicBezTo>
                    <a:lnTo>
                      <a:pt x="95" y="44"/>
                    </a:lnTo>
                    <a:cubicBezTo>
                      <a:pt x="95" y="46"/>
                      <a:pt x="95" y="51"/>
                      <a:pt x="95" y="57"/>
                    </a:cubicBezTo>
                    <a:cubicBezTo>
                      <a:pt x="100" y="56"/>
                      <a:pt x="104" y="54"/>
                      <a:pt x="107" y="52"/>
                    </a:cubicBezTo>
                    <a:close/>
                    <a:moveTo>
                      <a:pt x="44" y="52"/>
                    </a:moveTo>
                    <a:lnTo>
                      <a:pt x="44" y="52"/>
                    </a:lnTo>
                    <a:cubicBezTo>
                      <a:pt x="46" y="54"/>
                      <a:pt x="50" y="56"/>
                      <a:pt x="56" y="56"/>
                    </a:cubicBezTo>
                    <a:lnTo>
                      <a:pt x="56" y="44"/>
                    </a:lnTo>
                    <a:lnTo>
                      <a:pt x="56" y="33"/>
                    </a:lnTo>
                    <a:cubicBezTo>
                      <a:pt x="45" y="35"/>
                      <a:pt x="40" y="39"/>
                      <a:pt x="40" y="45"/>
                    </a:cubicBezTo>
                    <a:cubicBezTo>
                      <a:pt x="40" y="48"/>
                      <a:pt x="42" y="50"/>
                      <a:pt x="44" y="52"/>
                    </a:cubicBezTo>
                    <a:close/>
                    <a:moveTo>
                      <a:pt x="95" y="80"/>
                    </a:moveTo>
                    <a:lnTo>
                      <a:pt x="95" y="80"/>
                    </a:lnTo>
                    <a:lnTo>
                      <a:pt x="95" y="90"/>
                    </a:lnTo>
                    <a:lnTo>
                      <a:pt x="55" y="90"/>
                    </a:lnTo>
                    <a:lnTo>
                      <a:pt x="55" y="80"/>
                    </a:lnTo>
                    <a:cubicBezTo>
                      <a:pt x="37" y="78"/>
                      <a:pt x="23" y="74"/>
                      <a:pt x="14" y="68"/>
                    </a:cubicBezTo>
                    <a:cubicBezTo>
                      <a:pt x="5" y="62"/>
                      <a:pt x="0" y="55"/>
                      <a:pt x="0" y="45"/>
                    </a:cubicBezTo>
                    <a:cubicBezTo>
                      <a:pt x="0" y="35"/>
                      <a:pt x="5" y="27"/>
                      <a:pt x="14" y="22"/>
                    </a:cubicBezTo>
                    <a:cubicBezTo>
                      <a:pt x="23" y="16"/>
                      <a:pt x="37" y="12"/>
                      <a:pt x="55" y="10"/>
                    </a:cubicBezTo>
                    <a:lnTo>
                      <a:pt x="55" y="0"/>
                    </a:lnTo>
                    <a:lnTo>
                      <a:pt x="95" y="0"/>
                    </a:lnTo>
                    <a:cubicBezTo>
                      <a:pt x="95" y="2"/>
                      <a:pt x="95" y="5"/>
                      <a:pt x="95" y="10"/>
                    </a:cubicBezTo>
                    <a:cubicBezTo>
                      <a:pt x="114" y="12"/>
                      <a:pt x="128" y="16"/>
                      <a:pt x="137" y="22"/>
                    </a:cubicBezTo>
                    <a:cubicBezTo>
                      <a:pt x="146" y="27"/>
                      <a:pt x="150" y="35"/>
                      <a:pt x="150" y="45"/>
                    </a:cubicBezTo>
                    <a:cubicBezTo>
                      <a:pt x="150" y="65"/>
                      <a:pt x="132" y="77"/>
                      <a:pt x="95" y="80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pPr defTabSz="914400">
                  <a:lnSpc>
                    <a:spcPct val="100000"/>
                  </a:lnSpc>
                  <a:tabLst>
                    <a:tab algn="l" pos="0"/>
                  </a:tabLst>
                </a:pPr>
                <a:endParaRPr b="0" lang="ru-RU" sz="17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7" name="Shape 235"/>
              <p:cNvSpPr/>
              <p:nvPr/>
            </p:nvSpPr>
            <p:spPr>
              <a:xfrm>
                <a:off x="8244000" y="1759320"/>
                <a:ext cx="171720" cy="147960"/>
              </a:xfrm>
              <a:custGeom>
                <a:avLst/>
                <a:gdLst>
                  <a:gd name="textAreaLeft" fmla="*/ 0 w 171720"/>
                  <a:gd name="textAreaRight" fmla="*/ 172800 w 171720"/>
                  <a:gd name="textAreaTop" fmla="*/ 0 h 147960"/>
                  <a:gd name="textAreaBottom" fmla="*/ 149040 h 147960"/>
                </a:gdLst>
                <a:ahLst/>
                <a:rect l="textAreaLeft" t="textAreaTop" r="textAreaRight" b="textAreaBottom"/>
                <a:pathLst>
                  <a:path w="119" h="84">
                    <a:moveTo>
                      <a:pt x="36" y="63"/>
                    </a:moveTo>
                    <a:lnTo>
                      <a:pt x="36" y="63"/>
                    </a:lnTo>
                    <a:cubicBezTo>
                      <a:pt x="74" y="63"/>
                      <a:pt x="102" y="62"/>
                      <a:pt x="119" y="61"/>
                    </a:cubicBezTo>
                    <a:cubicBezTo>
                      <a:pt x="118" y="65"/>
                      <a:pt x="118" y="68"/>
                      <a:pt x="118" y="71"/>
                    </a:cubicBezTo>
                    <a:cubicBezTo>
                      <a:pt x="118" y="75"/>
                      <a:pt x="118" y="79"/>
                      <a:pt x="118" y="84"/>
                    </a:cubicBezTo>
                    <a:lnTo>
                      <a:pt x="0" y="84"/>
                    </a:lnTo>
                    <a:cubicBezTo>
                      <a:pt x="1" y="69"/>
                      <a:pt x="2" y="55"/>
                      <a:pt x="2" y="42"/>
                    </a:cubicBezTo>
                    <a:cubicBezTo>
                      <a:pt x="2" y="29"/>
                      <a:pt x="1" y="15"/>
                      <a:pt x="0" y="0"/>
                    </a:cubicBezTo>
                    <a:lnTo>
                      <a:pt x="118" y="0"/>
                    </a:lnTo>
                    <a:lnTo>
                      <a:pt x="118" y="21"/>
                    </a:lnTo>
                    <a:lnTo>
                      <a:pt x="36" y="21"/>
                    </a:lnTo>
                    <a:lnTo>
                      <a:pt x="36" y="32"/>
                    </a:lnTo>
                    <a:cubicBezTo>
                      <a:pt x="41" y="32"/>
                      <a:pt x="48" y="32"/>
                      <a:pt x="57" y="32"/>
                    </a:cubicBezTo>
                    <a:cubicBezTo>
                      <a:pt x="73" y="32"/>
                      <a:pt x="90" y="32"/>
                      <a:pt x="107" y="31"/>
                    </a:cubicBezTo>
                    <a:lnTo>
                      <a:pt x="107" y="51"/>
                    </a:lnTo>
                    <a:cubicBezTo>
                      <a:pt x="90" y="51"/>
                      <a:pt x="73" y="51"/>
                      <a:pt x="57" y="51"/>
                    </a:cubicBezTo>
                    <a:cubicBezTo>
                      <a:pt x="48" y="51"/>
                      <a:pt x="41" y="51"/>
                      <a:pt x="36" y="51"/>
                    </a:cubicBezTo>
                    <a:lnTo>
                      <a:pt x="36" y="6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pPr defTabSz="914400">
                  <a:lnSpc>
                    <a:spcPct val="100000"/>
                  </a:lnSpc>
                  <a:tabLst>
                    <a:tab algn="l" pos="0"/>
                  </a:tabLst>
                </a:pPr>
                <a:endParaRPr b="0" lang="ru-RU" sz="17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8" name="Shape 236"/>
              <p:cNvSpPr/>
              <p:nvPr/>
            </p:nvSpPr>
            <p:spPr>
              <a:xfrm>
                <a:off x="8438760" y="1754280"/>
                <a:ext cx="186120" cy="154800"/>
              </a:xfrm>
              <a:custGeom>
                <a:avLst/>
                <a:gdLst>
                  <a:gd name="textAreaLeft" fmla="*/ 0 w 186120"/>
                  <a:gd name="textAreaRight" fmla="*/ 187200 w 186120"/>
                  <a:gd name="textAreaTop" fmla="*/ 0 h 154800"/>
                  <a:gd name="textAreaBottom" fmla="*/ 155880 h 154800"/>
                </a:gdLst>
                <a:ahLst/>
                <a:rect l="textAreaLeft" t="textAreaTop" r="textAreaRight" b="textAreaBottom"/>
                <a:pathLst>
                  <a:path w="130" h="88">
                    <a:moveTo>
                      <a:pt x="16" y="77"/>
                    </a:moveTo>
                    <a:lnTo>
                      <a:pt x="16" y="77"/>
                    </a:lnTo>
                    <a:cubicBezTo>
                      <a:pt x="5" y="70"/>
                      <a:pt x="0" y="59"/>
                      <a:pt x="0" y="45"/>
                    </a:cubicBezTo>
                    <a:cubicBezTo>
                      <a:pt x="0" y="31"/>
                      <a:pt x="5" y="20"/>
                      <a:pt x="16" y="12"/>
                    </a:cubicBezTo>
                    <a:cubicBezTo>
                      <a:pt x="27" y="4"/>
                      <a:pt x="44" y="0"/>
                      <a:pt x="66" y="0"/>
                    </a:cubicBezTo>
                    <a:cubicBezTo>
                      <a:pt x="98" y="0"/>
                      <a:pt x="119" y="9"/>
                      <a:pt x="130" y="26"/>
                    </a:cubicBezTo>
                    <a:cubicBezTo>
                      <a:pt x="121" y="28"/>
                      <a:pt x="111" y="32"/>
                      <a:pt x="98" y="36"/>
                    </a:cubicBezTo>
                    <a:cubicBezTo>
                      <a:pt x="95" y="32"/>
                      <a:pt x="91" y="29"/>
                      <a:pt x="85" y="27"/>
                    </a:cubicBezTo>
                    <a:cubicBezTo>
                      <a:pt x="78" y="25"/>
                      <a:pt x="72" y="24"/>
                      <a:pt x="65" y="24"/>
                    </a:cubicBezTo>
                    <a:cubicBezTo>
                      <a:pt x="56" y="24"/>
                      <a:pt x="49" y="26"/>
                      <a:pt x="44" y="29"/>
                    </a:cubicBezTo>
                    <a:cubicBezTo>
                      <a:pt x="39" y="33"/>
                      <a:pt x="37" y="38"/>
                      <a:pt x="37" y="44"/>
                    </a:cubicBezTo>
                    <a:cubicBezTo>
                      <a:pt x="37" y="50"/>
                      <a:pt x="39" y="55"/>
                      <a:pt x="44" y="59"/>
                    </a:cubicBezTo>
                    <a:cubicBezTo>
                      <a:pt x="49" y="63"/>
                      <a:pt x="57" y="65"/>
                      <a:pt x="68" y="65"/>
                    </a:cubicBezTo>
                    <a:cubicBezTo>
                      <a:pt x="76" y="65"/>
                      <a:pt x="83" y="64"/>
                      <a:pt x="88" y="62"/>
                    </a:cubicBezTo>
                    <a:cubicBezTo>
                      <a:pt x="92" y="60"/>
                      <a:pt x="96" y="56"/>
                      <a:pt x="98" y="52"/>
                    </a:cubicBezTo>
                    <a:cubicBezTo>
                      <a:pt x="107" y="55"/>
                      <a:pt x="117" y="59"/>
                      <a:pt x="130" y="63"/>
                    </a:cubicBezTo>
                    <a:cubicBezTo>
                      <a:pt x="125" y="72"/>
                      <a:pt x="117" y="79"/>
                      <a:pt x="105" y="83"/>
                    </a:cubicBezTo>
                    <a:cubicBezTo>
                      <a:pt x="93" y="86"/>
                      <a:pt x="80" y="88"/>
                      <a:pt x="66" y="88"/>
                    </a:cubicBezTo>
                    <a:cubicBezTo>
                      <a:pt x="44" y="88"/>
                      <a:pt x="27" y="84"/>
                      <a:pt x="16" y="77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pPr defTabSz="914400">
                  <a:lnSpc>
                    <a:spcPct val="100000"/>
                  </a:lnSpc>
                  <a:tabLst>
                    <a:tab algn="l" pos="0"/>
                  </a:tabLst>
                </a:pPr>
                <a:endParaRPr b="0" lang="ru-RU" sz="17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09" name="Shape 237"/>
              <p:cNvSpPr/>
              <p:nvPr/>
            </p:nvSpPr>
            <p:spPr>
              <a:xfrm>
                <a:off x="8647920" y="1754280"/>
                <a:ext cx="187200" cy="154800"/>
              </a:xfrm>
              <a:custGeom>
                <a:avLst/>
                <a:gdLst>
                  <a:gd name="textAreaLeft" fmla="*/ 0 w 187200"/>
                  <a:gd name="textAreaRight" fmla="*/ 188280 w 187200"/>
                  <a:gd name="textAreaTop" fmla="*/ 0 h 154800"/>
                  <a:gd name="textAreaBottom" fmla="*/ 155880 h 154800"/>
                </a:gdLst>
                <a:ahLst/>
                <a:rect l="textAreaLeft" t="textAreaTop" r="textAreaRight" b="textAreaBottom"/>
                <a:pathLst>
                  <a:path w="130" h="88">
                    <a:moveTo>
                      <a:pt x="16" y="77"/>
                    </a:moveTo>
                    <a:lnTo>
                      <a:pt x="16" y="77"/>
                    </a:lnTo>
                    <a:cubicBezTo>
                      <a:pt x="6" y="70"/>
                      <a:pt x="0" y="59"/>
                      <a:pt x="0" y="45"/>
                    </a:cubicBezTo>
                    <a:cubicBezTo>
                      <a:pt x="0" y="31"/>
                      <a:pt x="6" y="20"/>
                      <a:pt x="16" y="12"/>
                    </a:cubicBezTo>
                    <a:cubicBezTo>
                      <a:pt x="27" y="4"/>
                      <a:pt x="44" y="0"/>
                      <a:pt x="67" y="0"/>
                    </a:cubicBezTo>
                    <a:cubicBezTo>
                      <a:pt x="98" y="0"/>
                      <a:pt x="120" y="9"/>
                      <a:pt x="130" y="26"/>
                    </a:cubicBezTo>
                    <a:cubicBezTo>
                      <a:pt x="121" y="28"/>
                      <a:pt x="111" y="32"/>
                      <a:pt x="99" y="36"/>
                    </a:cubicBezTo>
                    <a:cubicBezTo>
                      <a:pt x="96" y="32"/>
                      <a:pt x="91" y="29"/>
                      <a:pt x="85" y="27"/>
                    </a:cubicBezTo>
                    <a:cubicBezTo>
                      <a:pt x="78" y="25"/>
                      <a:pt x="72" y="24"/>
                      <a:pt x="66" y="24"/>
                    </a:cubicBezTo>
                    <a:cubicBezTo>
                      <a:pt x="56" y="24"/>
                      <a:pt x="49" y="26"/>
                      <a:pt x="44" y="29"/>
                    </a:cubicBezTo>
                    <a:cubicBezTo>
                      <a:pt x="39" y="33"/>
                      <a:pt x="37" y="38"/>
                      <a:pt x="37" y="44"/>
                    </a:cubicBezTo>
                    <a:cubicBezTo>
                      <a:pt x="37" y="50"/>
                      <a:pt x="39" y="55"/>
                      <a:pt x="45" y="59"/>
                    </a:cubicBezTo>
                    <a:cubicBezTo>
                      <a:pt x="50" y="63"/>
                      <a:pt x="57" y="65"/>
                      <a:pt x="68" y="65"/>
                    </a:cubicBezTo>
                    <a:cubicBezTo>
                      <a:pt x="76" y="65"/>
                      <a:pt x="83" y="64"/>
                      <a:pt x="88" y="62"/>
                    </a:cubicBezTo>
                    <a:cubicBezTo>
                      <a:pt x="93" y="60"/>
                      <a:pt x="96" y="56"/>
                      <a:pt x="99" y="52"/>
                    </a:cubicBezTo>
                    <a:cubicBezTo>
                      <a:pt x="107" y="55"/>
                      <a:pt x="117" y="59"/>
                      <a:pt x="130" y="63"/>
                    </a:cubicBezTo>
                    <a:cubicBezTo>
                      <a:pt x="125" y="72"/>
                      <a:pt x="117" y="79"/>
                      <a:pt x="105" y="83"/>
                    </a:cubicBezTo>
                    <a:cubicBezTo>
                      <a:pt x="93" y="86"/>
                      <a:pt x="80" y="88"/>
                      <a:pt x="67" y="88"/>
                    </a:cubicBezTo>
                    <a:cubicBezTo>
                      <a:pt x="44" y="88"/>
                      <a:pt x="27" y="84"/>
                      <a:pt x="16" y="77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pPr defTabSz="914400">
                  <a:lnSpc>
                    <a:spcPct val="100000"/>
                  </a:lnSpc>
                  <a:tabLst>
                    <a:tab algn="l" pos="0"/>
                  </a:tabLst>
                </a:pPr>
                <a:endParaRPr b="0" lang="ru-RU" sz="17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10" name="Shape 238"/>
              <p:cNvSpPr/>
              <p:nvPr/>
            </p:nvSpPr>
            <p:spPr>
              <a:xfrm>
                <a:off x="8858520" y="1759320"/>
                <a:ext cx="181440" cy="147960"/>
              </a:xfrm>
              <a:custGeom>
                <a:avLst/>
                <a:gdLst>
                  <a:gd name="textAreaLeft" fmla="*/ 0 w 181440"/>
                  <a:gd name="textAreaRight" fmla="*/ 182520 w 181440"/>
                  <a:gd name="textAreaTop" fmla="*/ 0 h 147960"/>
                  <a:gd name="textAreaBottom" fmla="*/ 149040 h 147960"/>
                </a:gdLst>
                <a:ahLst/>
                <a:rect l="textAreaLeft" t="textAreaTop" r="textAreaRight" b="textAreaBottom"/>
                <a:pathLst>
                  <a:path w="127" h="84">
                    <a:moveTo>
                      <a:pt x="37" y="0"/>
                    </a:moveTo>
                    <a:lnTo>
                      <a:pt x="37" y="0"/>
                    </a:lnTo>
                    <a:lnTo>
                      <a:pt x="35" y="65"/>
                    </a:lnTo>
                    <a:lnTo>
                      <a:pt x="71" y="0"/>
                    </a:lnTo>
                    <a:lnTo>
                      <a:pt x="127" y="0"/>
                    </a:lnTo>
                    <a:cubicBezTo>
                      <a:pt x="126" y="13"/>
                      <a:pt x="126" y="27"/>
                      <a:pt x="126" y="42"/>
                    </a:cubicBezTo>
                    <a:cubicBezTo>
                      <a:pt x="126" y="57"/>
                      <a:pt x="126" y="71"/>
                      <a:pt x="127" y="84"/>
                    </a:cubicBezTo>
                    <a:lnTo>
                      <a:pt x="88" y="84"/>
                    </a:lnTo>
                    <a:lnTo>
                      <a:pt x="91" y="21"/>
                    </a:lnTo>
                    <a:lnTo>
                      <a:pt x="54" y="84"/>
                    </a:lnTo>
                    <a:lnTo>
                      <a:pt x="0" y="84"/>
                    </a:lnTo>
                    <a:cubicBezTo>
                      <a:pt x="1" y="69"/>
                      <a:pt x="2" y="55"/>
                      <a:pt x="2" y="42"/>
                    </a:cubicBezTo>
                    <a:cubicBezTo>
                      <a:pt x="2" y="29"/>
                      <a:pt x="1" y="15"/>
                      <a:pt x="0" y="0"/>
                    </a:cubicBez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pPr defTabSz="914400">
                  <a:lnSpc>
                    <a:spcPct val="100000"/>
                  </a:lnSpc>
                  <a:tabLst>
                    <a:tab algn="l" pos="0"/>
                  </a:tabLst>
                </a:pPr>
                <a:endParaRPr b="0" lang="ru-RU" sz="17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11" name="Shape 239"/>
              <p:cNvSpPr/>
              <p:nvPr/>
            </p:nvSpPr>
            <p:spPr>
              <a:xfrm>
                <a:off x="9063360" y="1754280"/>
                <a:ext cx="193320" cy="154800"/>
              </a:xfrm>
              <a:custGeom>
                <a:avLst/>
                <a:gdLst>
                  <a:gd name="textAreaLeft" fmla="*/ 0 w 193320"/>
                  <a:gd name="textAreaRight" fmla="*/ 194400 w 193320"/>
                  <a:gd name="textAreaTop" fmla="*/ 0 h 154800"/>
                  <a:gd name="textAreaBottom" fmla="*/ 155880 h 154800"/>
                </a:gdLst>
                <a:ahLst/>
                <a:rect l="textAreaLeft" t="textAreaTop" r="textAreaRight" b="textAreaBottom"/>
                <a:pathLst>
                  <a:path w="134" h="88">
                    <a:moveTo>
                      <a:pt x="91" y="60"/>
                    </a:moveTo>
                    <a:lnTo>
                      <a:pt x="91" y="60"/>
                    </a:lnTo>
                    <a:cubicBezTo>
                      <a:pt x="96" y="56"/>
                      <a:pt x="99" y="51"/>
                      <a:pt x="99" y="44"/>
                    </a:cubicBezTo>
                    <a:cubicBezTo>
                      <a:pt x="99" y="37"/>
                      <a:pt x="96" y="32"/>
                      <a:pt x="91" y="29"/>
                    </a:cubicBezTo>
                    <a:cubicBezTo>
                      <a:pt x="86" y="26"/>
                      <a:pt x="78" y="24"/>
                      <a:pt x="67" y="24"/>
                    </a:cubicBezTo>
                    <a:cubicBezTo>
                      <a:pt x="56" y="24"/>
                      <a:pt x="48" y="26"/>
                      <a:pt x="43" y="29"/>
                    </a:cubicBezTo>
                    <a:cubicBezTo>
                      <a:pt x="38" y="32"/>
                      <a:pt x="36" y="37"/>
                      <a:pt x="36" y="44"/>
                    </a:cubicBezTo>
                    <a:cubicBezTo>
                      <a:pt x="36" y="51"/>
                      <a:pt x="38" y="56"/>
                      <a:pt x="43" y="60"/>
                    </a:cubicBezTo>
                    <a:cubicBezTo>
                      <a:pt x="48" y="63"/>
                      <a:pt x="56" y="64"/>
                      <a:pt x="67" y="64"/>
                    </a:cubicBezTo>
                    <a:cubicBezTo>
                      <a:pt x="78" y="64"/>
                      <a:pt x="86" y="63"/>
                      <a:pt x="91" y="60"/>
                    </a:cubicBezTo>
                    <a:close/>
                    <a:moveTo>
                      <a:pt x="16" y="77"/>
                    </a:moveTo>
                    <a:lnTo>
                      <a:pt x="16" y="77"/>
                    </a:lnTo>
                    <a:cubicBezTo>
                      <a:pt x="5" y="69"/>
                      <a:pt x="0" y="58"/>
                      <a:pt x="0" y="44"/>
                    </a:cubicBezTo>
                    <a:cubicBezTo>
                      <a:pt x="0" y="30"/>
                      <a:pt x="5" y="20"/>
                      <a:pt x="16" y="12"/>
                    </a:cubicBezTo>
                    <a:cubicBezTo>
                      <a:pt x="27" y="4"/>
                      <a:pt x="44" y="0"/>
                      <a:pt x="67" y="0"/>
                    </a:cubicBezTo>
                    <a:cubicBezTo>
                      <a:pt x="90" y="0"/>
                      <a:pt x="107" y="4"/>
                      <a:pt x="118" y="12"/>
                    </a:cubicBezTo>
                    <a:cubicBezTo>
                      <a:pt x="129" y="20"/>
                      <a:pt x="134" y="30"/>
                      <a:pt x="134" y="44"/>
                    </a:cubicBezTo>
                    <a:cubicBezTo>
                      <a:pt x="134" y="58"/>
                      <a:pt x="129" y="69"/>
                      <a:pt x="118" y="77"/>
                    </a:cubicBezTo>
                    <a:cubicBezTo>
                      <a:pt x="107" y="84"/>
                      <a:pt x="90" y="88"/>
                      <a:pt x="67" y="88"/>
                    </a:cubicBezTo>
                    <a:cubicBezTo>
                      <a:pt x="44" y="88"/>
                      <a:pt x="27" y="84"/>
                      <a:pt x="16" y="77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pPr defTabSz="914400">
                  <a:lnSpc>
                    <a:spcPct val="100000"/>
                  </a:lnSpc>
                  <a:tabLst>
                    <a:tab algn="l" pos="0"/>
                  </a:tabLst>
                </a:pPr>
                <a:endParaRPr b="0" lang="ru-RU" sz="17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12" name="Shape 240"/>
              <p:cNvSpPr/>
              <p:nvPr/>
            </p:nvSpPr>
            <p:spPr>
              <a:xfrm>
                <a:off x="9283680" y="1759320"/>
                <a:ext cx="181440" cy="147960"/>
              </a:xfrm>
              <a:custGeom>
                <a:avLst/>
                <a:gdLst>
                  <a:gd name="textAreaLeft" fmla="*/ 0 w 181440"/>
                  <a:gd name="textAreaRight" fmla="*/ 182520 w 181440"/>
                  <a:gd name="textAreaTop" fmla="*/ 0 h 147960"/>
                  <a:gd name="textAreaBottom" fmla="*/ 149040 h 147960"/>
                </a:gdLst>
                <a:ahLst/>
                <a:rect l="textAreaLeft" t="textAreaTop" r="textAreaRight" b="textAreaBottom"/>
                <a:pathLst>
                  <a:path w="127" h="84">
                    <a:moveTo>
                      <a:pt x="127" y="0"/>
                    </a:moveTo>
                    <a:lnTo>
                      <a:pt x="127" y="0"/>
                    </a:lnTo>
                    <a:cubicBezTo>
                      <a:pt x="126" y="13"/>
                      <a:pt x="126" y="27"/>
                      <a:pt x="126" y="42"/>
                    </a:cubicBezTo>
                    <a:cubicBezTo>
                      <a:pt x="126" y="57"/>
                      <a:pt x="126" y="71"/>
                      <a:pt x="127" y="84"/>
                    </a:cubicBezTo>
                    <a:lnTo>
                      <a:pt x="91" y="84"/>
                    </a:lnTo>
                    <a:lnTo>
                      <a:pt x="91" y="52"/>
                    </a:lnTo>
                    <a:lnTo>
                      <a:pt x="36" y="52"/>
                    </a:lnTo>
                    <a:lnTo>
                      <a:pt x="36" y="84"/>
                    </a:lnTo>
                    <a:lnTo>
                      <a:pt x="0" y="84"/>
                    </a:lnTo>
                    <a:cubicBezTo>
                      <a:pt x="1" y="69"/>
                      <a:pt x="2" y="55"/>
                      <a:pt x="2" y="42"/>
                    </a:cubicBezTo>
                    <a:cubicBezTo>
                      <a:pt x="2" y="29"/>
                      <a:pt x="1" y="15"/>
                      <a:pt x="0" y="0"/>
                    </a:cubicBezTo>
                    <a:lnTo>
                      <a:pt x="36" y="0"/>
                    </a:lnTo>
                    <a:lnTo>
                      <a:pt x="36" y="31"/>
                    </a:lnTo>
                    <a:lnTo>
                      <a:pt x="91" y="31"/>
                    </a:lnTo>
                    <a:lnTo>
                      <a:pt x="91" y="0"/>
                    </a:lnTo>
                    <a:lnTo>
                      <a:pt x="127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pPr defTabSz="914400">
                  <a:lnSpc>
                    <a:spcPct val="100000"/>
                  </a:lnSpc>
                  <a:tabLst>
                    <a:tab algn="l" pos="0"/>
                  </a:tabLst>
                </a:pPr>
                <a:endParaRPr b="0" lang="ru-RU" sz="17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13" name="Shape 241"/>
              <p:cNvSpPr/>
              <p:nvPr/>
            </p:nvSpPr>
            <p:spPr>
              <a:xfrm>
                <a:off x="9479880" y="1759320"/>
                <a:ext cx="201960" cy="147960"/>
              </a:xfrm>
              <a:custGeom>
                <a:avLst/>
                <a:gdLst>
                  <a:gd name="textAreaLeft" fmla="*/ 0 w 201960"/>
                  <a:gd name="textAreaRight" fmla="*/ 203040 w 201960"/>
                  <a:gd name="textAreaTop" fmla="*/ 0 h 147960"/>
                  <a:gd name="textAreaBottom" fmla="*/ 149040 h 147960"/>
                </a:gdLst>
                <a:ahLst/>
                <a:rect l="textAreaLeft" t="textAreaTop" r="textAreaRight" b="textAreaBottom"/>
                <a:pathLst>
                  <a:path w="140" h="84">
                    <a:moveTo>
                      <a:pt x="85" y="49"/>
                    </a:moveTo>
                    <a:lnTo>
                      <a:pt x="85" y="49"/>
                    </a:lnTo>
                    <a:cubicBezTo>
                      <a:pt x="81" y="41"/>
                      <a:pt x="77" y="33"/>
                      <a:pt x="73" y="25"/>
                    </a:cubicBezTo>
                    <a:lnTo>
                      <a:pt x="69" y="17"/>
                    </a:lnTo>
                    <a:cubicBezTo>
                      <a:pt x="66" y="24"/>
                      <a:pt x="60" y="35"/>
                      <a:pt x="54" y="49"/>
                    </a:cubicBezTo>
                    <a:lnTo>
                      <a:pt x="85" y="49"/>
                    </a:lnTo>
                    <a:close/>
                    <a:moveTo>
                      <a:pt x="101" y="84"/>
                    </a:moveTo>
                    <a:lnTo>
                      <a:pt x="101" y="84"/>
                    </a:lnTo>
                    <a:cubicBezTo>
                      <a:pt x="99" y="80"/>
                      <a:pt x="96" y="74"/>
                      <a:pt x="93" y="67"/>
                    </a:cubicBezTo>
                    <a:lnTo>
                      <a:pt x="45" y="67"/>
                    </a:lnTo>
                    <a:lnTo>
                      <a:pt x="38" y="84"/>
                    </a:lnTo>
                    <a:lnTo>
                      <a:pt x="0" y="84"/>
                    </a:lnTo>
                    <a:lnTo>
                      <a:pt x="42" y="0"/>
                    </a:lnTo>
                    <a:lnTo>
                      <a:pt x="97" y="0"/>
                    </a:lnTo>
                    <a:lnTo>
                      <a:pt x="140" y="84"/>
                    </a:lnTo>
                    <a:lnTo>
                      <a:pt x="101" y="84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pPr defTabSz="914400">
                  <a:lnSpc>
                    <a:spcPct val="100000"/>
                  </a:lnSpc>
                  <a:tabLst>
                    <a:tab algn="l" pos="0"/>
                  </a:tabLst>
                </a:pPr>
                <a:endParaRPr b="0" lang="ru-RU" sz="17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14" name="Shape 242"/>
              <p:cNvSpPr/>
              <p:nvPr/>
            </p:nvSpPr>
            <p:spPr>
              <a:xfrm>
                <a:off x="9699480" y="1759320"/>
                <a:ext cx="177480" cy="153000"/>
              </a:xfrm>
              <a:custGeom>
                <a:avLst/>
                <a:gdLst>
                  <a:gd name="textAreaLeft" fmla="*/ 0 w 177480"/>
                  <a:gd name="textAreaRight" fmla="*/ 178560 w 177480"/>
                  <a:gd name="textAreaTop" fmla="*/ 0 h 153000"/>
                  <a:gd name="textAreaBottom" fmla="*/ 154080 h 153000"/>
                </a:gdLst>
                <a:ahLst/>
                <a:rect l="textAreaLeft" t="textAreaTop" r="textAreaRight" b="textAreaBottom"/>
                <a:pathLst>
                  <a:path w="124" h="86">
                    <a:moveTo>
                      <a:pt x="124" y="84"/>
                    </a:moveTo>
                    <a:lnTo>
                      <a:pt x="124" y="84"/>
                    </a:lnTo>
                    <a:lnTo>
                      <a:pt x="86" y="84"/>
                    </a:lnTo>
                    <a:lnTo>
                      <a:pt x="86" y="23"/>
                    </a:lnTo>
                    <a:lnTo>
                      <a:pt x="52" y="23"/>
                    </a:lnTo>
                    <a:lnTo>
                      <a:pt x="52" y="29"/>
                    </a:lnTo>
                    <a:cubicBezTo>
                      <a:pt x="52" y="35"/>
                      <a:pt x="52" y="40"/>
                      <a:pt x="52" y="45"/>
                    </a:cubicBezTo>
                    <a:cubicBezTo>
                      <a:pt x="51" y="49"/>
                      <a:pt x="51" y="54"/>
                      <a:pt x="50" y="58"/>
                    </a:cubicBezTo>
                    <a:cubicBezTo>
                      <a:pt x="47" y="67"/>
                      <a:pt x="42" y="74"/>
                      <a:pt x="34" y="79"/>
                    </a:cubicBezTo>
                    <a:cubicBezTo>
                      <a:pt x="26" y="84"/>
                      <a:pt x="15" y="86"/>
                      <a:pt x="0" y="86"/>
                    </a:cubicBezTo>
                    <a:lnTo>
                      <a:pt x="0" y="64"/>
                    </a:lnTo>
                    <a:cubicBezTo>
                      <a:pt x="4" y="63"/>
                      <a:pt x="7" y="62"/>
                      <a:pt x="9" y="60"/>
                    </a:cubicBezTo>
                    <a:cubicBezTo>
                      <a:pt x="11" y="57"/>
                      <a:pt x="13" y="54"/>
                      <a:pt x="14" y="49"/>
                    </a:cubicBezTo>
                    <a:cubicBezTo>
                      <a:pt x="15" y="46"/>
                      <a:pt x="16" y="37"/>
                      <a:pt x="16" y="23"/>
                    </a:cubicBezTo>
                    <a:lnTo>
                      <a:pt x="16" y="0"/>
                    </a:lnTo>
                    <a:lnTo>
                      <a:pt x="124" y="0"/>
                    </a:lnTo>
                    <a:lnTo>
                      <a:pt x="124" y="84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pPr defTabSz="914400">
                  <a:lnSpc>
                    <a:spcPct val="100000"/>
                  </a:lnSpc>
                  <a:tabLst>
                    <a:tab algn="l" pos="0"/>
                  </a:tabLst>
                </a:pPr>
                <a:endParaRPr b="0" lang="ru-RU" sz="17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15" name="Shape 243"/>
              <p:cNvSpPr/>
              <p:nvPr/>
            </p:nvSpPr>
            <p:spPr>
              <a:xfrm>
                <a:off x="9908280" y="1759320"/>
                <a:ext cx="183240" cy="147960"/>
              </a:xfrm>
              <a:custGeom>
                <a:avLst/>
                <a:gdLst>
                  <a:gd name="textAreaLeft" fmla="*/ 0 w 183240"/>
                  <a:gd name="textAreaRight" fmla="*/ 184320 w 183240"/>
                  <a:gd name="textAreaTop" fmla="*/ 0 h 147960"/>
                  <a:gd name="textAreaBottom" fmla="*/ 149040 h 147960"/>
                </a:gdLst>
                <a:ahLst/>
                <a:rect l="textAreaLeft" t="textAreaTop" r="textAreaRight" b="textAreaBottom"/>
                <a:pathLst>
                  <a:path w="127" h="84">
                    <a:moveTo>
                      <a:pt x="37" y="0"/>
                    </a:moveTo>
                    <a:lnTo>
                      <a:pt x="37" y="0"/>
                    </a:lnTo>
                    <a:lnTo>
                      <a:pt x="35" y="65"/>
                    </a:lnTo>
                    <a:lnTo>
                      <a:pt x="71" y="0"/>
                    </a:lnTo>
                    <a:lnTo>
                      <a:pt x="127" y="0"/>
                    </a:lnTo>
                    <a:cubicBezTo>
                      <a:pt x="126" y="13"/>
                      <a:pt x="126" y="27"/>
                      <a:pt x="126" y="42"/>
                    </a:cubicBezTo>
                    <a:cubicBezTo>
                      <a:pt x="126" y="57"/>
                      <a:pt x="126" y="71"/>
                      <a:pt x="127" y="84"/>
                    </a:cubicBezTo>
                    <a:lnTo>
                      <a:pt x="88" y="84"/>
                    </a:lnTo>
                    <a:lnTo>
                      <a:pt x="91" y="21"/>
                    </a:lnTo>
                    <a:lnTo>
                      <a:pt x="54" y="84"/>
                    </a:lnTo>
                    <a:lnTo>
                      <a:pt x="0" y="84"/>
                    </a:lnTo>
                    <a:cubicBezTo>
                      <a:pt x="1" y="69"/>
                      <a:pt x="2" y="55"/>
                      <a:pt x="2" y="42"/>
                    </a:cubicBezTo>
                    <a:cubicBezTo>
                      <a:pt x="2" y="29"/>
                      <a:pt x="1" y="15"/>
                      <a:pt x="0" y="0"/>
                    </a:cubicBez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pPr defTabSz="914400">
                  <a:lnSpc>
                    <a:spcPct val="100000"/>
                  </a:lnSpc>
                  <a:tabLst>
                    <a:tab algn="l" pos="0"/>
                  </a:tabLst>
                </a:pPr>
                <a:endParaRPr b="0" lang="ru-RU" sz="17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16" name="Shape 244"/>
              <p:cNvSpPr/>
              <p:nvPr/>
            </p:nvSpPr>
            <p:spPr>
              <a:xfrm>
                <a:off x="10114560" y="1759320"/>
                <a:ext cx="184680" cy="147960"/>
              </a:xfrm>
              <a:custGeom>
                <a:avLst/>
                <a:gdLst>
                  <a:gd name="textAreaLeft" fmla="*/ 0 w 184680"/>
                  <a:gd name="textAreaRight" fmla="*/ 185760 w 184680"/>
                  <a:gd name="textAreaTop" fmla="*/ 0 h 147960"/>
                  <a:gd name="textAreaBottom" fmla="*/ 149040 h 147960"/>
                </a:gdLst>
                <a:ahLst/>
                <a:rect l="textAreaLeft" t="textAreaTop" r="textAreaRight" b="textAreaBottom"/>
                <a:pathLst>
                  <a:path w="129" h="84">
                    <a:moveTo>
                      <a:pt x="129" y="24"/>
                    </a:moveTo>
                    <a:lnTo>
                      <a:pt x="129" y="24"/>
                    </a:lnTo>
                    <a:cubicBezTo>
                      <a:pt x="114" y="24"/>
                      <a:pt x="98" y="24"/>
                      <a:pt x="83" y="23"/>
                    </a:cubicBezTo>
                    <a:lnTo>
                      <a:pt x="83" y="84"/>
                    </a:lnTo>
                    <a:lnTo>
                      <a:pt x="46" y="84"/>
                    </a:lnTo>
                    <a:lnTo>
                      <a:pt x="46" y="23"/>
                    </a:lnTo>
                    <a:cubicBezTo>
                      <a:pt x="31" y="24"/>
                      <a:pt x="15" y="24"/>
                      <a:pt x="0" y="24"/>
                    </a:cubicBezTo>
                    <a:lnTo>
                      <a:pt x="0" y="0"/>
                    </a:lnTo>
                    <a:lnTo>
                      <a:pt x="129" y="0"/>
                    </a:lnTo>
                    <a:lnTo>
                      <a:pt x="129" y="24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pPr defTabSz="914400">
                  <a:lnSpc>
                    <a:spcPct val="100000"/>
                  </a:lnSpc>
                  <a:tabLst>
                    <a:tab algn="l" pos="0"/>
                  </a:tabLst>
                </a:pPr>
                <a:endParaRPr b="0" lang="ru-RU" sz="17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17" name="Shape 245"/>
              <p:cNvSpPr/>
              <p:nvPr/>
            </p:nvSpPr>
            <p:spPr>
              <a:xfrm>
                <a:off x="10322280" y="1759320"/>
                <a:ext cx="171720" cy="147960"/>
              </a:xfrm>
              <a:custGeom>
                <a:avLst/>
                <a:gdLst>
                  <a:gd name="textAreaLeft" fmla="*/ 0 w 171720"/>
                  <a:gd name="textAreaRight" fmla="*/ 172800 w 171720"/>
                  <a:gd name="textAreaTop" fmla="*/ 0 h 147960"/>
                  <a:gd name="textAreaBottom" fmla="*/ 149040 h 147960"/>
                </a:gdLst>
                <a:ahLst/>
                <a:rect l="textAreaLeft" t="textAreaTop" r="textAreaRight" b="textAreaBottom"/>
                <a:pathLst>
                  <a:path w="119" h="84">
                    <a:moveTo>
                      <a:pt x="36" y="63"/>
                    </a:moveTo>
                    <a:lnTo>
                      <a:pt x="36" y="63"/>
                    </a:lnTo>
                    <a:cubicBezTo>
                      <a:pt x="74" y="63"/>
                      <a:pt x="102" y="62"/>
                      <a:pt x="119" y="61"/>
                    </a:cubicBezTo>
                    <a:cubicBezTo>
                      <a:pt x="118" y="65"/>
                      <a:pt x="118" y="68"/>
                      <a:pt x="118" y="71"/>
                    </a:cubicBezTo>
                    <a:cubicBezTo>
                      <a:pt x="118" y="75"/>
                      <a:pt x="118" y="79"/>
                      <a:pt x="118" y="84"/>
                    </a:cubicBezTo>
                    <a:lnTo>
                      <a:pt x="0" y="84"/>
                    </a:lnTo>
                    <a:cubicBezTo>
                      <a:pt x="1" y="69"/>
                      <a:pt x="2" y="55"/>
                      <a:pt x="2" y="42"/>
                    </a:cubicBezTo>
                    <a:cubicBezTo>
                      <a:pt x="2" y="29"/>
                      <a:pt x="1" y="15"/>
                      <a:pt x="0" y="0"/>
                    </a:cubicBezTo>
                    <a:lnTo>
                      <a:pt x="118" y="0"/>
                    </a:lnTo>
                    <a:lnTo>
                      <a:pt x="118" y="21"/>
                    </a:lnTo>
                    <a:lnTo>
                      <a:pt x="36" y="21"/>
                    </a:lnTo>
                    <a:lnTo>
                      <a:pt x="36" y="32"/>
                    </a:lnTo>
                    <a:cubicBezTo>
                      <a:pt x="41" y="32"/>
                      <a:pt x="48" y="32"/>
                      <a:pt x="57" y="32"/>
                    </a:cubicBezTo>
                    <a:cubicBezTo>
                      <a:pt x="73" y="32"/>
                      <a:pt x="90" y="32"/>
                      <a:pt x="107" y="31"/>
                    </a:cubicBezTo>
                    <a:lnTo>
                      <a:pt x="107" y="51"/>
                    </a:lnTo>
                    <a:cubicBezTo>
                      <a:pt x="90" y="51"/>
                      <a:pt x="73" y="51"/>
                      <a:pt x="57" y="51"/>
                    </a:cubicBezTo>
                    <a:cubicBezTo>
                      <a:pt x="48" y="51"/>
                      <a:pt x="41" y="51"/>
                      <a:pt x="36" y="51"/>
                    </a:cubicBezTo>
                    <a:lnTo>
                      <a:pt x="36" y="6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pPr defTabSz="914400">
                  <a:lnSpc>
                    <a:spcPct val="100000"/>
                  </a:lnSpc>
                  <a:tabLst>
                    <a:tab algn="l" pos="0"/>
                  </a:tabLst>
                </a:pPr>
                <a:endParaRPr b="0" lang="ru-RU" sz="17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118" name="Shape 246"/>
              <p:cNvSpPr/>
              <p:nvPr/>
            </p:nvSpPr>
            <p:spPr>
              <a:xfrm>
                <a:off x="10516680" y="1759320"/>
                <a:ext cx="186120" cy="147960"/>
              </a:xfrm>
              <a:custGeom>
                <a:avLst/>
                <a:gdLst>
                  <a:gd name="textAreaLeft" fmla="*/ 0 w 186120"/>
                  <a:gd name="textAreaRight" fmla="*/ 187200 w 186120"/>
                  <a:gd name="textAreaTop" fmla="*/ 0 h 147960"/>
                  <a:gd name="textAreaBottom" fmla="*/ 149040 h 147960"/>
                </a:gdLst>
                <a:ahLst/>
                <a:rect l="textAreaLeft" t="textAreaTop" r="textAreaRight" b="textAreaBottom"/>
                <a:pathLst>
                  <a:path w="130" h="84">
                    <a:moveTo>
                      <a:pt x="130" y="24"/>
                    </a:moveTo>
                    <a:lnTo>
                      <a:pt x="130" y="24"/>
                    </a:lnTo>
                    <a:cubicBezTo>
                      <a:pt x="114" y="24"/>
                      <a:pt x="99" y="24"/>
                      <a:pt x="84" y="23"/>
                    </a:cubicBezTo>
                    <a:lnTo>
                      <a:pt x="84" y="84"/>
                    </a:lnTo>
                    <a:lnTo>
                      <a:pt x="46" y="84"/>
                    </a:lnTo>
                    <a:lnTo>
                      <a:pt x="46" y="23"/>
                    </a:lnTo>
                    <a:cubicBezTo>
                      <a:pt x="31" y="24"/>
                      <a:pt x="16" y="24"/>
                      <a:pt x="0" y="24"/>
                    </a:cubicBezTo>
                    <a:lnTo>
                      <a:pt x="0" y="0"/>
                    </a:lnTo>
                    <a:lnTo>
                      <a:pt x="130" y="0"/>
                    </a:lnTo>
                    <a:lnTo>
                      <a:pt x="130" y="24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pPr defTabSz="914400">
                  <a:lnSpc>
                    <a:spcPct val="100000"/>
                  </a:lnSpc>
                  <a:tabLst>
                    <a:tab algn="l" pos="0"/>
                  </a:tabLst>
                </a:pPr>
                <a:endParaRPr b="0" lang="ru-RU" sz="17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</p:grpSp>
      </p:grpSp>
      <p:sp>
        <p:nvSpPr>
          <p:cNvPr id="119" name="Shape 247"/>
          <p:cNvSpPr/>
          <p:nvPr/>
        </p:nvSpPr>
        <p:spPr>
          <a:xfrm>
            <a:off x="6428160" y="970200"/>
            <a:ext cx="5032080" cy="69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4960" rIns="84960" tIns="42480" bIns="4248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2000" spc="-1" strike="noStrike">
                <a:solidFill>
                  <a:srgbClr val="c00000"/>
                </a:solidFill>
                <a:latin typeface="Arial"/>
                <a:ea typeface="Arial"/>
              </a:rPr>
              <a:t>старт эксперимента – новой образовательной технологии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Shape 248"/>
          <p:cNvSpPr/>
          <p:nvPr/>
        </p:nvSpPr>
        <p:spPr>
          <a:xfrm>
            <a:off x="6428160" y="2734920"/>
            <a:ext cx="4768200" cy="38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4960" rIns="84960" tIns="42480" bIns="4248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2000" spc="-1" strike="noStrike">
                <a:solidFill>
                  <a:srgbClr val="c00000"/>
                </a:solidFill>
                <a:latin typeface="Arial"/>
                <a:ea typeface="Arial"/>
              </a:rPr>
              <a:t>с 2025 г. – инициатива Нацпроекта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1" name="Picture 250" descr=""/>
          <p:cNvPicPr/>
          <p:nvPr/>
        </p:nvPicPr>
        <p:blipFill>
          <a:blip r:embed="rId4"/>
          <a:srcRect l="25562" t="34778" r="25959" b="32863"/>
          <a:stretch/>
        </p:blipFill>
        <p:spPr>
          <a:xfrm>
            <a:off x="7648560" y="3151440"/>
            <a:ext cx="3952440" cy="1483200"/>
          </a:xfrm>
          <a:prstGeom prst="rect">
            <a:avLst/>
          </a:prstGeom>
          <a:ln w="0">
            <a:noFill/>
          </a:ln>
        </p:spPr>
      </p:pic>
      <p:sp>
        <p:nvSpPr>
          <p:cNvPr id="122" name="Shape 251"/>
          <p:cNvSpPr/>
          <p:nvPr/>
        </p:nvSpPr>
        <p:spPr>
          <a:xfrm>
            <a:off x="2598120" y="5109120"/>
            <a:ext cx="10504440" cy="69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4960" rIns="84960" tIns="42480" bIns="4248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2000" spc="-1" strike="noStrike">
                <a:solidFill>
                  <a:srgbClr val="c00000"/>
                </a:solidFill>
                <a:latin typeface="Arial"/>
                <a:ea typeface="Arial"/>
              </a:rPr>
              <a:t>с 01.09.2026 г. – официальная форма (базовая модель) среднего профессионального образования  в Российской Федерации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Shape 252"/>
          <p:cNvSpPr/>
          <p:nvPr/>
        </p:nvSpPr>
        <p:spPr>
          <a:xfrm>
            <a:off x="6521040" y="5906160"/>
            <a:ext cx="4687920" cy="34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84960" rIns="84960" tIns="42480" bIns="4248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700" spc="-1" strike="noStrike">
                <a:solidFill>
                  <a:srgbClr val="333333"/>
                </a:solidFill>
                <a:latin typeface="Arial"/>
                <a:ea typeface="Arial"/>
              </a:rPr>
              <a:t>Федеральный закон от 23.07.2025 № 253-ФЗ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Shape 253"/>
          <p:cNvSpPr/>
          <p:nvPr/>
        </p:nvSpPr>
        <p:spPr>
          <a:xfrm>
            <a:off x="2472840" y="4608360"/>
            <a:ext cx="11279160" cy="34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4960" rIns="84960" tIns="42480" bIns="4248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700" spc="-1" strike="noStrike">
                <a:solidFill>
                  <a:srgbClr val="333333"/>
                </a:solidFill>
                <a:latin typeface="Arial"/>
                <a:ea typeface="Arial"/>
              </a:rPr>
              <a:t>участие региона в проекте – показатель ряда </a:t>
            </a:r>
            <a:r>
              <a:rPr b="0" lang="ru-RU" sz="17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b="0" lang="ru-RU" sz="1700" spc="-1" strike="noStrike">
                <a:solidFill>
                  <a:srgbClr val="333333"/>
                </a:solidFill>
                <a:latin typeface="Arial"/>
                <a:ea typeface="Arial"/>
              </a:rPr>
              <a:t>федеральных рейтингов и мониторингов 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Shape 256"/>
          <p:cNvSpPr/>
          <p:nvPr/>
        </p:nvSpPr>
        <p:spPr>
          <a:xfrm>
            <a:off x="296640" y="2293200"/>
            <a:ext cx="4760280" cy="1472760"/>
          </a:xfrm>
          <a:prstGeom prst="rect">
            <a:avLst/>
          </a:prstGeom>
          <a:solidFill>
            <a:srgbClr val="4472c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1800" spc="-1" strike="noStrike">
                <a:solidFill>
                  <a:schemeClr val="lt1"/>
                </a:solidFill>
                <a:latin typeface="Arial"/>
                <a:ea typeface="Arial"/>
              </a:rPr>
              <a:t>Основные особенности: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pc="-1" strike="noStrike">
                <a:solidFill>
                  <a:schemeClr val="lt1"/>
                </a:solidFill>
                <a:latin typeface="Arial"/>
                <a:ea typeface="Arial"/>
              </a:rPr>
              <a:t>сокращенные сроки обучения, </a:t>
            </a:r>
            <a:endParaRPr b="0" lang="ru-RU" sz="1600" spc="-1" strike="noStrike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pc="-1" strike="noStrike">
                <a:solidFill>
                  <a:schemeClr val="lt1"/>
                </a:solidFill>
                <a:latin typeface="Arial"/>
                <a:ea typeface="Arial"/>
              </a:rPr>
              <a:t>совместная разработка программ с работодателями, современное оснащение колледжей,</a:t>
            </a:r>
            <a:endParaRPr b="0" lang="ru-RU" sz="1600" spc="-1" strike="noStrike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600" spc="-1" strike="noStrike">
                <a:solidFill>
                  <a:schemeClr val="lt1"/>
                </a:solidFill>
                <a:latin typeface="Arial"/>
                <a:ea typeface="Arial"/>
              </a:rPr>
              <a:t>гарантированное трудоустройство.</a:t>
            </a:r>
            <a:endParaRPr b="0" lang="ru-RU" sz="16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" name="object 2"/>
          <p:cNvGrpSpPr/>
          <p:nvPr/>
        </p:nvGrpSpPr>
        <p:grpSpPr>
          <a:xfrm>
            <a:off x="18000" y="0"/>
            <a:ext cx="5772240" cy="6465960"/>
            <a:chOff x="18000" y="0"/>
            <a:chExt cx="5772240" cy="6465960"/>
          </a:xfrm>
        </p:grpSpPr>
        <p:pic>
          <p:nvPicPr>
            <p:cNvPr id="127" name="object 3" descr=""/>
            <p:cNvPicPr/>
            <p:nvPr/>
          </p:nvPicPr>
          <p:blipFill>
            <a:blip r:embed="rId1"/>
            <a:stretch/>
          </p:blipFill>
          <p:spPr>
            <a:xfrm>
              <a:off x="18000" y="0"/>
              <a:ext cx="5772240" cy="64659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28" name="object 4" descr=""/>
            <p:cNvPicPr/>
            <p:nvPr/>
          </p:nvPicPr>
          <p:blipFill>
            <a:blip r:embed="rId2"/>
            <a:stretch/>
          </p:blipFill>
          <p:spPr>
            <a:xfrm>
              <a:off x="480600" y="474480"/>
              <a:ext cx="5309640" cy="5657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29" name="object 5"/>
            <p:cNvSpPr/>
            <p:nvPr/>
          </p:nvSpPr>
          <p:spPr>
            <a:xfrm>
              <a:off x="1469520" y="5173560"/>
              <a:ext cx="3357000" cy="537480"/>
            </a:xfrm>
            <a:custGeom>
              <a:avLst/>
              <a:gdLst>
                <a:gd name="textAreaLeft" fmla="*/ 0 w 3357000"/>
                <a:gd name="textAreaRight" fmla="*/ 3357720 w 3357000"/>
                <a:gd name="textAreaTop" fmla="*/ 0 h 537480"/>
                <a:gd name="textAreaBottom" fmla="*/ 538200 h 537480"/>
              </a:gdLst>
              <a:ahLst/>
              <a:rect l="textAreaLeft" t="textAreaTop" r="textAreaRight" b="textAreaBottom"/>
              <a:pathLst>
                <a:path w="3939540" h="628015">
                  <a:moveTo>
                    <a:pt x="2719118" y="581761"/>
                  </a:moveTo>
                  <a:lnTo>
                    <a:pt x="2664216" y="590943"/>
                  </a:lnTo>
                  <a:lnTo>
                    <a:pt x="2666083" y="598258"/>
                  </a:lnTo>
                  <a:lnTo>
                    <a:pt x="2721087" y="589076"/>
                  </a:lnTo>
                  <a:lnTo>
                    <a:pt x="2719118" y="581761"/>
                  </a:lnTo>
                  <a:close/>
                </a:path>
                <a:path w="3939540" h="628015">
                  <a:moveTo>
                    <a:pt x="2828186" y="561174"/>
                  </a:moveTo>
                  <a:lnTo>
                    <a:pt x="2773352" y="571919"/>
                  </a:lnTo>
                  <a:lnTo>
                    <a:pt x="2773754" y="571919"/>
                  </a:lnTo>
                  <a:lnTo>
                    <a:pt x="2775900" y="579158"/>
                  </a:lnTo>
                  <a:lnTo>
                    <a:pt x="2830536" y="568413"/>
                  </a:lnTo>
                  <a:lnTo>
                    <a:pt x="2828186" y="561174"/>
                  </a:lnTo>
                  <a:close/>
                </a:path>
                <a:path w="3939540" h="628015">
                  <a:moveTo>
                    <a:pt x="2936225" y="537375"/>
                  </a:moveTo>
                  <a:lnTo>
                    <a:pt x="2882352" y="549757"/>
                  </a:lnTo>
                  <a:lnTo>
                    <a:pt x="2884866" y="556920"/>
                  </a:lnTo>
                  <a:lnTo>
                    <a:pt x="2938943" y="544537"/>
                  </a:lnTo>
                  <a:lnTo>
                    <a:pt x="2936225" y="537375"/>
                  </a:lnTo>
                  <a:close/>
                </a:path>
                <a:path w="3939540" h="628015">
                  <a:moveTo>
                    <a:pt x="3043057" y="510286"/>
                  </a:moveTo>
                  <a:lnTo>
                    <a:pt x="2989832" y="524319"/>
                  </a:lnTo>
                  <a:lnTo>
                    <a:pt x="2992638" y="531406"/>
                  </a:lnTo>
                  <a:lnTo>
                    <a:pt x="3046055" y="517385"/>
                  </a:lnTo>
                  <a:lnTo>
                    <a:pt x="3043057" y="510286"/>
                  </a:lnTo>
                  <a:close/>
                </a:path>
                <a:path w="3939540" h="628015">
                  <a:moveTo>
                    <a:pt x="3148290" y="479691"/>
                  </a:moveTo>
                  <a:lnTo>
                    <a:pt x="3095927" y="495477"/>
                  </a:lnTo>
                  <a:lnTo>
                    <a:pt x="3099090" y="502450"/>
                  </a:lnTo>
                  <a:lnTo>
                    <a:pt x="3138650" y="490652"/>
                  </a:lnTo>
                  <a:lnTo>
                    <a:pt x="3151668" y="486638"/>
                  </a:lnTo>
                  <a:lnTo>
                    <a:pt x="3148290" y="479691"/>
                  </a:lnTo>
                  <a:close/>
                </a:path>
                <a:path w="3939540" h="628015">
                  <a:moveTo>
                    <a:pt x="2609022" y="599376"/>
                  </a:moveTo>
                  <a:lnTo>
                    <a:pt x="2553828" y="606996"/>
                  </a:lnTo>
                  <a:lnTo>
                    <a:pt x="2555327" y="614375"/>
                  </a:lnTo>
                  <a:lnTo>
                    <a:pt x="2610699" y="606679"/>
                  </a:lnTo>
                  <a:lnTo>
                    <a:pt x="2609022" y="599376"/>
                  </a:lnTo>
                  <a:close/>
                </a:path>
                <a:path w="3939540" h="628015">
                  <a:moveTo>
                    <a:pt x="2498354" y="613854"/>
                  </a:moveTo>
                  <a:lnTo>
                    <a:pt x="2442881" y="620052"/>
                  </a:lnTo>
                  <a:lnTo>
                    <a:pt x="2444100" y="627430"/>
                  </a:lnTo>
                  <a:lnTo>
                    <a:pt x="2499751" y="621233"/>
                  </a:lnTo>
                  <a:lnTo>
                    <a:pt x="2498354" y="613854"/>
                  </a:lnTo>
                  <a:close/>
                </a:path>
                <a:path w="3939540" h="628015">
                  <a:moveTo>
                    <a:pt x="3801882" y="144602"/>
                  </a:moveTo>
                  <a:lnTo>
                    <a:pt x="3792554" y="152731"/>
                  </a:lnTo>
                  <a:lnTo>
                    <a:pt x="3783002" y="160847"/>
                  </a:lnTo>
                  <a:lnTo>
                    <a:pt x="3773277" y="168917"/>
                  </a:lnTo>
                  <a:lnTo>
                    <a:pt x="3763338" y="176911"/>
                  </a:lnTo>
                  <a:lnTo>
                    <a:pt x="3769980" y="182219"/>
                  </a:lnTo>
                  <a:lnTo>
                    <a:pt x="3779938" y="174160"/>
                  </a:lnTo>
                  <a:lnTo>
                    <a:pt x="3789740" y="166022"/>
                  </a:lnTo>
                  <a:lnTo>
                    <a:pt x="3799368" y="157829"/>
                  </a:lnTo>
                  <a:lnTo>
                    <a:pt x="3808804" y="149606"/>
                  </a:lnTo>
                  <a:lnTo>
                    <a:pt x="3801882" y="144602"/>
                  </a:lnTo>
                  <a:close/>
                </a:path>
                <a:path w="3939540" h="628015">
                  <a:moveTo>
                    <a:pt x="3722926" y="207733"/>
                  </a:moveTo>
                  <a:lnTo>
                    <a:pt x="3712653" y="215158"/>
                  </a:lnTo>
                  <a:lnTo>
                    <a:pt x="3702203" y="222543"/>
                  </a:lnTo>
                  <a:lnTo>
                    <a:pt x="3691615" y="229874"/>
                  </a:lnTo>
                  <a:lnTo>
                    <a:pt x="3680928" y="237134"/>
                  </a:lnTo>
                  <a:lnTo>
                    <a:pt x="3686909" y="242874"/>
                  </a:lnTo>
                  <a:lnTo>
                    <a:pt x="3697728" y="235559"/>
                  </a:lnTo>
                  <a:lnTo>
                    <a:pt x="3708414" y="228174"/>
                  </a:lnTo>
                  <a:lnTo>
                    <a:pt x="3718942" y="220732"/>
                  </a:lnTo>
                  <a:lnTo>
                    <a:pt x="3729289" y="213245"/>
                  </a:lnTo>
                  <a:lnTo>
                    <a:pt x="3722926" y="207733"/>
                  </a:lnTo>
                  <a:close/>
                </a:path>
                <a:path w="3939540" h="628015">
                  <a:moveTo>
                    <a:pt x="3872126" y="75361"/>
                  </a:moveTo>
                  <a:lnTo>
                    <a:pt x="3863996" y="84260"/>
                  </a:lnTo>
                  <a:lnTo>
                    <a:pt x="3855614" y="93132"/>
                  </a:lnTo>
                  <a:lnTo>
                    <a:pt x="3847021" y="101961"/>
                  </a:lnTo>
                  <a:lnTo>
                    <a:pt x="3838166" y="110731"/>
                  </a:lnTo>
                  <a:lnTo>
                    <a:pt x="3845456" y="115430"/>
                  </a:lnTo>
                  <a:lnTo>
                    <a:pt x="3854296" y="106595"/>
                  </a:lnTo>
                  <a:lnTo>
                    <a:pt x="3862966" y="97675"/>
                  </a:lnTo>
                  <a:lnTo>
                    <a:pt x="3871441" y="88698"/>
                  </a:lnTo>
                  <a:lnTo>
                    <a:pt x="3879695" y="79692"/>
                  </a:lnTo>
                  <a:lnTo>
                    <a:pt x="3872126" y="75361"/>
                  </a:lnTo>
                  <a:close/>
                </a:path>
                <a:path w="3939540" h="628015">
                  <a:moveTo>
                    <a:pt x="3546600" y="317258"/>
                  </a:moveTo>
                  <a:lnTo>
                    <a:pt x="3534823" y="323456"/>
                  </a:lnTo>
                  <a:lnTo>
                    <a:pt x="3511449" y="335468"/>
                  </a:lnTo>
                  <a:lnTo>
                    <a:pt x="3499445" y="341439"/>
                  </a:lnTo>
                  <a:lnTo>
                    <a:pt x="3504410" y="347776"/>
                  </a:lnTo>
                  <a:lnTo>
                    <a:pt x="3516385" y="341797"/>
                  </a:lnTo>
                  <a:lnTo>
                    <a:pt x="3540083" y="329606"/>
                  </a:lnTo>
                  <a:lnTo>
                    <a:pt x="3551743" y="323456"/>
                  </a:lnTo>
                  <a:lnTo>
                    <a:pt x="3546600" y="317258"/>
                  </a:lnTo>
                  <a:close/>
                </a:path>
                <a:path w="3939540" h="628015">
                  <a:moveTo>
                    <a:pt x="3637430" y="265176"/>
                  </a:moveTo>
                  <a:lnTo>
                    <a:pt x="3626404" y="271931"/>
                  </a:lnTo>
                  <a:lnTo>
                    <a:pt x="3615237" y="278645"/>
                  </a:lnTo>
                  <a:lnTo>
                    <a:pt x="3603965" y="285305"/>
                  </a:lnTo>
                  <a:lnTo>
                    <a:pt x="3592523" y="291896"/>
                  </a:lnTo>
                  <a:lnTo>
                    <a:pt x="3597946" y="297929"/>
                  </a:lnTo>
                  <a:lnTo>
                    <a:pt x="3609375" y="291332"/>
                  </a:lnTo>
                  <a:lnTo>
                    <a:pt x="3620749" y="284643"/>
                  </a:lnTo>
                  <a:lnTo>
                    <a:pt x="3632018" y="277885"/>
                  </a:lnTo>
                  <a:lnTo>
                    <a:pt x="3643132" y="271081"/>
                  </a:lnTo>
                  <a:lnTo>
                    <a:pt x="3637430" y="265176"/>
                  </a:lnTo>
                  <a:close/>
                </a:path>
                <a:path w="3939540" h="628015">
                  <a:moveTo>
                    <a:pt x="3352963" y="406946"/>
                  </a:moveTo>
                  <a:lnTo>
                    <a:pt x="3340538" y="411924"/>
                  </a:lnTo>
                  <a:lnTo>
                    <a:pt x="3302645" y="426643"/>
                  </a:lnTo>
                  <a:lnTo>
                    <a:pt x="3306659" y="433362"/>
                  </a:lnTo>
                  <a:lnTo>
                    <a:pt x="3332095" y="423584"/>
                  </a:lnTo>
                  <a:lnTo>
                    <a:pt x="3357179" y="413588"/>
                  </a:lnTo>
                  <a:lnTo>
                    <a:pt x="3352963" y="406946"/>
                  </a:lnTo>
                  <a:close/>
                </a:path>
                <a:path w="3939540" h="628015">
                  <a:moveTo>
                    <a:pt x="3251655" y="445300"/>
                  </a:moveTo>
                  <a:lnTo>
                    <a:pt x="3200309" y="462978"/>
                  </a:lnTo>
                  <a:lnTo>
                    <a:pt x="3203852" y="469849"/>
                  </a:lnTo>
                  <a:lnTo>
                    <a:pt x="3242714" y="456611"/>
                  </a:lnTo>
                  <a:lnTo>
                    <a:pt x="3255490" y="452094"/>
                  </a:lnTo>
                  <a:lnTo>
                    <a:pt x="3251655" y="445300"/>
                  </a:lnTo>
                  <a:close/>
                </a:path>
                <a:path w="3939540" h="628015">
                  <a:moveTo>
                    <a:pt x="3451464" y="364413"/>
                  </a:moveTo>
                  <a:lnTo>
                    <a:pt x="3427363" y="375377"/>
                  </a:lnTo>
                  <a:lnTo>
                    <a:pt x="3402544" y="386283"/>
                  </a:lnTo>
                  <a:lnTo>
                    <a:pt x="3407027" y="392849"/>
                  </a:lnTo>
                  <a:lnTo>
                    <a:pt x="3431901" y="381904"/>
                  </a:lnTo>
                  <a:lnTo>
                    <a:pt x="3456138" y="370903"/>
                  </a:lnTo>
                  <a:lnTo>
                    <a:pt x="3451464" y="364413"/>
                  </a:lnTo>
                  <a:close/>
                </a:path>
                <a:path w="3939540" h="628015">
                  <a:moveTo>
                    <a:pt x="481467" y="369938"/>
                  </a:moveTo>
                  <a:lnTo>
                    <a:pt x="476794" y="376428"/>
                  </a:lnTo>
                  <a:lnTo>
                    <a:pt x="488878" y="381922"/>
                  </a:lnTo>
                  <a:lnTo>
                    <a:pt x="513495" y="392855"/>
                  </a:lnTo>
                  <a:lnTo>
                    <a:pt x="525994" y="398221"/>
                  </a:lnTo>
                  <a:lnTo>
                    <a:pt x="530388" y="391655"/>
                  </a:lnTo>
                  <a:lnTo>
                    <a:pt x="505689" y="380882"/>
                  </a:lnTo>
                  <a:lnTo>
                    <a:pt x="481467" y="369938"/>
                  </a:lnTo>
                  <a:close/>
                </a:path>
                <a:path w="3939540" h="628015">
                  <a:moveTo>
                    <a:pt x="580159" y="412089"/>
                  </a:moveTo>
                  <a:lnTo>
                    <a:pt x="577048" y="417005"/>
                  </a:lnTo>
                  <a:lnTo>
                    <a:pt x="575955" y="418807"/>
                  </a:lnTo>
                  <a:lnTo>
                    <a:pt x="601057" y="428632"/>
                  </a:lnTo>
                  <a:lnTo>
                    <a:pt x="626654" y="438277"/>
                  </a:lnTo>
                  <a:lnTo>
                    <a:pt x="630591" y="431495"/>
                  </a:lnTo>
                  <a:lnTo>
                    <a:pt x="605127" y="421882"/>
                  </a:lnTo>
                  <a:lnTo>
                    <a:pt x="580159" y="412089"/>
                  </a:lnTo>
                  <a:close/>
                </a:path>
                <a:path w="3939540" h="628015">
                  <a:moveTo>
                    <a:pt x="681657" y="449770"/>
                  </a:moveTo>
                  <a:lnTo>
                    <a:pt x="677911" y="456641"/>
                  </a:lnTo>
                  <a:lnTo>
                    <a:pt x="690761" y="461044"/>
                  </a:lnTo>
                  <a:lnTo>
                    <a:pt x="729829" y="473951"/>
                  </a:lnTo>
                  <a:lnTo>
                    <a:pt x="733283" y="467004"/>
                  </a:lnTo>
                  <a:lnTo>
                    <a:pt x="694433" y="454163"/>
                  </a:lnTo>
                  <a:lnTo>
                    <a:pt x="681657" y="449770"/>
                  </a:lnTo>
                  <a:close/>
                </a:path>
                <a:path w="3939540" h="628015">
                  <a:moveTo>
                    <a:pt x="386433" y="322707"/>
                  </a:moveTo>
                  <a:lnTo>
                    <a:pt x="381201" y="328980"/>
                  </a:lnTo>
                  <a:lnTo>
                    <a:pt x="392804" y="335129"/>
                  </a:lnTo>
                  <a:lnTo>
                    <a:pt x="416464" y="347317"/>
                  </a:lnTo>
                  <a:lnTo>
                    <a:pt x="428432" y="353301"/>
                  </a:lnTo>
                  <a:lnTo>
                    <a:pt x="433398" y="346964"/>
                  </a:lnTo>
                  <a:lnTo>
                    <a:pt x="421447" y="340989"/>
                  </a:lnTo>
                  <a:lnTo>
                    <a:pt x="409606" y="334945"/>
                  </a:lnTo>
                  <a:lnTo>
                    <a:pt x="398179" y="328980"/>
                  </a:lnTo>
                  <a:lnTo>
                    <a:pt x="386433" y="322707"/>
                  </a:lnTo>
                  <a:close/>
                </a:path>
                <a:path w="3939540" h="628015">
                  <a:moveTo>
                    <a:pt x="296073" y="270256"/>
                  </a:moveTo>
                  <a:lnTo>
                    <a:pt x="323727" y="296535"/>
                  </a:lnTo>
                  <a:lnTo>
                    <a:pt x="335176" y="303237"/>
                  </a:lnTo>
                  <a:lnTo>
                    <a:pt x="340688" y="297192"/>
                  </a:lnTo>
                  <a:lnTo>
                    <a:pt x="329313" y="290540"/>
                  </a:lnTo>
                  <a:lnTo>
                    <a:pt x="318066" y="283810"/>
                  </a:lnTo>
                  <a:lnTo>
                    <a:pt x="306976" y="277036"/>
                  </a:lnTo>
                  <a:lnTo>
                    <a:pt x="296073" y="270256"/>
                  </a:lnTo>
                  <a:close/>
                </a:path>
                <a:path w="3939540" h="628015">
                  <a:moveTo>
                    <a:pt x="785493" y="483273"/>
                  </a:moveTo>
                  <a:lnTo>
                    <a:pt x="782241" y="490220"/>
                  </a:lnTo>
                  <a:lnTo>
                    <a:pt x="795206" y="494075"/>
                  </a:lnTo>
                  <a:lnTo>
                    <a:pt x="835061" y="505510"/>
                  </a:lnTo>
                  <a:lnTo>
                    <a:pt x="838160" y="498500"/>
                  </a:lnTo>
                  <a:lnTo>
                    <a:pt x="785493" y="483273"/>
                  </a:lnTo>
                  <a:close/>
                </a:path>
                <a:path w="3939540" h="628015">
                  <a:moveTo>
                    <a:pt x="1437193" y="611098"/>
                  </a:moveTo>
                  <a:lnTo>
                    <a:pt x="1435885" y="618477"/>
                  </a:lnTo>
                  <a:lnTo>
                    <a:pt x="1491549" y="624446"/>
                  </a:lnTo>
                  <a:lnTo>
                    <a:pt x="1492756" y="617067"/>
                  </a:lnTo>
                  <a:lnTo>
                    <a:pt x="1437193" y="611098"/>
                  </a:lnTo>
                  <a:close/>
                </a:path>
                <a:path w="3939540" h="628015">
                  <a:moveTo>
                    <a:pt x="998395" y="538645"/>
                  </a:moveTo>
                  <a:lnTo>
                    <a:pt x="996301" y="544580"/>
                  </a:lnTo>
                  <a:lnTo>
                    <a:pt x="995868" y="545884"/>
                  </a:lnTo>
                  <a:lnTo>
                    <a:pt x="1050123" y="557593"/>
                  </a:lnTo>
                  <a:lnTo>
                    <a:pt x="1052459" y="550354"/>
                  </a:lnTo>
                  <a:lnTo>
                    <a:pt x="998395" y="538645"/>
                  </a:lnTo>
                  <a:close/>
                </a:path>
                <a:path w="3939540" h="628015">
                  <a:moveTo>
                    <a:pt x="1326449" y="597217"/>
                  </a:moveTo>
                  <a:lnTo>
                    <a:pt x="1324892" y="604456"/>
                  </a:lnTo>
                  <a:lnTo>
                    <a:pt x="1324862" y="604596"/>
                  </a:lnTo>
                  <a:lnTo>
                    <a:pt x="1380335" y="611835"/>
                  </a:lnTo>
                  <a:lnTo>
                    <a:pt x="1381706" y="604596"/>
                  </a:lnTo>
                  <a:lnTo>
                    <a:pt x="1381732" y="604456"/>
                  </a:lnTo>
                  <a:lnTo>
                    <a:pt x="1326449" y="597217"/>
                  </a:lnTo>
                  <a:close/>
                </a:path>
                <a:path w="3939540" h="628015">
                  <a:moveTo>
                    <a:pt x="1216251" y="580720"/>
                  </a:moveTo>
                  <a:lnTo>
                    <a:pt x="1214384" y="588035"/>
                  </a:lnTo>
                  <a:lnTo>
                    <a:pt x="1269566" y="596696"/>
                  </a:lnTo>
                  <a:lnTo>
                    <a:pt x="1271255" y="589381"/>
                  </a:lnTo>
                  <a:lnTo>
                    <a:pt x="1216251" y="580720"/>
                  </a:lnTo>
                  <a:close/>
                </a:path>
                <a:path w="3939540" h="628015">
                  <a:moveTo>
                    <a:pt x="1106803" y="561251"/>
                  </a:moveTo>
                  <a:lnTo>
                    <a:pt x="1104656" y="568490"/>
                  </a:lnTo>
                  <a:lnTo>
                    <a:pt x="1159381" y="578637"/>
                  </a:lnTo>
                  <a:lnTo>
                    <a:pt x="1161438" y="571322"/>
                  </a:lnTo>
                  <a:lnTo>
                    <a:pt x="1106803" y="561251"/>
                  </a:lnTo>
                  <a:close/>
                </a:path>
                <a:path w="3939540" h="628015">
                  <a:moveTo>
                    <a:pt x="891195" y="512673"/>
                  </a:moveTo>
                  <a:lnTo>
                    <a:pt x="888299" y="519836"/>
                  </a:lnTo>
                  <a:lnTo>
                    <a:pt x="941893" y="533273"/>
                  </a:lnTo>
                  <a:lnTo>
                    <a:pt x="944611" y="526110"/>
                  </a:lnTo>
                  <a:lnTo>
                    <a:pt x="904417" y="516119"/>
                  </a:lnTo>
                  <a:lnTo>
                    <a:pt x="891195" y="512673"/>
                  </a:lnTo>
                  <a:close/>
                </a:path>
                <a:path w="3939540" h="628015">
                  <a:moveTo>
                    <a:pt x="211326" y="212128"/>
                  </a:moveTo>
                  <a:lnTo>
                    <a:pt x="246771" y="247650"/>
                  </a:lnTo>
                  <a:lnTo>
                    <a:pt x="252855" y="241973"/>
                  </a:lnTo>
                  <a:lnTo>
                    <a:pt x="242246" y="234605"/>
                  </a:lnTo>
                  <a:lnTo>
                    <a:pt x="231771" y="227164"/>
                  </a:lnTo>
                  <a:lnTo>
                    <a:pt x="221456" y="219666"/>
                  </a:lnTo>
                  <a:lnTo>
                    <a:pt x="211326" y="212128"/>
                  </a:lnTo>
                  <a:close/>
                </a:path>
                <a:path w="3939540" h="628015">
                  <a:moveTo>
                    <a:pt x="133957" y="147967"/>
                  </a:moveTo>
                  <a:lnTo>
                    <a:pt x="164920" y="185940"/>
                  </a:lnTo>
                  <a:lnTo>
                    <a:pt x="171664" y="180797"/>
                  </a:lnTo>
                  <a:lnTo>
                    <a:pt x="161970" y="172643"/>
                  </a:lnTo>
                  <a:lnTo>
                    <a:pt x="152425" y="164434"/>
                  </a:lnTo>
                  <a:lnTo>
                    <a:pt x="143072" y="156199"/>
                  </a:lnTo>
                  <a:lnTo>
                    <a:pt x="133957" y="147967"/>
                  </a:lnTo>
                  <a:close/>
                </a:path>
                <a:path w="3939540" h="628015">
                  <a:moveTo>
                    <a:pt x="65492" y="77597"/>
                  </a:moveTo>
                  <a:lnTo>
                    <a:pt x="91031" y="118122"/>
                  </a:lnTo>
                  <a:lnTo>
                    <a:pt x="98410" y="113576"/>
                  </a:lnTo>
                  <a:lnTo>
                    <a:pt x="89871" y="104666"/>
                  </a:lnTo>
                  <a:lnTo>
                    <a:pt x="81527" y="95667"/>
                  </a:lnTo>
                  <a:lnTo>
                    <a:pt x="73394" y="86628"/>
                  </a:lnTo>
                  <a:lnTo>
                    <a:pt x="65492" y="77597"/>
                  </a:lnTo>
                  <a:close/>
                </a:path>
                <a:path w="3939540" h="628015">
                  <a:moveTo>
                    <a:pt x="8519" y="1193"/>
                  </a:moveTo>
                  <a:lnTo>
                    <a:pt x="0" y="4635"/>
                  </a:lnTo>
                  <a:lnTo>
                    <a:pt x="188" y="4635"/>
                  </a:lnTo>
                  <a:lnTo>
                    <a:pt x="6639" y="14498"/>
                  </a:lnTo>
                  <a:lnTo>
                    <a:pt x="13345" y="24380"/>
                  </a:lnTo>
                  <a:lnTo>
                    <a:pt x="20280" y="34239"/>
                  </a:lnTo>
                  <a:lnTo>
                    <a:pt x="27417" y="44030"/>
                  </a:lnTo>
                  <a:lnTo>
                    <a:pt x="35469" y="40220"/>
                  </a:lnTo>
                  <a:lnTo>
                    <a:pt x="28400" y="30517"/>
                  </a:lnTo>
                  <a:lnTo>
                    <a:pt x="21537" y="20769"/>
                  </a:lnTo>
                  <a:lnTo>
                    <a:pt x="14902" y="10990"/>
                  </a:lnTo>
                  <a:lnTo>
                    <a:pt x="8519" y="1193"/>
                  </a:lnTo>
                  <a:close/>
                </a:path>
                <a:path w="3939540" h="628015">
                  <a:moveTo>
                    <a:pt x="3931156" y="0"/>
                  </a:moveTo>
                  <a:lnTo>
                    <a:pt x="3924545" y="9648"/>
                  </a:lnTo>
                  <a:lnTo>
                    <a:pt x="3917646" y="19300"/>
                  </a:lnTo>
                  <a:lnTo>
                    <a:pt x="3910485" y="28910"/>
                  </a:lnTo>
                  <a:lnTo>
                    <a:pt x="3903089" y="38430"/>
                  </a:lnTo>
                  <a:lnTo>
                    <a:pt x="3911039" y="42392"/>
                  </a:lnTo>
                  <a:lnTo>
                    <a:pt x="3918490" y="32753"/>
                  </a:lnTo>
                  <a:lnTo>
                    <a:pt x="3925698" y="23031"/>
                  </a:lnTo>
                  <a:lnTo>
                    <a:pt x="3932663" y="13271"/>
                  </a:lnTo>
                  <a:lnTo>
                    <a:pt x="3939385" y="3517"/>
                  </a:lnTo>
                  <a:lnTo>
                    <a:pt x="3931156" y="0"/>
                  </a:lnTo>
                  <a:close/>
                </a:path>
              </a:pathLst>
            </a:custGeom>
            <a:solidFill>
              <a:srgbClr val="fbc02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b="0" lang="ru-RU" sz="1540" spc="-1" strike="noStrike">
                <a:solidFill>
                  <a:schemeClr val="dk1"/>
                </a:solidFill>
                <a:latin typeface="Arial"/>
              </a:endParaRPr>
            </a:p>
          </p:txBody>
        </p:sp>
        <p:pic>
          <p:nvPicPr>
            <p:cNvPr id="130" name="object 6" descr=""/>
            <p:cNvPicPr/>
            <p:nvPr/>
          </p:nvPicPr>
          <p:blipFill>
            <a:blip r:embed="rId3"/>
            <a:stretch/>
          </p:blipFill>
          <p:spPr>
            <a:xfrm>
              <a:off x="1425960" y="5097960"/>
              <a:ext cx="3465000" cy="6123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31" name="object 7"/>
            <p:cNvSpPr/>
            <p:nvPr/>
          </p:nvSpPr>
          <p:spPr>
            <a:xfrm>
              <a:off x="1477440" y="3765960"/>
              <a:ext cx="1173240" cy="499320"/>
            </a:xfrm>
            <a:custGeom>
              <a:avLst/>
              <a:gdLst>
                <a:gd name="textAreaLeft" fmla="*/ 0 w 1173240"/>
                <a:gd name="textAreaRight" fmla="*/ 1173960 w 1173240"/>
                <a:gd name="textAreaTop" fmla="*/ 0 h 499320"/>
                <a:gd name="textAreaBottom" fmla="*/ 500040 h 499320"/>
              </a:gdLst>
              <a:ahLst/>
              <a:rect l="textAreaLeft" t="textAreaTop" r="textAreaRight" b="textAreaBottom"/>
              <a:pathLst>
                <a:path w="1377314" h="583564">
                  <a:moveTo>
                    <a:pt x="1376527" y="76"/>
                  </a:moveTo>
                  <a:lnTo>
                    <a:pt x="1313735" y="8572"/>
                  </a:lnTo>
                  <a:lnTo>
                    <a:pt x="1251822" y="17898"/>
                  </a:lnTo>
                  <a:lnTo>
                    <a:pt x="1190822" y="28040"/>
                  </a:lnTo>
                  <a:lnTo>
                    <a:pt x="1130773" y="38980"/>
                  </a:lnTo>
                  <a:lnTo>
                    <a:pt x="1071710" y="50705"/>
                  </a:lnTo>
                  <a:lnTo>
                    <a:pt x="1013670" y="63199"/>
                  </a:lnTo>
                  <a:lnTo>
                    <a:pt x="956687" y="76445"/>
                  </a:lnTo>
                  <a:lnTo>
                    <a:pt x="900798" y="90430"/>
                  </a:lnTo>
                  <a:lnTo>
                    <a:pt x="846039" y="105138"/>
                  </a:lnTo>
                  <a:lnTo>
                    <a:pt x="792446" y="120552"/>
                  </a:lnTo>
                  <a:lnTo>
                    <a:pt x="740055" y="136659"/>
                  </a:lnTo>
                  <a:lnTo>
                    <a:pt x="688902" y="153442"/>
                  </a:lnTo>
                  <a:lnTo>
                    <a:pt x="639023" y="170886"/>
                  </a:lnTo>
                  <a:lnTo>
                    <a:pt x="590453" y="188976"/>
                  </a:lnTo>
                  <a:lnTo>
                    <a:pt x="543229" y="207697"/>
                  </a:lnTo>
                  <a:lnTo>
                    <a:pt x="497387" y="227032"/>
                  </a:lnTo>
                  <a:lnTo>
                    <a:pt x="452962" y="246967"/>
                  </a:lnTo>
                  <a:lnTo>
                    <a:pt x="409991" y="267487"/>
                  </a:lnTo>
                  <a:lnTo>
                    <a:pt x="368509" y="288575"/>
                  </a:lnTo>
                  <a:lnTo>
                    <a:pt x="328553" y="310217"/>
                  </a:lnTo>
                  <a:lnTo>
                    <a:pt x="290158" y="332397"/>
                  </a:lnTo>
                  <a:lnTo>
                    <a:pt x="253361" y="355100"/>
                  </a:lnTo>
                  <a:lnTo>
                    <a:pt x="218197" y="378310"/>
                  </a:lnTo>
                  <a:lnTo>
                    <a:pt x="184702" y="402012"/>
                  </a:lnTo>
                  <a:lnTo>
                    <a:pt x="152913" y="426191"/>
                  </a:lnTo>
                  <a:lnTo>
                    <a:pt x="122864" y="450831"/>
                  </a:lnTo>
                  <a:lnTo>
                    <a:pt x="68135" y="501434"/>
                  </a:lnTo>
                  <a:lnTo>
                    <a:pt x="20802" y="553698"/>
                  </a:lnTo>
                  <a:lnTo>
                    <a:pt x="0" y="580415"/>
                  </a:lnTo>
                  <a:lnTo>
                    <a:pt x="8610" y="583031"/>
                  </a:lnTo>
                  <a:lnTo>
                    <a:pt x="29273" y="556544"/>
                  </a:lnTo>
                  <a:lnTo>
                    <a:pt x="51846" y="530438"/>
                  </a:lnTo>
                  <a:lnTo>
                    <a:pt x="102581" y="479428"/>
                  </a:lnTo>
                  <a:lnTo>
                    <a:pt x="160530" y="430123"/>
                  </a:lnTo>
                  <a:lnTo>
                    <a:pt x="192120" y="406148"/>
                  </a:lnTo>
                  <a:lnTo>
                    <a:pt x="225406" y="382645"/>
                  </a:lnTo>
                  <a:lnTo>
                    <a:pt x="260353" y="359629"/>
                  </a:lnTo>
                  <a:lnTo>
                    <a:pt x="296924" y="337116"/>
                  </a:lnTo>
                  <a:lnTo>
                    <a:pt x="335084" y="315120"/>
                  </a:lnTo>
                  <a:lnTo>
                    <a:pt x="374798" y="293656"/>
                  </a:lnTo>
                  <a:lnTo>
                    <a:pt x="416028" y="272740"/>
                  </a:lnTo>
                  <a:lnTo>
                    <a:pt x="458741" y="252388"/>
                  </a:lnTo>
                  <a:lnTo>
                    <a:pt x="502899" y="232614"/>
                  </a:lnTo>
                  <a:lnTo>
                    <a:pt x="548468" y="213433"/>
                  </a:lnTo>
                  <a:lnTo>
                    <a:pt x="595411" y="194860"/>
                  </a:lnTo>
                  <a:lnTo>
                    <a:pt x="643693" y="176912"/>
                  </a:lnTo>
                  <a:lnTo>
                    <a:pt x="693277" y="159603"/>
                  </a:lnTo>
                  <a:lnTo>
                    <a:pt x="744129" y="142947"/>
                  </a:lnTo>
                  <a:lnTo>
                    <a:pt x="796212" y="126962"/>
                  </a:lnTo>
                  <a:lnTo>
                    <a:pt x="849491" y="111661"/>
                  </a:lnTo>
                  <a:lnTo>
                    <a:pt x="903930" y="97059"/>
                  </a:lnTo>
                  <a:lnTo>
                    <a:pt x="959493" y="83173"/>
                  </a:lnTo>
                  <a:lnTo>
                    <a:pt x="1016144" y="70017"/>
                  </a:lnTo>
                  <a:lnTo>
                    <a:pt x="1073848" y="57606"/>
                  </a:lnTo>
                  <a:lnTo>
                    <a:pt x="1132569" y="45955"/>
                  </a:lnTo>
                  <a:lnTo>
                    <a:pt x="1192272" y="35081"/>
                  </a:lnTo>
                  <a:lnTo>
                    <a:pt x="1252919" y="24997"/>
                  </a:lnTo>
                  <a:lnTo>
                    <a:pt x="1314477" y="15720"/>
                  </a:lnTo>
                  <a:lnTo>
                    <a:pt x="1376908" y="7264"/>
                  </a:lnTo>
                  <a:lnTo>
                    <a:pt x="1376527" y="4864"/>
                  </a:lnTo>
                  <a:lnTo>
                    <a:pt x="1376527" y="0"/>
                  </a:lnTo>
                  <a:close/>
                </a:path>
              </a:pathLst>
            </a:custGeom>
            <a:solidFill>
              <a:srgbClr val="fbc02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b="0" lang="ru-RU" sz="1540" spc="-1" strike="noStrike">
                <a:solidFill>
                  <a:schemeClr val="dk1"/>
                </a:solidFill>
                <a:latin typeface="Arial"/>
              </a:endParaRPr>
            </a:p>
          </p:txBody>
        </p:sp>
        <p:sp>
          <p:nvSpPr>
            <p:cNvPr id="132" name="object 8"/>
            <p:cNvSpPr/>
            <p:nvPr/>
          </p:nvSpPr>
          <p:spPr>
            <a:xfrm>
              <a:off x="1477440" y="3765960"/>
              <a:ext cx="1173240" cy="499320"/>
            </a:xfrm>
            <a:custGeom>
              <a:avLst/>
              <a:gdLst>
                <a:gd name="textAreaLeft" fmla="*/ 0 w 1173240"/>
                <a:gd name="textAreaRight" fmla="*/ 1173960 w 1173240"/>
                <a:gd name="textAreaTop" fmla="*/ 0 h 499320"/>
                <a:gd name="textAreaBottom" fmla="*/ 500040 h 499320"/>
              </a:gdLst>
              <a:ahLst/>
              <a:rect l="textAreaLeft" t="textAreaTop" r="textAreaRight" b="textAreaBottom"/>
              <a:pathLst>
                <a:path w="1377314" h="583564">
                  <a:moveTo>
                    <a:pt x="1376527" y="76"/>
                  </a:moveTo>
                  <a:lnTo>
                    <a:pt x="1313735" y="8572"/>
                  </a:lnTo>
                  <a:lnTo>
                    <a:pt x="1251822" y="17898"/>
                  </a:lnTo>
                  <a:lnTo>
                    <a:pt x="1190822" y="28040"/>
                  </a:lnTo>
                  <a:lnTo>
                    <a:pt x="1130773" y="38980"/>
                  </a:lnTo>
                  <a:lnTo>
                    <a:pt x="1071710" y="50705"/>
                  </a:lnTo>
                  <a:lnTo>
                    <a:pt x="1013670" y="63199"/>
                  </a:lnTo>
                  <a:lnTo>
                    <a:pt x="956687" y="76445"/>
                  </a:lnTo>
                  <a:lnTo>
                    <a:pt x="900798" y="90430"/>
                  </a:lnTo>
                  <a:lnTo>
                    <a:pt x="846039" y="105138"/>
                  </a:lnTo>
                  <a:lnTo>
                    <a:pt x="792446" y="120552"/>
                  </a:lnTo>
                  <a:lnTo>
                    <a:pt x="740055" y="136659"/>
                  </a:lnTo>
                  <a:lnTo>
                    <a:pt x="688902" y="153442"/>
                  </a:lnTo>
                  <a:lnTo>
                    <a:pt x="639023" y="170886"/>
                  </a:lnTo>
                  <a:lnTo>
                    <a:pt x="590453" y="188976"/>
                  </a:lnTo>
                  <a:lnTo>
                    <a:pt x="543229" y="207697"/>
                  </a:lnTo>
                  <a:lnTo>
                    <a:pt x="497387" y="227032"/>
                  </a:lnTo>
                  <a:lnTo>
                    <a:pt x="452962" y="246967"/>
                  </a:lnTo>
                  <a:lnTo>
                    <a:pt x="409991" y="267487"/>
                  </a:lnTo>
                  <a:lnTo>
                    <a:pt x="368509" y="288575"/>
                  </a:lnTo>
                  <a:lnTo>
                    <a:pt x="328553" y="310217"/>
                  </a:lnTo>
                  <a:lnTo>
                    <a:pt x="290158" y="332397"/>
                  </a:lnTo>
                  <a:lnTo>
                    <a:pt x="253361" y="355100"/>
                  </a:lnTo>
                  <a:lnTo>
                    <a:pt x="218197" y="378310"/>
                  </a:lnTo>
                  <a:lnTo>
                    <a:pt x="184702" y="402012"/>
                  </a:lnTo>
                  <a:lnTo>
                    <a:pt x="152913" y="426191"/>
                  </a:lnTo>
                  <a:lnTo>
                    <a:pt x="122864" y="450831"/>
                  </a:lnTo>
                  <a:lnTo>
                    <a:pt x="68135" y="501434"/>
                  </a:lnTo>
                  <a:lnTo>
                    <a:pt x="20802" y="553698"/>
                  </a:lnTo>
                  <a:lnTo>
                    <a:pt x="0" y="580415"/>
                  </a:lnTo>
                  <a:lnTo>
                    <a:pt x="2984" y="581215"/>
                  </a:lnTo>
                  <a:lnTo>
                    <a:pt x="5892" y="582091"/>
                  </a:lnTo>
                  <a:lnTo>
                    <a:pt x="8610" y="583031"/>
                  </a:lnTo>
                  <a:lnTo>
                    <a:pt x="29273" y="556544"/>
                  </a:lnTo>
                  <a:lnTo>
                    <a:pt x="51846" y="530438"/>
                  </a:lnTo>
                  <a:lnTo>
                    <a:pt x="102581" y="479428"/>
                  </a:lnTo>
                  <a:lnTo>
                    <a:pt x="160530" y="430123"/>
                  </a:lnTo>
                  <a:lnTo>
                    <a:pt x="192120" y="406148"/>
                  </a:lnTo>
                  <a:lnTo>
                    <a:pt x="225406" y="382645"/>
                  </a:lnTo>
                  <a:lnTo>
                    <a:pt x="260353" y="359629"/>
                  </a:lnTo>
                  <a:lnTo>
                    <a:pt x="296924" y="337116"/>
                  </a:lnTo>
                  <a:lnTo>
                    <a:pt x="335084" y="315120"/>
                  </a:lnTo>
                  <a:lnTo>
                    <a:pt x="374798" y="293656"/>
                  </a:lnTo>
                  <a:lnTo>
                    <a:pt x="416028" y="272740"/>
                  </a:lnTo>
                  <a:lnTo>
                    <a:pt x="458741" y="252388"/>
                  </a:lnTo>
                  <a:lnTo>
                    <a:pt x="502899" y="232614"/>
                  </a:lnTo>
                  <a:lnTo>
                    <a:pt x="548468" y="213433"/>
                  </a:lnTo>
                  <a:lnTo>
                    <a:pt x="595411" y="194860"/>
                  </a:lnTo>
                  <a:lnTo>
                    <a:pt x="643693" y="176912"/>
                  </a:lnTo>
                  <a:lnTo>
                    <a:pt x="693277" y="159603"/>
                  </a:lnTo>
                  <a:lnTo>
                    <a:pt x="744129" y="142947"/>
                  </a:lnTo>
                  <a:lnTo>
                    <a:pt x="796212" y="126962"/>
                  </a:lnTo>
                  <a:lnTo>
                    <a:pt x="849491" y="111661"/>
                  </a:lnTo>
                  <a:lnTo>
                    <a:pt x="903930" y="97059"/>
                  </a:lnTo>
                  <a:lnTo>
                    <a:pt x="959493" y="83173"/>
                  </a:lnTo>
                  <a:lnTo>
                    <a:pt x="1016144" y="70017"/>
                  </a:lnTo>
                  <a:lnTo>
                    <a:pt x="1073848" y="57606"/>
                  </a:lnTo>
                  <a:lnTo>
                    <a:pt x="1132569" y="45955"/>
                  </a:lnTo>
                  <a:lnTo>
                    <a:pt x="1192272" y="35081"/>
                  </a:lnTo>
                  <a:lnTo>
                    <a:pt x="1252919" y="24997"/>
                  </a:lnTo>
                  <a:lnTo>
                    <a:pt x="1314477" y="15720"/>
                  </a:lnTo>
                  <a:lnTo>
                    <a:pt x="1376908" y="7264"/>
                  </a:lnTo>
                  <a:lnTo>
                    <a:pt x="1376527" y="4864"/>
                  </a:lnTo>
                  <a:lnTo>
                    <a:pt x="1376426" y="2400"/>
                  </a:lnTo>
                  <a:lnTo>
                    <a:pt x="1376527" y="0"/>
                  </a:lnTo>
                  <a:close/>
                </a:path>
              </a:pathLst>
            </a:custGeom>
            <a:noFill/>
            <a:ln w="14617">
              <a:solidFill>
                <a:srgbClr val="fbc027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b="0" lang="ru-RU" sz="1540" spc="-1" strike="noStrike">
                <a:solidFill>
                  <a:schemeClr val="dk1"/>
                </a:solidFill>
                <a:latin typeface="Arial"/>
              </a:endParaRPr>
            </a:p>
          </p:txBody>
        </p:sp>
        <p:sp>
          <p:nvSpPr>
            <p:cNvPr id="133" name="object 9"/>
            <p:cNvSpPr/>
            <p:nvPr/>
          </p:nvSpPr>
          <p:spPr>
            <a:xfrm>
              <a:off x="3651480" y="3765960"/>
              <a:ext cx="1174680" cy="502200"/>
            </a:xfrm>
            <a:custGeom>
              <a:avLst/>
              <a:gdLst>
                <a:gd name="textAreaLeft" fmla="*/ 0 w 1174680"/>
                <a:gd name="textAreaRight" fmla="*/ 1175400 w 1174680"/>
                <a:gd name="textAreaTop" fmla="*/ 0 h 502200"/>
                <a:gd name="textAreaBottom" fmla="*/ 502920 h 502200"/>
              </a:gdLst>
              <a:ahLst/>
              <a:rect l="textAreaLeft" t="textAreaTop" r="textAreaRight" b="textAreaBottom"/>
              <a:pathLst>
                <a:path w="1379220" h="586739">
                  <a:moveTo>
                    <a:pt x="0" y="0"/>
                  </a:moveTo>
                  <a:lnTo>
                    <a:pt x="1587" y="5003"/>
                  </a:lnTo>
                  <a:lnTo>
                    <a:pt x="2070" y="7556"/>
                  </a:lnTo>
                  <a:lnTo>
                    <a:pt x="64642" y="16057"/>
                  </a:lnTo>
                  <a:lnTo>
                    <a:pt x="126334" y="25384"/>
                  </a:lnTo>
                  <a:lnTo>
                    <a:pt x="187110" y="35521"/>
                  </a:lnTo>
                  <a:lnTo>
                    <a:pt x="246934" y="46453"/>
                  </a:lnTo>
                  <a:lnTo>
                    <a:pt x="305770" y="58165"/>
                  </a:lnTo>
                  <a:lnTo>
                    <a:pt x="363582" y="70641"/>
                  </a:lnTo>
                  <a:lnTo>
                    <a:pt x="420334" y="83866"/>
                  </a:lnTo>
                  <a:lnTo>
                    <a:pt x="475989" y="97825"/>
                  </a:lnTo>
                  <a:lnTo>
                    <a:pt x="530512" y="112502"/>
                  </a:lnTo>
                  <a:lnTo>
                    <a:pt x="583867" y="127882"/>
                  </a:lnTo>
                  <a:lnTo>
                    <a:pt x="636018" y="143950"/>
                  </a:lnTo>
                  <a:lnTo>
                    <a:pt x="686928" y="160690"/>
                  </a:lnTo>
                  <a:lnTo>
                    <a:pt x="736562" y="178088"/>
                  </a:lnTo>
                  <a:lnTo>
                    <a:pt x="784884" y="196127"/>
                  </a:lnTo>
                  <a:lnTo>
                    <a:pt x="831857" y="214793"/>
                  </a:lnTo>
                  <a:lnTo>
                    <a:pt x="877446" y="234070"/>
                  </a:lnTo>
                  <a:lnTo>
                    <a:pt x="921614" y="253943"/>
                  </a:lnTo>
                  <a:lnTo>
                    <a:pt x="964326" y="274396"/>
                  </a:lnTo>
                  <a:lnTo>
                    <a:pt x="1005546" y="295415"/>
                  </a:lnTo>
                  <a:lnTo>
                    <a:pt x="1045237" y="316984"/>
                  </a:lnTo>
                  <a:lnTo>
                    <a:pt x="1083363" y="339087"/>
                  </a:lnTo>
                  <a:lnTo>
                    <a:pt x="1119888" y="361710"/>
                  </a:lnTo>
                  <a:lnTo>
                    <a:pt x="1154777" y="384836"/>
                  </a:lnTo>
                  <a:lnTo>
                    <a:pt x="1187994" y="408452"/>
                  </a:lnTo>
                  <a:lnTo>
                    <a:pt x="1219501" y="432540"/>
                  </a:lnTo>
                  <a:lnTo>
                    <a:pt x="1249264" y="457087"/>
                  </a:lnTo>
                  <a:lnTo>
                    <a:pt x="1303412" y="507493"/>
                  </a:lnTo>
                  <a:lnTo>
                    <a:pt x="1350148" y="559548"/>
                  </a:lnTo>
                  <a:lnTo>
                    <a:pt x="1370647" y="586155"/>
                  </a:lnTo>
                  <a:lnTo>
                    <a:pt x="1379156" y="583323"/>
                  </a:lnTo>
                  <a:lnTo>
                    <a:pt x="1335879" y="529993"/>
                  </a:lnTo>
                  <a:lnTo>
                    <a:pt x="1284989" y="478270"/>
                  </a:lnTo>
                  <a:lnTo>
                    <a:pt x="1226776" y="428277"/>
                  </a:lnTo>
                  <a:lnTo>
                    <a:pt x="1195014" y="403969"/>
                  </a:lnTo>
                  <a:lnTo>
                    <a:pt x="1161532" y="380140"/>
                  </a:lnTo>
                  <a:lnTo>
                    <a:pt x="1126364" y="356805"/>
                  </a:lnTo>
                  <a:lnTo>
                    <a:pt x="1089548" y="333981"/>
                  </a:lnTo>
                  <a:lnTo>
                    <a:pt x="1051119" y="311683"/>
                  </a:lnTo>
                  <a:lnTo>
                    <a:pt x="1011114" y="289926"/>
                  </a:lnTo>
                  <a:lnTo>
                    <a:pt x="969570" y="268725"/>
                  </a:lnTo>
                  <a:lnTo>
                    <a:pt x="926523" y="248097"/>
                  </a:lnTo>
                  <a:lnTo>
                    <a:pt x="882009" y="228057"/>
                  </a:lnTo>
                  <a:lnTo>
                    <a:pt x="836065" y="208620"/>
                  </a:lnTo>
                  <a:lnTo>
                    <a:pt x="788726" y="189801"/>
                  </a:lnTo>
                  <a:lnTo>
                    <a:pt x="740030" y="171617"/>
                  </a:lnTo>
                  <a:lnTo>
                    <a:pt x="690013" y="154083"/>
                  </a:lnTo>
                  <a:lnTo>
                    <a:pt x="638711" y="137214"/>
                  </a:lnTo>
                  <a:lnTo>
                    <a:pt x="586161" y="121026"/>
                  </a:lnTo>
                  <a:lnTo>
                    <a:pt x="532399" y="105534"/>
                  </a:lnTo>
                  <a:lnTo>
                    <a:pt x="477461" y="90754"/>
                  </a:lnTo>
                  <a:lnTo>
                    <a:pt x="421384" y="76701"/>
                  </a:lnTo>
                  <a:lnTo>
                    <a:pt x="364203" y="63391"/>
                  </a:lnTo>
                  <a:lnTo>
                    <a:pt x="305957" y="50840"/>
                  </a:lnTo>
                  <a:lnTo>
                    <a:pt x="246680" y="39062"/>
                  </a:lnTo>
                  <a:lnTo>
                    <a:pt x="186410" y="28074"/>
                  </a:lnTo>
                  <a:lnTo>
                    <a:pt x="125182" y="17890"/>
                  </a:lnTo>
                  <a:lnTo>
                    <a:pt x="63033" y="85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bc02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b="0" lang="ru-RU" sz="1540" spc="-1" strike="noStrike">
                <a:solidFill>
                  <a:schemeClr val="dk1"/>
                </a:solidFill>
                <a:latin typeface="Arial"/>
              </a:endParaRPr>
            </a:p>
          </p:txBody>
        </p:sp>
        <p:sp>
          <p:nvSpPr>
            <p:cNvPr id="134" name="object 10"/>
            <p:cNvSpPr/>
            <p:nvPr/>
          </p:nvSpPr>
          <p:spPr>
            <a:xfrm>
              <a:off x="3651480" y="3765960"/>
              <a:ext cx="1174680" cy="502200"/>
            </a:xfrm>
            <a:custGeom>
              <a:avLst/>
              <a:gdLst>
                <a:gd name="textAreaLeft" fmla="*/ 0 w 1174680"/>
                <a:gd name="textAreaRight" fmla="*/ 1175400 w 1174680"/>
                <a:gd name="textAreaTop" fmla="*/ 0 h 502200"/>
                <a:gd name="textAreaBottom" fmla="*/ 502920 h 502200"/>
              </a:gdLst>
              <a:ahLst/>
              <a:rect l="textAreaLeft" t="textAreaTop" r="textAreaRight" b="textAreaBottom"/>
              <a:pathLst>
                <a:path w="1379220" h="586739">
                  <a:moveTo>
                    <a:pt x="0" y="0"/>
                  </a:moveTo>
                  <a:lnTo>
                    <a:pt x="850" y="2463"/>
                  </a:lnTo>
                  <a:lnTo>
                    <a:pt x="1587" y="5003"/>
                  </a:lnTo>
                  <a:lnTo>
                    <a:pt x="2070" y="7556"/>
                  </a:lnTo>
                  <a:lnTo>
                    <a:pt x="64642" y="16057"/>
                  </a:lnTo>
                  <a:lnTo>
                    <a:pt x="126334" y="25384"/>
                  </a:lnTo>
                  <a:lnTo>
                    <a:pt x="187110" y="35521"/>
                  </a:lnTo>
                  <a:lnTo>
                    <a:pt x="246934" y="46453"/>
                  </a:lnTo>
                  <a:lnTo>
                    <a:pt x="305770" y="58165"/>
                  </a:lnTo>
                  <a:lnTo>
                    <a:pt x="363582" y="70641"/>
                  </a:lnTo>
                  <a:lnTo>
                    <a:pt x="420334" y="83866"/>
                  </a:lnTo>
                  <a:lnTo>
                    <a:pt x="475989" y="97825"/>
                  </a:lnTo>
                  <a:lnTo>
                    <a:pt x="530512" y="112502"/>
                  </a:lnTo>
                  <a:lnTo>
                    <a:pt x="583867" y="127882"/>
                  </a:lnTo>
                  <a:lnTo>
                    <a:pt x="636018" y="143950"/>
                  </a:lnTo>
                  <a:lnTo>
                    <a:pt x="686928" y="160690"/>
                  </a:lnTo>
                  <a:lnTo>
                    <a:pt x="736562" y="178088"/>
                  </a:lnTo>
                  <a:lnTo>
                    <a:pt x="784884" y="196127"/>
                  </a:lnTo>
                  <a:lnTo>
                    <a:pt x="831857" y="214793"/>
                  </a:lnTo>
                  <a:lnTo>
                    <a:pt x="877446" y="234070"/>
                  </a:lnTo>
                  <a:lnTo>
                    <a:pt x="921614" y="253943"/>
                  </a:lnTo>
                  <a:lnTo>
                    <a:pt x="964326" y="274396"/>
                  </a:lnTo>
                  <a:lnTo>
                    <a:pt x="1005546" y="295415"/>
                  </a:lnTo>
                  <a:lnTo>
                    <a:pt x="1045237" y="316984"/>
                  </a:lnTo>
                  <a:lnTo>
                    <a:pt x="1083363" y="339087"/>
                  </a:lnTo>
                  <a:lnTo>
                    <a:pt x="1119888" y="361710"/>
                  </a:lnTo>
                  <a:lnTo>
                    <a:pt x="1154777" y="384836"/>
                  </a:lnTo>
                  <a:lnTo>
                    <a:pt x="1187994" y="408452"/>
                  </a:lnTo>
                  <a:lnTo>
                    <a:pt x="1219501" y="432540"/>
                  </a:lnTo>
                  <a:lnTo>
                    <a:pt x="1249264" y="457087"/>
                  </a:lnTo>
                  <a:lnTo>
                    <a:pt x="1303412" y="507493"/>
                  </a:lnTo>
                  <a:lnTo>
                    <a:pt x="1350148" y="559548"/>
                  </a:lnTo>
                  <a:lnTo>
                    <a:pt x="1370647" y="586155"/>
                  </a:lnTo>
                  <a:lnTo>
                    <a:pt x="1373454" y="585139"/>
                  </a:lnTo>
                  <a:lnTo>
                    <a:pt x="1376260" y="584199"/>
                  </a:lnTo>
                  <a:lnTo>
                    <a:pt x="1379156" y="583323"/>
                  </a:lnTo>
                  <a:lnTo>
                    <a:pt x="1358487" y="556465"/>
                  </a:lnTo>
                  <a:lnTo>
                    <a:pt x="1311367" y="503923"/>
                  </a:lnTo>
                  <a:lnTo>
                    <a:pt x="1256779" y="453049"/>
                  </a:lnTo>
                  <a:lnTo>
                    <a:pt x="1226776" y="428277"/>
                  </a:lnTo>
                  <a:lnTo>
                    <a:pt x="1195014" y="403969"/>
                  </a:lnTo>
                  <a:lnTo>
                    <a:pt x="1161532" y="380140"/>
                  </a:lnTo>
                  <a:lnTo>
                    <a:pt x="1126364" y="356805"/>
                  </a:lnTo>
                  <a:lnTo>
                    <a:pt x="1089548" y="333981"/>
                  </a:lnTo>
                  <a:lnTo>
                    <a:pt x="1051119" y="311683"/>
                  </a:lnTo>
                  <a:lnTo>
                    <a:pt x="1011114" y="289926"/>
                  </a:lnTo>
                  <a:lnTo>
                    <a:pt x="969570" y="268725"/>
                  </a:lnTo>
                  <a:lnTo>
                    <a:pt x="926523" y="248097"/>
                  </a:lnTo>
                  <a:lnTo>
                    <a:pt x="882009" y="228057"/>
                  </a:lnTo>
                  <a:lnTo>
                    <a:pt x="836065" y="208620"/>
                  </a:lnTo>
                  <a:lnTo>
                    <a:pt x="788726" y="189801"/>
                  </a:lnTo>
                  <a:lnTo>
                    <a:pt x="740030" y="171617"/>
                  </a:lnTo>
                  <a:lnTo>
                    <a:pt x="690013" y="154083"/>
                  </a:lnTo>
                  <a:lnTo>
                    <a:pt x="638711" y="137214"/>
                  </a:lnTo>
                  <a:lnTo>
                    <a:pt x="586161" y="121026"/>
                  </a:lnTo>
                  <a:lnTo>
                    <a:pt x="532399" y="105534"/>
                  </a:lnTo>
                  <a:lnTo>
                    <a:pt x="477461" y="90754"/>
                  </a:lnTo>
                  <a:lnTo>
                    <a:pt x="421384" y="76701"/>
                  </a:lnTo>
                  <a:lnTo>
                    <a:pt x="364203" y="63391"/>
                  </a:lnTo>
                  <a:lnTo>
                    <a:pt x="305957" y="50840"/>
                  </a:lnTo>
                  <a:lnTo>
                    <a:pt x="246680" y="39062"/>
                  </a:lnTo>
                  <a:lnTo>
                    <a:pt x="186410" y="28074"/>
                  </a:lnTo>
                  <a:lnTo>
                    <a:pt x="125182" y="17890"/>
                  </a:lnTo>
                  <a:lnTo>
                    <a:pt x="63033" y="8527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4617">
              <a:solidFill>
                <a:srgbClr val="fbc027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b="0" lang="ru-RU" sz="1540" spc="-1" strike="noStrike">
                <a:solidFill>
                  <a:schemeClr val="dk1"/>
                </a:solidFill>
                <a:latin typeface="Arial"/>
              </a:endParaRPr>
            </a:p>
          </p:txBody>
        </p:sp>
        <p:sp>
          <p:nvSpPr>
            <p:cNvPr id="135" name="object 11"/>
            <p:cNvSpPr/>
            <p:nvPr/>
          </p:nvSpPr>
          <p:spPr>
            <a:xfrm>
              <a:off x="406080" y="3716640"/>
              <a:ext cx="3332160" cy="429120"/>
            </a:xfrm>
            <a:custGeom>
              <a:avLst/>
              <a:gdLst>
                <a:gd name="textAreaLeft" fmla="*/ 0 w 3332160"/>
                <a:gd name="textAreaRight" fmla="*/ 3332880 w 3332160"/>
                <a:gd name="textAreaTop" fmla="*/ 0 h 429120"/>
                <a:gd name="textAreaBottom" fmla="*/ 429840 h 429120"/>
              </a:gdLst>
              <a:ahLst/>
              <a:rect l="textAreaLeft" t="textAreaTop" r="textAreaRight" b="textAreaBottom"/>
              <a:pathLst>
                <a:path w="3910329" h="501650">
                  <a:moveTo>
                    <a:pt x="1216253" y="2451"/>
                  </a:moveTo>
                  <a:lnTo>
                    <a:pt x="0" y="2451"/>
                  </a:lnTo>
                  <a:lnTo>
                    <a:pt x="0" y="501205"/>
                  </a:lnTo>
                  <a:lnTo>
                    <a:pt x="1216253" y="501205"/>
                  </a:lnTo>
                  <a:lnTo>
                    <a:pt x="1216253" y="2451"/>
                  </a:lnTo>
                  <a:close/>
                </a:path>
                <a:path w="3910329" h="501650">
                  <a:moveTo>
                    <a:pt x="2710357" y="52882"/>
                  </a:moveTo>
                  <a:lnTo>
                    <a:pt x="2496350" y="0"/>
                  </a:lnTo>
                  <a:lnTo>
                    <a:pt x="2516682" y="149059"/>
                  </a:lnTo>
                  <a:lnTo>
                    <a:pt x="2710357" y="52882"/>
                  </a:lnTo>
                  <a:close/>
                </a:path>
                <a:path w="3910329" h="501650">
                  <a:moveTo>
                    <a:pt x="3910241" y="6210"/>
                  </a:moveTo>
                  <a:lnTo>
                    <a:pt x="3694811" y="54394"/>
                  </a:lnTo>
                  <a:lnTo>
                    <a:pt x="3885704" y="154787"/>
                  </a:lnTo>
                  <a:lnTo>
                    <a:pt x="3910241" y="6210"/>
                  </a:lnTo>
                  <a:close/>
                </a:path>
              </a:pathLst>
            </a:custGeom>
            <a:solidFill>
              <a:srgbClr val="fbc02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b="0" lang="ru-RU" sz="1540" spc="-1" strike="noStrike">
                <a:solidFill>
                  <a:schemeClr val="dk1"/>
                </a:solidFill>
                <a:latin typeface="Arial"/>
              </a:endParaRPr>
            </a:p>
          </p:txBody>
        </p:sp>
        <p:sp>
          <p:nvSpPr>
            <p:cNvPr id="136" name="object 12"/>
            <p:cNvSpPr/>
            <p:nvPr/>
          </p:nvSpPr>
          <p:spPr>
            <a:xfrm>
              <a:off x="504000" y="3827520"/>
              <a:ext cx="821520" cy="229320"/>
            </a:xfrm>
            <a:custGeom>
              <a:avLst/>
              <a:gdLst>
                <a:gd name="textAreaLeft" fmla="*/ 0 w 821520"/>
                <a:gd name="textAreaRight" fmla="*/ 822240 w 821520"/>
                <a:gd name="textAreaTop" fmla="*/ 0 h 229320"/>
                <a:gd name="textAreaBottom" fmla="*/ 230040 h 229320"/>
              </a:gdLst>
              <a:ahLst/>
              <a:rect l="textAreaLeft" t="textAreaTop" r="textAreaRight" b="textAreaBottom"/>
              <a:pathLst>
                <a:path w="964565" h="268604">
                  <a:moveTo>
                    <a:pt x="635643" y="201380"/>
                  </a:moveTo>
                  <a:lnTo>
                    <a:pt x="634349" y="203441"/>
                  </a:lnTo>
                  <a:lnTo>
                    <a:pt x="608063" y="249377"/>
                  </a:lnTo>
                  <a:lnTo>
                    <a:pt x="632612" y="249377"/>
                  </a:lnTo>
                  <a:lnTo>
                    <a:pt x="653257" y="212369"/>
                  </a:lnTo>
                  <a:lnTo>
                    <a:pt x="644296" y="212369"/>
                  </a:lnTo>
                  <a:lnTo>
                    <a:pt x="644296" y="205803"/>
                  </a:lnTo>
                  <a:lnTo>
                    <a:pt x="638251" y="205803"/>
                  </a:lnTo>
                  <a:lnTo>
                    <a:pt x="635643" y="201380"/>
                  </a:lnTo>
                  <a:close/>
                </a:path>
                <a:path w="964565" h="268604">
                  <a:moveTo>
                    <a:pt x="687743" y="157505"/>
                  </a:moveTo>
                  <a:lnTo>
                    <a:pt x="666877" y="157505"/>
                  </a:lnTo>
                  <a:lnTo>
                    <a:pt x="666877" y="249377"/>
                  </a:lnTo>
                  <a:lnTo>
                    <a:pt x="687743" y="249377"/>
                  </a:lnTo>
                  <a:lnTo>
                    <a:pt x="687743" y="212369"/>
                  </a:lnTo>
                  <a:lnTo>
                    <a:pt x="673036" y="212369"/>
                  </a:lnTo>
                  <a:lnTo>
                    <a:pt x="673036" y="194779"/>
                  </a:lnTo>
                  <a:lnTo>
                    <a:pt x="687743" y="194779"/>
                  </a:lnTo>
                  <a:lnTo>
                    <a:pt x="687743" y="157505"/>
                  </a:lnTo>
                  <a:close/>
                </a:path>
                <a:path w="964565" h="268604">
                  <a:moveTo>
                    <a:pt x="710057" y="197656"/>
                  </a:moveTo>
                  <a:lnTo>
                    <a:pt x="699406" y="203786"/>
                  </a:lnTo>
                  <a:lnTo>
                    <a:pt x="710713" y="205143"/>
                  </a:lnTo>
                  <a:lnTo>
                    <a:pt x="697052" y="205143"/>
                  </a:lnTo>
                  <a:lnTo>
                    <a:pt x="721728" y="249377"/>
                  </a:lnTo>
                  <a:lnTo>
                    <a:pt x="744169" y="249377"/>
                  </a:lnTo>
                  <a:lnTo>
                    <a:pt x="745092" y="247306"/>
                  </a:lnTo>
                  <a:lnTo>
                    <a:pt x="725100" y="212369"/>
                  </a:lnTo>
                  <a:lnTo>
                    <a:pt x="710057" y="212369"/>
                  </a:lnTo>
                  <a:lnTo>
                    <a:pt x="710057" y="205143"/>
                  </a:lnTo>
                  <a:lnTo>
                    <a:pt x="710713" y="205143"/>
                  </a:lnTo>
                  <a:lnTo>
                    <a:pt x="699406" y="203786"/>
                  </a:lnTo>
                  <a:lnTo>
                    <a:pt x="710057" y="203786"/>
                  </a:lnTo>
                  <a:lnTo>
                    <a:pt x="710057" y="197656"/>
                  </a:lnTo>
                  <a:close/>
                </a:path>
                <a:path w="964565" h="268604">
                  <a:moveTo>
                    <a:pt x="745092" y="247306"/>
                  </a:moveTo>
                  <a:lnTo>
                    <a:pt x="744169" y="249377"/>
                  </a:lnTo>
                  <a:lnTo>
                    <a:pt x="746277" y="249377"/>
                  </a:lnTo>
                  <a:lnTo>
                    <a:pt x="745092" y="247306"/>
                  </a:lnTo>
                  <a:close/>
                </a:path>
                <a:path w="964565" h="268604">
                  <a:moveTo>
                    <a:pt x="806119" y="157505"/>
                  </a:moveTo>
                  <a:lnTo>
                    <a:pt x="785114" y="157505"/>
                  </a:lnTo>
                  <a:lnTo>
                    <a:pt x="745092" y="247306"/>
                  </a:lnTo>
                  <a:lnTo>
                    <a:pt x="746277" y="249377"/>
                  </a:lnTo>
                  <a:lnTo>
                    <a:pt x="765949" y="249377"/>
                  </a:lnTo>
                  <a:lnTo>
                    <a:pt x="774135" y="229692"/>
                  </a:lnTo>
                  <a:lnTo>
                    <a:pt x="764641" y="229692"/>
                  </a:lnTo>
                  <a:lnTo>
                    <a:pt x="770280" y="213550"/>
                  </a:lnTo>
                  <a:lnTo>
                    <a:pt x="780848" y="213550"/>
                  </a:lnTo>
                  <a:lnTo>
                    <a:pt x="795475" y="178374"/>
                  </a:lnTo>
                  <a:lnTo>
                    <a:pt x="791286" y="168262"/>
                  </a:lnTo>
                  <a:lnTo>
                    <a:pt x="810928" y="168262"/>
                  </a:lnTo>
                  <a:lnTo>
                    <a:pt x="806119" y="157505"/>
                  </a:lnTo>
                  <a:close/>
                </a:path>
                <a:path w="964565" h="268604">
                  <a:moveTo>
                    <a:pt x="810928" y="168262"/>
                  </a:moveTo>
                  <a:lnTo>
                    <a:pt x="799680" y="168262"/>
                  </a:lnTo>
                  <a:lnTo>
                    <a:pt x="795475" y="178374"/>
                  </a:lnTo>
                  <a:lnTo>
                    <a:pt x="824890" y="249377"/>
                  </a:lnTo>
                  <a:lnTo>
                    <a:pt x="847191" y="249377"/>
                  </a:lnTo>
                  <a:lnTo>
                    <a:pt x="838391" y="229692"/>
                  </a:lnTo>
                  <a:lnTo>
                    <a:pt x="823315" y="229692"/>
                  </a:lnTo>
                  <a:lnTo>
                    <a:pt x="817537" y="213550"/>
                  </a:lnTo>
                  <a:lnTo>
                    <a:pt x="831175" y="213550"/>
                  </a:lnTo>
                  <a:lnTo>
                    <a:pt x="810928" y="168262"/>
                  </a:lnTo>
                  <a:close/>
                </a:path>
                <a:path w="964565" h="268604">
                  <a:moveTo>
                    <a:pt x="780848" y="213550"/>
                  </a:moveTo>
                  <a:lnTo>
                    <a:pt x="770280" y="213550"/>
                  </a:lnTo>
                  <a:lnTo>
                    <a:pt x="764641" y="229692"/>
                  </a:lnTo>
                  <a:lnTo>
                    <a:pt x="774135" y="229692"/>
                  </a:lnTo>
                  <a:lnTo>
                    <a:pt x="780848" y="213550"/>
                  </a:lnTo>
                  <a:close/>
                </a:path>
                <a:path w="964565" h="268604">
                  <a:moveTo>
                    <a:pt x="810048" y="213550"/>
                  </a:moveTo>
                  <a:lnTo>
                    <a:pt x="780848" y="213550"/>
                  </a:lnTo>
                  <a:lnTo>
                    <a:pt x="774135" y="229692"/>
                  </a:lnTo>
                  <a:lnTo>
                    <a:pt x="816735" y="229692"/>
                  </a:lnTo>
                  <a:lnTo>
                    <a:pt x="810048" y="213550"/>
                  </a:lnTo>
                  <a:close/>
                </a:path>
                <a:path w="964565" h="268604">
                  <a:moveTo>
                    <a:pt x="831175" y="213550"/>
                  </a:moveTo>
                  <a:lnTo>
                    <a:pt x="817537" y="213550"/>
                  </a:lnTo>
                  <a:lnTo>
                    <a:pt x="823315" y="229692"/>
                  </a:lnTo>
                  <a:lnTo>
                    <a:pt x="838391" y="229692"/>
                  </a:lnTo>
                  <a:lnTo>
                    <a:pt x="831175" y="213550"/>
                  </a:lnTo>
                  <a:close/>
                </a:path>
                <a:path w="964565" h="268604">
                  <a:moveTo>
                    <a:pt x="657288" y="205143"/>
                  </a:moveTo>
                  <a:lnTo>
                    <a:pt x="644296" y="205143"/>
                  </a:lnTo>
                  <a:lnTo>
                    <a:pt x="644296" y="212369"/>
                  </a:lnTo>
                  <a:lnTo>
                    <a:pt x="653257" y="212369"/>
                  </a:lnTo>
                  <a:lnTo>
                    <a:pt x="657288" y="205143"/>
                  </a:lnTo>
                  <a:close/>
                </a:path>
                <a:path w="964565" h="268604">
                  <a:moveTo>
                    <a:pt x="666877" y="194779"/>
                  </a:moveTo>
                  <a:lnTo>
                    <a:pt x="652880" y="194779"/>
                  </a:lnTo>
                  <a:lnTo>
                    <a:pt x="657682" y="203441"/>
                  </a:lnTo>
                  <a:lnTo>
                    <a:pt x="654934" y="203786"/>
                  </a:lnTo>
                  <a:lnTo>
                    <a:pt x="657288" y="205143"/>
                  </a:lnTo>
                  <a:lnTo>
                    <a:pt x="653257" y="212369"/>
                  </a:lnTo>
                  <a:lnTo>
                    <a:pt x="666877" y="212369"/>
                  </a:lnTo>
                  <a:lnTo>
                    <a:pt x="666877" y="194779"/>
                  </a:lnTo>
                  <a:close/>
                </a:path>
                <a:path w="964565" h="268604">
                  <a:moveTo>
                    <a:pt x="681443" y="194779"/>
                  </a:moveTo>
                  <a:lnTo>
                    <a:pt x="673036" y="194779"/>
                  </a:lnTo>
                  <a:lnTo>
                    <a:pt x="673036" y="212369"/>
                  </a:lnTo>
                  <a:lnTo>
                    <a:pt x="681443" y="212369"/>
                  </a:lnTo>
                  <a:lnTo>
                    <a:pt x="681443" y="194779"/>
                  </a:lnTo>
                  <a:close/>
                </a:path>
                <a:path w="964565" h="268604">
                  <a:moveTo>
                    <a:pt x="687743" y="194779"/>
                  </a:moveTo>
                  <a:lnTo>
                    <a:pt x="681443" y="194779"/>
                  </a:lnTo>
                  <a:lnTo>
                    <a:pt x="681443" y="212369"/>
                  </a:lnTo>
                  <a:lnTo>
                    <a:pt x="687743" y="212369"/>
                  </a:lnTo>
                  <a:lnTo>
                    <a:pt x="687743" y="194779"/>
                  </a:lnTo>
                  <a:close/>
                </a:path>
                <a:path w="964565" h="268604">
                  <a:moveTo>
                    <a:pt x="701356" y="194779"/>
                  </a:moveTo>
                  <a:lnTo>
                    <a:pt x="687743" y="194779"/>
                  </a:lnTo>
                  <a:lnTo>
                    <a:pt x="687743" y="212369"/>
                  </a:lnTo>
                  <a:lnTo>
                    <a:pt x="701083" y="212369"/>
                  </a:lnTo>
                  <a:lnTo>
                    <a:pt x="697052" y="205143"/>
                  </a:lnTo>
                  <a:lnTo>
                    <a:pt x="699406" y="203786"/>
                  </a:lnTo>
                  <a:lnTo>
                    <a:pt x="696531" y="203441"/>
                  </a:lnTo>
                  <a:lnTo>
                    <a:pt x="701356" y="194779"/>
                  </a:lnTo>
                  <a:close/>
                </a:path>
                <a:path w="964565" h="268604">
                  <a:moveTo>
                    <a:pt x="715035" y="194779"/>
                  </a:moveTo>
                  <a:lnTo>
                    <a:pt x="710057" y="197656"/>
                  </a:lnTo>
                  <a:lnTo>
                    <a:pt x="710057" y="212369"/>
                  </a:lnTo>
                  <a:lnTo>
                    <a:pt x="725100" y="212369"/>
                  </a:lnTo>
                  <a:lnTo>
                    <a:pt x="721343" y="205803"/>
                  </a:lnTo>
                  <a:lnTo>
                    <a:pt x="716216" y="205803"/>
                  </a:lnTo>
                  <a:lnTo>
                    <a:pt x="710713" y="205143"/>
                  </a:lnTo>
                  <a:lnTo>
                    <a:pt x="716604" y="205143"/>
                  </a:lnTo>
                  <a:lnTo>
                    <a:pt x="718812" y="201380"/>
                  </a:lnTo>
                  <a:lnTo>
                    <a:pt x="715035" y="194779"/>
                  </a:lnTo>
                  <a:close/>
                </a:path>
                <a:path w="964565" h="268604">
                  <a:moveTo>
                    <a:pt x="639305" y="194779"/>
                  </a:moveTo>
                  <a:lnTo>
                    <a:pt x="637659" y="197656"/>
                  </a:lnTo>
                  <a:lnTo>
                    <a:pt x="635643" y="201380"/>
                  </a:lnTo>
                  <a:lnTo>
                    <a:pt x="638251" y="205803"/>
                  </a:lnTo>
                  <a:lnTo>
                    <a:pt x="643683" y="205143"/>
                  </a:lnTo>
                  <a:lnTo>
                    <a:pt x="644296" y="205143"/>
                  </a:lnTo>
                  <a:lnTo>
                    <a:pt x="644296" y="197656"/>
                  </a:lnTo>
                  <a:lnTo>
                    <a:pt x="639305" y="194779"/>
                  </a:lnTo>
                  <a:close/>
                </a:path>
                <a:path w="964565" h="268604">
                  <a:moveTo>
                    <a:pt x="654934" y="203786"/>
                  </a:moveTo>
                  <a:lnTo>
                    <a:pt x="638251" y="205803"/>
                  </a:lnTo>
                  <a:lnTo>
                    <a:pt x="644296" y="205803"/>
                  </a:lnTo>
                  <a:lnTo>
                    <a:pt x="644296" y="205143"/>
                  </a:lnTo>
                  <a:lnTo>
                    <a:pt x="657288" y="205143"/>
                  </a:lnTo>
                  <a:lnTo>
                    <a:pt x="654934" y="203786"/>
                  </a:lnTo>
                  <a:close/>
                </a:path>
                <a:path w="964565" h="268604">
                  <a:moveTo>
                    <a:pt x="716604" y="205143"/>
                  </a:moveTo>
                  <a:lnTo>
                    <a:pt x="710713" y="205143"/>
                  </a:lnTo>
                  <a:lnTo>
                    <a:pt x="716216" y="205803"/>
                  </a:lnTo>
                  <a:lnTo>
                    <a:pt x="716604" y="205143"/>
                  </a:lnTo>
                  <a:close/>
                </a:path>
                <a:path w="964565" h="268604">
                  <a:moveTo>
                    <a:pt x="718812" y="201380"/>
                  </a:moveTo>
                  <a:lnTo>
                    <a:pt x="716216" y="205803"/>
                  </a:lnTo>
                  <a:lnTo>
                    <a:pt x="721343" y="205803"/>
                  </a:lnTo>
                  <a:lnTo>
                    <a:pt x="718812" y="201380"/>
                  </a:lnTo>
                  <a:close/>
                </a:path>
                <a:path w="964565" h="268604">
                  <a:moveTo>
                    <a:pt x="644296" y="197656"/>
                  </a:moveTo>
                  <a:lnTo>
                    <a:pt x="644296" y="205143"/>
                  </a:lnTo>
                  <a:lnTo>
                    <a:pt x="643683" y="205143"/>
                  </a:lnTo>
                  <a:lnTo>
                    <a:pt x="654844" y="203786"/>
                  </a:lnTo>
                  <a:lnTo>
                    <a:pt x="654335" y="203441"/>
                  </a:lnTo>
                  <a:lnTo>
                    <a:pt x="644296" y="197656"/>
                  </a:lnTo>
                  <a:close/>
                </a:path>
                <a:path w="964565" h="268604">
                  <a:moveTo>
                    <a:pt x="652880" y="194779"/>
                  </a:moveTo>
                  <a:lnTo>
                    <a:pt x="644296" y="194779"/>
                  </a:lnTo>
                  <a:lnTo>
                    <a:pt x="644296" y="197656"/>
                  </a:lnTo>
                  <a:lnTo>
                    <a:pt x="654934" y="203786"/>
                  </a:lnTo>
                  <a:lnTo>
                    <a:pt x="657682" y="203441"/>
                  </a:lnTo>
                  <a:lnTo>
                    <a:pt x="652880" y="194779"/>
                  </a:lnTo>
                  <a:close/>
                </a:path>
                <a:path w="964565" h="268604">
                  <a:moveTo>
                    <a:pt x="744562" y="157505"/>
                  </a:moveTo>
                  <a:lnTo>
                    <a:pt x="722122" y="157505"/>
                  </a:lnTo>
                  <a:lnTo>
                    <a:pt x="696531" y="203441"/>
                  </a:lnTo>
                  <a:lnTo>
                    <a:pt x="699406" y="203786"/>
                  </a:lnTo>
                  <a:lnTo>
                    <a:pt x="710044" y="197656"/>
                  </a:lnTo>
                  <a:lnTo>
                    <a:pt x="710057" y="194779"/>
                  </a:lnTo>
                  <a:lnTo>
                    <a:pt x="722686" y="194779"/>
                  </a:lnTo>
                  <a:lnTo>
                    <a:pt x="744562" y="157505"/>
                  </a:lnTo>
                  <a:close/>
                </a:path>
                <a:path w="964565" h="268604">
                  <a:moveTo>
                    <a:pt x="632218" y="157505"/>
                  </a:moveTo>
                  <a:lnTo>
                    <a:pt x="609777" y="157505"/>
                  </a:lnTo>
                  <a:lnTo>
                    <a:pt x="635643" y="201380"/>
                  </a:lnTo>
                  <a:lnTo>
                    <a:pt x="637659" y="197656"/>
                  </a:lnTo>
                  <a:lnTo>
                    <a:pt x="639305" y="194779"/>
                  </a:lnTo>
                  <a:lnTo>
                    <a:pt x="652880" y="194779"/>
                  </a:lnTo>
                  <a:lnTo>
                    <a:pt x="632218" y="157505"/>
                  </a:lnTo>
                  <a:close/>
                </a:path>
                <a:path w="964565" h="268604">
                  <a:moveTo>
                    <a:pt x="722686" y="194779"/>
                  </a:moveTo>
                  <a:lnTo>
                    <a:pt x="715035" y="194779"/>
                  </a:lnTo>
                  <a:lnTo>
                    <a:pt x="718812" y="201380"/>
                  </a:lnTo>
                  <a:lnTo>
                    <a:pt x="722686" y="194779"/>
                  </a:lnTo>
                  <a:close/>
                </a:path>
                <a:path w="964565" h="268604">
                  <a:moveTo>
                    <a:pt x="644296" y="194779"/>
                  </a:moveTo>
                  <a:lnTo>
                    <a:pt x="639305" y="194779"/>
                  </a:lnTo>
                  <a:lnTo>
                    <a:pt x="644296" y="197656"/>
                  </a:lnTo>
                  <a:lnTo>
                    <a:pt x="644296" y="194779"/>
                  </a:lnTo>
                  <a:close/>
                </a:path>
                <a:path w="964565" h="268604">
                  <a:moveTo>
                    <a:pt x="715035" y="194779"/>
                  </a:moveTo>
                  <a:lnTo>
                    <a:pt x="710057" y="194779"/>
                  </a:lnTo>
                  <a:lnTo>
                    <a:pt x="710057" y="197656"/>
                  </a:lnTo>
                  <a:lnTo>
                    <a:pt x="715035" y="194779"/>
                  </a:lnTo>
                  <a:close/>
                </a:path>
                <a:path w="964565" h="268604">
                  <a:moveTo>
                    <a:pt x="799680" y="168262"/>
                  </a:moveTo>
                  <a:lnTo>
                    <a:pt x="791286" y="168262"/>
                  </a:lnTo>
                  <a:lnTo>
                    <a:pt x="795475" y="178374"/>
                  </a:lnTo>
                  <a:lnTo>
                    <a:pt x="799680" y="168262"/>
                  </a:lnTo>
                  <a:close/>
                </a:path>
                <a:path w="964565" h="268604">
                  <a:moveTo>
                    <a:pt x="502972" y="232143"/>
                  </a:moveTo>
                  <a:lnTo>
                    <a:pt x="499389" y="232143"/>
                  </a:lnTo>
                  <a:lnTo>
                    <a:pt x="499359" y="239928"/>
                  </a:lnTo>
                  <a:lnTo>
                    <a:pt x="499249" y="268414"/>
                  </a:lnTo>
                  <a:lnTo>
                    <a:pt x="518947" y="268414"/>
                  </a:lnTo>
                  <a:lnTo>
                    <a:pt x="518947" y="249377"/>
                  </a:lnTo>
                  <a:lnTo>
                    <a:pt x="603465" y="249377"/>
                  </a:lnTo>
                  <a:lnTo>
                    <a:pt x="603465" y="239928"/>
                  </a:lnTo>
                  <a:lnTo>
                    <a:pt x="569607" y="239928"/>
                  </a:lnTo>
                  <a:lnTo>
                    <a:pt x="569607" y="234937"/>
                  </a:lnTo>
                  <a:lnTo>
                    <a:pt x="524979" y="234937"/>
                  </a:lnTo>
                  <a:lnTo>
                    <a:pt x="502972" y="232143"/>
                  </a:lnTo>
                  <a:close/>
                </a:path>
                <a:path w="964565" h="268604">
                  <a:moveTo>
                    <a:pt x="603465" y="249377"/>
                  </a:moveTo>
                  <a:lnTo>
                    <a:pt x="583780" y="249377"/>
                  </a:lnTo>
                  <a:lnTo>
                    <a:pt x="583780" y="268414"/>
                  </a:lnTo>
                  <a:lnTo>
                    <a:pt x="603465" y="268414"/>
                  </a:lnTo>
                  <a:lnTo>
                    <a:pt x="603465" y="249377"/>
                  </a:lnTo>
                  <a:close/>
                </a:path>
                <a:path w="964565" h="268604">
                  <a:moveTo>
                    <a:pt x="590600" y="174828"/>
                  </a:moveTo>
                  <a:lnTo>
                    <a:pt x="569607" y="174828"/>
                  </a:lnTo>
                  <a:lnTo>
                    <a:pt x="569607" y="239928"/>
                  </a:lnTo>
                  <a:lnTo>
                    <a:pt x="590600" y="239928"/>
                  </a:lnTo>
                  <a:lnTo>
                    <a:pt x="590600" y="174828"/>
                  </a:lnTo>
                  <a:close/>
                </a:path>
                <a:path w="964565" h="268604">
                  <a:moveTo>
                    <a:pt x="603465" y="232143"/>
                  </a:moveTo>
                  <a:lnTo>
                    <a:pt x="590600" y="232143"/>
                  </a:lnTo>
                  <a:lnTo>
                    <a:pt x="590600" y="239928"/>
                  </a:lnTo>
                  <a:lnTo>
                    <a:pt x="603465" y="239928"/>
                  </a:lnTo>
                  <a:lnTo>
                    <a:pt x="603465" y="232143"/>
                  </a:lnTo>
                  <a:close/>
                </a:path>
                <a:path w="964565" h="268604">
                  <a:moveTo>
                    <a:pt x="590600" y="157505"/>
                  </a:moveTo>
                  <a:lnTo>
                    <a:pt x="519988" y="157505"/>
                  </a:lnTo>
                  <a:lnTo>
                    <a:pt x="518947" y="186245"/>
                  </a:lnTo>
                  <a:lnTo>
                    <a:pt x="518680" y="192811"/>
                  </a:lnTo>
                  <a:lnTo>
                    <a:pt x="518236" y="198894"/>
                  </a:lnTo>
                  <a:lnTo>
                    <a:pt x="517641" y="204355"/>
                  </a:lnTo>
                  <a:lnTo>
                    <a:pt x="517167" y="209435"/>
                  </a:lnTo>
                  <a:lnTo>
                    <a:pt x="510019" y="228777"/>
                  </a:lnTo>
                  <a:lnTo>
                    <a:pt x="508000" y="231051"/>
                  </a:lnTo>
                  <a:lnTo>
                    <a:pt x="505421" y="232143"/>
                  </a:lnTo>
                  <a:lnTo>
                    <a:pt x="502972" y="232143"/>
                  </a:lnTo>
                  <a:lnTo>
                    <a:pt x="524979" y="234937"/>
                  </a:lnTo>
                  <a:lnTo>
                    <a:pt x="527253" y="233718"/>
                  </a:lnTo>
                  <a:lnTo>
                    <a:pt x="529132" y="231660"/>
                  </a:lnTo>
                  <a:lnTo>
                    <a:pt x="530618" y="228777"/>
                  </a:lnTo>
                  <a:lnTo>
                    <a:pt x="532193" y="225882"/>
                  </a:lnTo>
                  <a:lnTo>
                    <a:pt x="536512" y="204495"/>
                  </a:lnTo>
                  <a:lnTo>
                    <a:pt x="537057" y="199288"/>
                  </a:lnTo>
                  <a:lnTo>
                    <a:pt x="537451" y="193903"/>
                  </a:lnTo>
                  <a:lnTo>
                    <a:pt x="537705" y="188214"/>
                  </a:lnTo>
                  <a:lnTo>
                    <a:pt x="538099" y="174828"/>
                  </a:lnTo>
                  <a:lnTo>
                    <a:pt x="590600" y="174828"/>
                  </a:lnTo>
                  <a:lnTo>
                    <a:pt x="590600" y="157505"/>
                  </a:lnTo>
                  <a:close/>
                </a:path>
                <a:path w="964565" h="268604">
                  <a:moveTo>
                    <a:pt x="569607" y="232143"/>
                  </a:moveTo>
                  <a:lnTo>
                    <a:pt x="528691" y="232143"/>
                  </a:lnTo>
                  <a:lnTo>
                    <a:pt x="527253" y="233718"/>
                  </a:lnTo>
                  <a:lnTo>
                    <a:pt x="524979" y="234937"/>
                  </a:lnTo>
                  <a:lnTo>
                    <a:pt x="569607" y="234937"/>
                  </a:lnTo>
                  <a:lnTo>
                    <a:pt x="569607" y="232143"/>
                  </a:lnTo>
                  <a:close/>
                </a:path>
                <a:path w="964565" h="268604">
                  <a:moveTo>
                    <a:pt x="489826" y="157505"/>
                  </a:moveTo>
                  <a:lnTo>
                    <a:pt x="420395" y="157505"/>
                  </a:lnTo>
                  <a:lnTo>
                    <a:pt x="420395" y="249377"/>
                  </a:lnTo>
                  <a:lnTo>
                    <a:pt x="491528" y="249377"/>
                  </a:lnTo>
                  <a:lnTo>
                    <a:pt x="491528" y="232321"/>
                  </a:lnTo>
                  <a:lnTo>
                    <a:pt x="441515" y="232321"/>
                  </a:lnTo>
                  <a:lnTo>
                    <a:pt x="441515" y="211048"/>
                  </a:lnTo>
                  <a:lnTo>
                    <a:pt x="439940" y="211048"/>
                  </a:lnTo>
                  <a:lnTo>
                    <a:pt x="439940" y="194513"/>
                  </a:lnTo>
                  <a:lnTo>
                    <a:pt x="441515" y="194513"/>
                  </a:lnTo>
                  <a:lnTo>
                    <a:pt x="441515" y="174561"/>
                  </a:lnTo>
                  <a:lnTo>
                    <a:pt x="489826" y="174561"/>
                  </a:lnTo>
                  <a:lnTo>
                    <a:pt x="489826" y="157505"/>
                  </a:lnTo>
                  <a:close/>
                </a:path>
                <a:path w="964565" h="268604">
                  <a:moveTo>
                    <a:pt x="441515" y="194513"/>
                  </a:moveTo>
                  <a:lnTo>
                    <a:pt x="439940" y="194513"/>
                  </a:lnTo>
                  <a:lnTo>
                    <a:pt x="439940" y="211048"/>
                  </a:lnTo>
                  <a:lnTo>
                    <a:pt x="441515" y="211048"/>
                  </a:lnTo>
                  <a:lnTo>
                    <a:pt x="441515" y="194513"/>
                  </a:lnTo>
                  <a:close/>
                </a:path>
                <a:path w="964565" h="268604">
                  <a:moveTo>
                    <a:pt x="484174" y="194513"/>
                  </a:moveTo>
                  <a:lnTo>
                    <a:pt x="441515" y="194513"/>
                  </a:lnTo>
                  <a:lnTo>
                    <a:pt x="441515" y="211048"/>
                  </a:lnTo>
                  <a:lnTo>
                    <a:pt x="484174" y="211048"/>
                  </a:lnTo>
                  <a:lnTo>
                    <a:pt x="484174" y="194513"/>
                  </a:lnTo>
                  <a:close/>
                </a:path>
                <a:path w="964565" h="268604">
                  <a:moveTo>
                    <a:pt x="307276" y="231394"/>
                  </a:moveTo>
                  <a:lnTo>
                    <a:pt x="314896" y="250825"/>
                  </a:lnTo>
                  <a:lnTo>
                    <a:pt x="321805" y="250825"/>
                  </a:lnTo>
                  <a:lnTo>
                    <a:pt x="326224" y="249555"/>
                  </a:lnTo>
                  <a:lnTo>
                    <a:pt x="333222" y="244475"/>
                  </a:lnTo>
                  <a:lnTo>
                    <a:pt x="335978" y="240766"/>
                  </a:lnTo>
                  <a:lnTo>
                    <a:pt x="339608" y="231927"/>
                  </a:lnTo>
                  <a:lnTo>
                    <a:pt x="309778" y="231927"/>
                  </a:lnTo>
                  <a:lnTo>
                    <a:pt x="308508" y="231749"/>
                  </a:lnTo>
                  <a:lnTo>
                    <a:pt x="307276" y="231394"/>
                  </a:lnTo>
                  <a:close/>
                </a:path>
                <a:path w="964565" h="268604">
                  <a:moveTo>
                    <a:pt x="376453" y="169976"/>
                  </a:moveTo>
                  <a:lnTo>
                    <a:pt x="376453" y="249377"/>
                  </a:lnTo>
                  <a:lnTo>
                    <a:pt x="397446" y="249377"/>
                  </a:lnTo>
                  <a:lnTo>
                    <a:pt x="397446" y="174828"/>
                  </a:lnTo>
                  <a:lnTo>
                    <a:pt x="381304" y="174828"/>
                  </a:lnTo>
                  <a:lnTo>
                    <a:pt x="376453" y="169976"/>
                  </a:lnTo>
                  <a:close/>
                </a:path>
                <a:path w="964565" h="268604">
                  <a:moveTo>
                    <a:pt x="397446" y="157505"/>
                  </a:moveTo>
                  <a:lnTo>
                    <a:pt x="326834" y="157505"/>
                  </a:lnTo>
                  <a:lnTo>
                    <a:pt x="325259" y="202653"/>
                  </a:lnTo>
                  <a:lnTo>
                    <a:pt x="324688" y="209346"/>
                  </a:lnTo>
                  <a:lnTo>
                    <a:pt x="314667" y="231927"/>
                  </a:lnTo>
                  <a:lnTo>
                    <a:pt x="339608" y="231927"/>
                  </a:lnTo>
                  <a:lnTo>
                    <a:pt x="344297" y="193992"/>
                  </a:lnTo>
                  <a:lnTo>
                    <a:pt x="344918" y="174828"/>
                  </a:lnTo>
                  <a:lnTo>
                    <a:pt x="340753" y="174828"/>
                  </a:lnTo>
                  <a:lnTo>
                    <a:pt x="345084" y="169710"/>
                  </a:lnTo>
                  <a:lnTo>
                    <a:pt x="397446" y="169710"/>
                  </a:lnTo>
                  <a:lnTo>
                    <a:pt x="397446" y="157505"/>
                  </a:lnTo>
                  <a:close/>
                </a:path>
                <a:path w="964565" h="268604">
                  <a:moveTo>
                    <a:pt x="345084" y="169710"/>
                  </a:moveTo>
                  <a:lnTo>
                    <a:pt x="340753" y="174828"/>
                  </a:lnTo>
                  <a:lnTo>
                    <a:pt x="344918" y="174828"/>
                  </a:lnTo>
                  <a:lnTo>
                    <a:pt x="345075" y="169976"/>
                  </a:lnTo>
                  <a:lnTo>
                    <a:pt x="345084" y="169710"/>
                  </a:lnTo>
                  <a:close/>
                </a:path>
                <a:path w="964565" h="268604">
                  <a:moveTo>
                    <a:pt x="397446" y="169710"/>
                  </a:moveTo>
                  <a:lnTo>
                    <a:pt x="345084" y="169710"/>
                  </a:lnTo>
                  <a:lnTo>
                    <a:pt x="344918" y="174828"/>
                  </a:lnTo>
                  <a:lnTo>
                    <a:pt x="376453" y="174828"/>
                  </a:lnTo>
                  <a:lnTo>
                    <a:pt x="376453" y="169976"/>
                  </a:lnTo>
                  <a:lnTo>
                    <a:pt x="397446" y="169976"/>
                  </a:lnTo>
                  <a:lnTo>
                    <a:pt x="397446" y="169710"/>
                  </a:lnTo>
                  <a:close/>
                </a:path>
                <a:path w="964565" h="268604">
                  <a:moveTo>
                    <a:pt x="397446" y="169976"/>
                  </a:moveTo>
                  <a:lnTo>
                    <a:pt x="376453" y="169976"/>
                  </a:lnTo>
                  <a:lnTo>
                    <a:pt x="381304" y="174828"/>
                  </a:lnTo>
                  <a:lnTo>
                    <a:pt x="397446" y="174828"/>
                  </a:lnTo>
                  <a:lnTo>
                    <a:pt x="397446" y="169976"/>
                  </a:lnTo>
                  <a:close/>
                </a:path>
                <a:path w="964565" h="268604">
                  <a:moveTo>
                    <a:pt x="203072" y="231394"/>
                  </a:moveTo>
                  <a:lnTo>
                    <a:pt x="210680" y="250825"/>
                  </a:lnTo>
                  <a:lnTo>
                    <a:pt x="217589" y="250825"/>
                  </a:lnTo>
                  <a:lnTo>
                    <a:pt x="222008" y="249555"/>
                  </a:lnTo>
                  <a:lnTo>
                    <a:pt x="229019" y="244475"/>
                  </a:lnTo>
                  <a:lnTo>
                    <a:pt x="231775" y="240766"/>
                  </a:lnTo>
                  <a:lnTo>
                    <a:pt x="235404" y="231927"/>
                  </a:lnTo>
                  <a:lnTo>
                    <a:pt x="205562" y="231927"/>
                  </a:lnTo>
                  <a:lnTo>
                    <a:pt x="204292" y="231749"/>
                  </a:lnTo>
                  <a:lnTo>
                    <a:pt x="203072" y="231394"/>
                  </a:lnTo>
                  <a:close/>
                </a:path>
                <a:path w="964565" h="268604">
                  <a:moveTo>
                    <a:pt x="272237" y="169976"/>
                  </a:moveTo>
                  <a:lnTo>
                    <a:pt x="272237" y="249377"/>
                  </a:lnTo>
                  <a:lnTo>
                    <a:pt x="293242" y="249377"/>
                  </a:lnTo>
                  <a:lnTo>
                    <a:pt x="293242" y="174828"/>
                  </a:lnTo>
                  <a:lnTo>
                    <a:pt x="277101" y="174828"/>
                  </a:lnTo>
                  <a:lnTo>
                    <a:pt x="272237" y="169976"/>
                  </a:lnTo>
                  <a:close/>
                </a:path>
                <a:path w="964565" h="268604">
                  <a:moveTo>
                    <a:pt x="293242" y="157505"/>
                  </a:moveTo>
                  <a:lnTo>
                    <a:pt x="222631" y="157505"/>
                  </a:lnTo>
                  <a:lnTo>
                    <a:pt x="221338" y="193992"/>
                  </a:lnTo>
                  <a:lnTo>
                    <a:pt x="221056" y="202653"/>
                  </a:lnTo>
                  <a:lnTo>
                    <a:pt x="220484" y="209346"/>
                  </a:lnTo>
                  <a:lnTo>
                    <a:pt x="210464" y="231927"/>
                  </a:lnTo>
                  <a:lnTo>
                    <a:pt x="235404" y="231927"/>
                  </a:lnTo>
                  <a:lnTo>
                    <a:pt x="240057" y="194779"/>
                  </a:lnTo>
                  <a:lnTo>
                    <a:pt x="240702" y="174828"/>
                  </a:lnTo>
                  <a:lnTo>
                    <a:pt x="236537" y="174828"/>
                  </a:lnTo>
                  <a:lnTo>
                    <a:pt x="240868" y="169710"/>
                  </a:lnTo>
                  <a:lnTo>
                    <a:pt x="293242" y="169710"/>
                  </a:lnTo>
                  <a:lnTo>
                    <a:pt x="293242" y="157505"/>
                  </a:lnTo>
                  <a:close/>
                </a:path>
                <a:path w="964565" h="268604">
                  <a:moveTo>
                    <a:pt x="240868" y="169710"/>
                  </a:moveTo>
                  <a:lnTo>
                    <a:pt x="236537" y="174828"/>
                  </a:lnTo>
                  <a:lnTo>
                    <a:pt x="240702" y="174828"/>
                  </a:lnTo>
                  <a:lnTo>
                    <a:pt x="240859" y="169976"/>
                  </a:lnTo>
                  <a:lnTo>
                    <a:pt x="240868" y="169710"/>
                  </a:lnTo>
                  <a:close/>
                </a:path>
                <a:path w="964565" h="268604">
                  <a:moveTo>
                    <a:pt x="293242" y="169710"/>
                  </a:moveTo>
                  <a:lnTo>
                    <a:pt x="240868" y="169710"/>
                  </a:lnTo>
                  <a:lnTo>
                    <a:pt x="240702" y="174828"/>
                  </a:lnTo>
                  <a:lnTo>
                    <a:pt x="272237" y="174828"/>
                  </a:lnTo>
                  <a:lnTo>
                    <a:pt x="272237" y="169976"/>
                  </a:lnTo>
                  <a:lnTo>
                    <a:pt x="293242" y="169976"/>
                  </a:lnTo>
                  <a:lnTo>
                    <a:pt x="293242" y="169710"/>
                  </a:lnTo>
                  <a:close/>
                </a:path>
                <a:path w="964565" h="268604">
                  <a:moveTo>
                    <a:pt x="293242" y="169976"/>
                  </a:moveTo>
                  <a:lnTo>
                    <a:pt x="272237" y="169976"/>
                  </a:lnTo>
                  <a:lnTo>
                    <a:pt x="277101" y="174828"/>
                  </a:lnTo>
                  <a:lnTo>
                    <a:pt x="293242" y="174828"/>
                  </a:lnTo>
                  <a:lnTo>
                    <a:pt x="293242" y="169976"/>
                  </a:lnTo>
                  <a:close/>
                </a:path>
                <a:path w="964565" h="268604">
                  <a:moveTo>
                    <a:pt x="154520" y="155930"/>
                  </a:moveTo>
                  <a:lnTo>
                    <a:pt x="140081" y="155930"/>
                  </a:lnTo>
                  <a:lnTo>
                    <a:pt x="133426" y="157111"/>
                  </a:lnTo>
                  <a:lnTo>
                    <a:pt x="100660" y="184543"/>
                  </a:lnTo>
                  <a:lnTo>
                    <a:pt x="96989" y="196621"/>
                  </a:lnTo>
                  <a:lnTo>
                    <a:pt x="96989" y="210261"/>
                  </a:lnTo>
                  <a:lnTo>
                    <a:pt x="121043" y="245046"/>
                  </a:lnTo>
                  <a:lnTo>
                    <a:pt x="140119" y="250952"/>
                  </a:lnTo>
                  <a:lnTo>
                    <a:pt x="154559" y="250952"/>
                  </a:lnTo>
                  <a:lnTo>
                    <a:pt x="187934" y="232841"/>
                  </a:lnTo>
                  <a:lnTo>
                    <a:pt x="143141" y="232841"/>
                  </a:lnTo>
                  <a:lnTo>
                    <a:pt x="139331" y="232143"/>
                  </a:lnTo>
                  <a:lnTo>
                    <a:pt x="118516" y="199072"/>
                  </a:lnTo>
                  <a:lnTo>
                    <a:pt x="119214" y="195084"/>
                  </a:lnTo>
                  <a:lnTo>
                    <a:pt x="143141" y="174040"/>
                  </a:lnTo>
                  <a:lnTo>
                    <a:pt x="187844" y="174040"/>
                  </a:lnTo>
                  <a:lnTo>
                    <a:pt x="187629" y="173736"/>
                  </a:lnTo>
                  <a:lnTo>
                    <a:pt x="183083" y="169443"/>
                  </a:lnTo>
                  <a:lnTo>
                    <a:pt x="178625" y="165163"/>
                  </a:lnTo>
                  <a:lnTo>
                    <a:pt x="173329" y="161836"/>
                  </a:lnTo>
                  <a:lnTo>
                    <a:pt x="161162" y="157111"/>
                  </a:lnTo>
                  <a:lnTo>
                    <a:pt x="154520" y="155930"/>
                  </a:lnTo>
                  <a:close/>
                </a:path>
                <a:path w="964565" h="268604">
                  <a:moveTo>
                    <a:pt x="187844" y="174040"/>
                  </a:moveTo>
                  <a:lnTo>
                    <a:pt x="151371" y="174040"/>
                  </a:lnTo>
                  <a:lnTo>
                    <a:pt x="155168" y="174739"/>
                  </a:lnTo>
                  <a:lnTo>
                    <a:pt x="162166" y="177546"/>
                  </a:lnTo>
                  <a:lnTo>
                    <a:pt x="165188" y="179552"/>
                  </a:lnTo>
                  <a:lnTo>
                    <a:pt x="167728" y="182181"/>
                  </a:lnTo>
                  <a:lnTo>
                    <a:pt x="170357" y="184810"/>
                  </a:lnTo>
                  <a:lnTo>
                    <a:pt x="172364" y="187909"/>
                  </a:lnTo>
                  <a:lnTo>
                    <a:pt x="173761" y="191503"/>
                  </a:lnTo>
                  <a:lnTo>
                    <a:pt x="175259" y="195084"/>
                  </a:lnTo>
                  <a:lnTo>
                    <a:pt x="175996" y="199072"/>
                  </a:lnTo>
                  <a:lnTo>
                    <a:pt x="175996" y="207822"/>
                  </a:lnTo>
                  <a:lnTo>
                    <a:pt x="175259" y="211797"/>
                  </a:lnTo>
                  <a:lnTo>
                    <a:pt x="173761" y="215392"/>
                  </a:lnTo>
                  <a:lnTo>
                    <a:pt x="172364" y="218973"/>
                  </a:lnTo>
                  <a:lnTo>
                    <a:pt x="151371" y="232841"/>
                  </a:lnTo>
                  <a:lnTo>
                    <a:pt x="187934" y="232841"/>
                  </a:lnTo>
                  <a:lnTo>
                    <a:pt x="191173" y="228244"/>
                  </a:lnTo>
                  <a:lnTo>
                    <a:pt x="193713" y="222478"/>
                  </a:lnTo>
                  <a:lnTo>
                    <a:pt x="196253" y="216611"/>
                  </a:lnTo>
                  <a:lnTo>
                    <a:pt x="197523" y="210261"/>
                  </a:lnTo>
                  <a:lnTo>
                    <a:pt x="197523" y="196621"/>
                  </a:lnTo>
                  <a:lnTo>
                    <a:pt x="197231" y="195084"/>
                  </a:lnTo>
                  <a:lnTo>
                    <a:pt x="196271" y="190322"/>
                  </a:lnTo>
                  <a:lnTo>
                    <a:pt x="191173" y="178765"/>
                  </a:lnTo>
                  <a:lnTo>
                    <a:pt x="187844" y="174040"/>
                  </a:lnTo>
                  <a:close/>
                </a:path>
                <a:path w="964565" h="268604">
                  <a:moveTo>
                    <a:pt x="31102" y="157505"/>
                  </a:moveTo>
                  <a:lnTo>
                    <a:pt x="9969" y="157505"/>
                  </a:lnTo>
                  <a:lnTo>
                    <a:pt x="9969" y="249377"/>
                  </a:lnTo>
                  <a:lnTo>
                    <a:pt x="31102" y="249377"/>
                  </a:lnTo>
                  <a:lnTo>
                    <a:pt x="31102" y="212369"/>
                  </a:lnTo>
                  <a:lnTo>
                    <a:pt x="24930" y="212369"/>
                  </a:lnTo>
                  <a:lnTo>
                    <a:pt x="24930" y="194779"/>
                  </a:lnTo>
                  <a:lnTo>
                    <a:pt x="31102" y="194779"/>
                  </a:lnTo>
                  <a:lnTo>
                    <a:pt x="31102" y="157505"/>
                  </a:lnTo>
                  <a:close/>
                </a:path>
                <a:path w="964565" h="268604">
                  <a:moveTo>
                    <a:pt x="43358" y="203765"/>
                  </a:moveTo>
                  <a:lnTo>
                    <a:pt x="41071" y="205143"/>
                  </a:lnTo>
                  <a:lnTo>
                    <a:pt x="69684" y="249377"/>
                  </a:lnTo>
                  <a:lnTo>
                    <a:pt x="93840" y="249377"/>
                  </a:lnTo>
                  <a:lnTo>
                    <a:pt x="69727" y="212369"/>
                  </a:lnTo>
                  <a:lnTo>
                    <a:pt x="56959" y="212369"/>
                  </a:lnTo>
                  <a:lnTo>
                    <a:pt x="56959" y="205407"/>
                  </a:lnTo>
                  <a:lnTo>
                    <a:pt x="43358" y="203765"/>
                  </a:lnTo>
                  <a:close/>
                </a:path>
                <a:path w="964565" h="268604">
                  <a:moveTo>
                    <a:pt x="31102" y="194779"/>
                  </a:moveTo>
                  <a:lnTo>
                    <a:pt x="24930" y="194779"/>
                  </a:lnTo>
                  <a:lnTo>
                    <a:pt x="24930" y="212369"/>
                  </a:lnTo>
                  <a:lnTo>
                    <a:pt x="31102" y="212369"/>
                  </a:lnTo>
                  <a:lnTo>
                    <a:pt x="31102" y="194779"/>
                  </a:lnTo>
                  <a:close/>
                </a:path>
                <a:path w="964565" h="268604">
                  <a:moveTo>
                    <a:pt x="46295" y="194779"/>
                  </a:moveTo>
                  <a:lnTo>
                    <a:pt x="31102" y="194779"/>
                  </a:lnTo>
                  <a:lnTo>
                    <a:pt x="31102" y="212369"/>
                  </a:lnTo>
                  <a:lnTo>
                    <a:pt x="45746" y="212369"/>
                  </a:lnTo>
                  <a:lnTo>
                    <a:pt x="41071" y="205143"/>
                  </a:lnTo>
                  <a:lnTo>
                    <a:pt x="43358" y="203765"/>
                  </a:lnTo>
                  <a:lnTo>
                    <a:pt x="40678" y="203441"/>
                  </a:lnTo>
                  <a:lnTo>
                    <a:pt x="46295" y="194779"/>
                  </a:lnTo>
                  <a:close/>
                </a:path>
                <a:path w="964565" h="268604">
                  <a:moveTo>
                    <a:pt x="56959" y="205407"/>
                  </a:moveTo>
                  <a:lnTo>
                    <a:pt x="56959" y="212369"/>
                  </a:lnTo>
                  <a:lnTo>
                    <a:pt x="69727" y="212369"/>
                  </a:lnTo>
                  <a:lnTo>
                    <a:pt x="65449" y="205803"/>
                  </a:lnTo>
                  <a:lnTo>
                    <a:pt x="60236" y="205803"/>
                  </a:lnTo>
                  <a:lnTo>
                    <a:pt x="56959" y="205407"/>
                  </a:lnTo>
                  <a:close/>
                </a:path>
                <a:path w="964565" h="268604">
                  <a:moveTo>
                    <a:pt x="58267" y="194779"/>
                  </a:moveTo>
                  <a:lnTo>
                    <a:pt x="56959" y="195568"/>
                  </a:lnTo>
                  <a:lnTo>
                    <a:pt x="56959" y="205407"/>
                  </a:lnTo>
                  <a:lnTo>
                    <a:pt x="60236" y="205803"/>
                  </a:lnTo>
                  <a:lnTo>
                    <a:pt x="62892" y="201878"/>
                  </a:lnTo>
                  <a:lnTo>
                    <a:pt x="58267" y="194779"/>
                  </a:lnTo>
                  <a:close/>
                </a:path>
                <a:path w="964565" h="268604">
                  <a:moveTo>
                    <a:pt x="62892" y="201878"/>
                  </a:moveTo>
                  <a:lnTo>
                    <a:pt x="60236" y="205803"/>
                  </a:lnTo>
                  <a:lnTo>
                    <a:pt x="65449" y="205803"/>
                  </a:lnTo>
                  <a:lnTo>
                    <a:pt x="62892" y="201878"/>
                  </a:lnTo>
                  <a:close/>
                </a:path>
                <a:path w="964565" h="268604">
                  <a:moveTo>
                    <a:pt x="56959" y="195568"/>
                  </a:moveTo>
                  <a:lnTo>
                    <a:pt x="43358" y="203765"/>
                  </a:lnTo>
                  <a:lnTo>
                    <a:pt x="56959" y="205407"/>
                  </a:lnTo>
                  <a:lnTo>
                    <a:pt x="56959" y="195568"/>
                  </a:lnTo>
                  <a:close/>
                </a:path>
                <a:path w="964565" h="268604">
                  <a:moveTo>
                    <a:pt x="92925" y="157505"/>
                  </a:moveTo>
                  <a:lnTo>
                    <a:pt x="70472" y="157505"/>
                  </a:lnTo>
                  <a:lnTo>
                    <a:pt x="40678" y="203441"/>
                  </a:lnTo>
                  <a:lnTo>
                    <a:pt x="43358" y="203765"/>
                  </a:lnTo>
                  <a:lnTo>
                    <a:pt x="56959" y="195568"/>
                  </a:lnTo>
                  <a:lnTo>
                    <a:pt x="56959" y="194779"/>
                  </a:lnTo>
                  <a:lnTo>
                    <a:pt x="67697" y="194779"/>
                  </a:lnTo>
                  <a:lnTo>
                    <a:pt x="92925" y="157505"/>
                  </a:lnTo>
                  <a:close/>
                </a:path>
                <a:path w="964565" h="268604">
                  <a:moveTo>
                    <a:pt x="67697" y="194779"/>
                  </a:moveTo>
                  <a:lnTo>
                    <a:pt x="58267" y="194779"/>
                  </a:lnTo>
                  <a:lnTo>
                    <a:pt x="62892" y="201878"/>
                  </a:lnTo>
                  <a:lnTo>
                    <a:pt x="67697" y="194779"/>
                  </a:lnTo>
                  <a:close/>
                </a:path>
                <a:path w="964565" h="268604">
                  <a:moveTo>
                    <a:pt x="58267" y="194779"/>
                  </a:moveTo>
                  <a:lnTo>
                    <a:pt x="56959" y="194779"/>
                  </a:lnTo>
                  <a:lnTo>
                    <a:pt x="56959" y="195568"/>
                  </a:lnTo>
                  <a:lnTo>
                    <a:pt x="58267" y="194779"/>
                  </a:lnTo>
                  <a:close/>
                </a:path>
                <a:path w="964565" h="268604">
                  <a:moveTo>
                    <a:pt x="900252" y="0"/>
                  </a:moveTo>
                  <a:lnTo>
                    <a:pt x="879132" y="0"/>
                  </a:lnTo>
                  <a:lnTo>
                    <a:pt x="879132" y="91884"/>
                  </a:lnTo>
                  <a:lnTo>
                    <a:pt x="899210" y="91884"/>
                  </a:lnTo>
                  <a:lnTo>
                    <a:pt x="922720" y="59855"/>
                  </a:lnTo>
                  <a:lnTo>
                    <a:pt x="900252" y="59855"/>
                  </a:lnTo>
                  <a:lnTo>
                    <a:pt x="900252" y="0"/>
                  </a:lnTo>
                  <a:close/>
                </a:path>
                <a:path w="964565" h="268604">
                  <a:moveTo>
                    <a:pt x="964044" y="32156"/>
                  </a:moveTo>
                  <a:lnTo>
                    <a:pt x="943051" y="32156"/>
                  </a:lnTo>
                  <a:lnTo>
                    <a:pt x="943051" y="91884"/>
                  </a:lnTo>
                  <a:lnTo>
                    <a:pt x="964044" y="91884"/>
                  </a:lnTo>
                  <a:lnTo>
                    <a:pt x="964044" y="32156"/>
                  </a:lnTo>
                  <a:close/>
                </a:path>
                <a:path w="964565" h="268604">
                  <a:moveTo>
                    <a:pt x="964044" y="0"/>
                  </a:moveTo>
                  <a:lnTo>
                    <a:pt x="944092" y="0"/>
                  </a:lnTo>
                  <a:lnTo>
                    <a:pt x="900252" y="59855"/>
                  </a:lnTo>
                  <a:lnTo>
                    <a:pt x="922720" y="59855"/>
                  </a:lnTo>
                  <a:lnTo>
                    <a:pt x="943051" y="32156"/>
                  </a:lnTo>
                  <a:lnTo>
                    <a:pt x="964044" y="32156"/>
                  </a:lnTo>
                  <a:lnTo>
                    <a:pt x="964044" y="0"/>
                  </a:lnTo>
                  <a:close/>
                </a:path>
                <a:path w="964565" h="268604">
                  <a:moveTo>
                    <a:pt x="766000" y="73901"/>
                  </a:moveTo>
                  <a:lnTo>
                    <a:pt x="764692" y="91884"/>
                  </a:lnTo>
                  <a:lnTo>
                    <a:pt x="766711" y="92316"/>
                  </a:lnTo>
                  <a:lnTo>
                    <a:pt x="768540" y="92671"/>
                  </a:lnTo>
                  <a:lnTo>
                    <a:pt x="772790" y="93319"/>
                  </a:lnTo>
                  <a:lnTo>
                    <a:pt x="780529" y="93319"/>
                  </a:lnTo>
                  <a:lnTo>
                    <a:pt x="784948" y="92049"/>
                  </a:lnTo>
                  <a:lnTo>
                    <a:pt x="791946" y="86982"/>
                  </a:lnTo>
                  <a:lnTo>
                    <a:pt x="794702" y="83261"/>
                  </a:lnTo>
                  <a:lnTo>
                    <a:pt x="798332" y="74422"/>
                  </a:lnTo>
                  <a:lnTo>
                    <a:pt x="768502" y="74422"/>
                  </a:lnTo>
                  <a:lnTo>
                    <a:pt x="767232" y="74244"/>
                  </a:lnTo>
                  <a:lnTo>
                    <a:pt x="766000" y="73901"/>
                  </a:lnTo>
                  <a:close/>
                </a:path>
                <a:path w="964565" h="268604">
                  <a:moveTo>
                    <a:pt x="835177" y="12471"/>
                  </a:moveTo>
                  <a:lnTo>
                    <a:pt x="835177" y="91884"/>
                  </a:lnTo>
                  <a:lnTo>
                    <a:pt x="856170" y="91884"/>
                  </a:lnTo>
                  <a:lnTo>
                    <a:pt x="856170" y="17335"/>
                  </a:lnTo>
                  <a:lnTo>
                    <a:pt x="840028" y="17335"/>
                  </a:lnTo>
                  <a:lnTo>
                    <a:pt x="835177" y="12471"/>
                  </a:lnTo>
                  <a:close/>
                </a:path>
                <a:path w="964565" h="268604">
                  <a:moveTo>
                    <a:pt x="856170" y="0"/>
                  </a:moveTo>
                  <a:lnTo>
                    <a:pt x="785558" y="0"/>
                  </a:lnTo>
                  <a:lnTo>
                    <a:pt x="783983" y="45148"/>
                  </a:lnTo>
                  <a:lnTo>
                    <a:pt x="783424" y="51854"/>
                  </a:lnTo>
                  <a:lnTo>
                    <a:pt x="773404" y="74422"/>
                  </a:lnTo>
                  <a:lnTo>
                    <a:pt x="798332" y="74422"/>
                  </a:lnTo>
                  <a:lnTo>
                    <a:pt x="803021" y="36487"/>
                  </a:lnTo>
                  <a:lnTo>
                    <a:pt x="803642" y="17335"/>
                  </a:lnTo>
                  <a:lnTo>
                    <a:pt x="799477" y="17335"/>
                  </a:lnTo>
                  <a:lnTo>
                    <a:pt x="803808" y="12204"/>
                  </a:lnTo>
                  <a:lnTo>
                    <a:pt x="856170" y="12204"/>
                  </a:lnTo>
                  <a:lnTo>
                    <a:pt x="856170" y="0"/>
                  </a:lnTo>
                  <a:close/>
                </a:path>
                <a:path w="964565" h="268604">
                  <a:moveTo>
                    <a:pt x="803808" y="12204"/>
                  </a:moveTo>
                  <a:lnTo>
                    <a:pt x="799477" y="17335"/>
                  </a:lnTo>
                  <a:lnTo>
                    <a:pt x="803642" y="17335"/>
                  </a:lnTo>
                  <a:lnTo>
                    <a:pt x="803799" y="12471"/>
                  </a:lnTo>
                  <a:lnTo>
                    <a:pt x="803808" y="12204"/>
                  </a:lnTo>
                  <a:close/>
                </a:path>
                <a:path w="964565" h="268604">
                  <a:moveTo>
                    <a:pt x="856170" y="12204"/>
                  </a:moveTo>
                  <a:lnTo>
                    <a:pt x="803808" y="12204"/>
                  </a:lnTo>
                  <a:lnTo>
                    <a:pt x="803642" y="17335"/>
                  </a:lnTo>
                  <a:lnTo>
                    <a:pt x="835177" y="17335"/>
                  </a:lnTo>
                  <a:lnTo>
                    <a:pt x="835177" y="12471"/>
                  </a:lnTo>
                  <a:lnTo>
                    <a:pt x="856170" y="12471"/>
                  </a:lnTo>
                  <a:lnTo>
                    <a:pt x="856170" y="12204"/>
                  </a:lnTo>
                  <a:close/>
                </a:path>
                <a:path w="964565" h="268604">
                  <a:moveTo>
                    <a:pt x="856170" y="12471"/>
                  </a:moveTo>
                  <a:lnTo>
                    <a:pt x="835177" y="12471"/>
                  </a:lnTo>
                  <a:lnTo>
                    <a:pt x="840028" y="17335"/>
                  </a:lnTo>
                  <a:lnTo>
                    <a:pt x="856170" y="17335"/>
                  </a:lnTo>
                  <a:lnTo>
                    <a:pt x="856170" y="12471"/>
                  </a:lnTo>
                  <a:close/>
                </a:path>
                <a:path w="964565" h="268604">
                  <a:moveTo>
                    <a:pt x="755396" y="0"/>
                  </a:moveTo>
                  <a:lnTo>
                    <a:pt x="685965" y="0"/>
                  </a:lnTo>
                  <a:lnTo>
                    <a:pt x="685965" y="91884"/>
                  </a:lnTo>
                  <a:lnTo>
                    <a:pt x="757110" y="91884"/>
                  </a:lnTo>
                  <a:lnTo>
                    <a:pt x="757110" y="74815"/>
                  </a:lnTo>
                  <a:lnTo>
                    <a:pt x="707097" y="74815"/>
                  </a:lnTo>
                  <a:lnTo>
                    <a:pt x="707097" y="53555"/>
                  </a:lnTo>
                  <a:lnTo>
                    <a:pt x="705523" y="53555"/>
                  </a:lnTo>
                  <a:lnTo>
                    <a:pt x="705523" y="37020"/>
                  </a:lnTo>
                  <a:lnTo>
                    <a:pt x="707097" y="37020"/>
                  </a:lnTo>
                  <a:lnTo>
                    <a:pt x="707097" y="17068"/>
                  </a:lnTo>
                  <a:lnTo>
                    <a:pt x="755396" y="17068"/>
                  </a:lnTo>
                  <a:lnTo>
                    <a:pt x="755396" y="0"/>
                  </a:lnTo>
                  <a:close/>
                </a:path>
                <a:path w="964565" h="268604">
                  <a:moveTo>
                    <a:pt x="707097" y="37020"/>
                  </a:moveTo>
                  <a:lnTo>
                    <a:pt x="705523" y="37020"/>
                  </a:lnTo>
                  <a:lnTo>
                    <a:pt x="705523" y="53555"/>
                  </a:lnTo>
                  <a:lnTo>
                    <a:pt x="707097" y="53555"/>
                  </a:lnTo>
                  <a:lnTo>
                    <a:pt x="707097" y="37020"/>
                  </a:lnTo>
                  <a:close/>
                </a:path>
                <a:path w="964565" h="268604">
                  <a:moveTo>
                    <a:pt x="749757" y="37020"/>
                  </a:moveTo>
                  <a:lnTo>
                    <a:pt x="707097" y="37020"/>
                  </a:lnTo>
                  <a:lnTo>
                    <a:pt x="707097" y="53555"/>
                  </a:lnTo>
                  <a:lnTo>
                    <a:pt x="749757" y="53555"/>
                  </a:lnTo>
                  <a:lnTo>
                    <a:pt x="749757" y="37020"/>
                  </a:lnTo>
                  <a:close/>
                </a:path>
                <a:path w="964565" h="268604">
                  <a:moveTo>
                    <a:pt x="622223" y="12471"/>
                  </a:moveTo>
                  <a:lnTo>
                    <a:pt x="622223" y="91884"/>
                  </a:lnTo>
                  <a:lnTo>
                    <a:pt x="643216" y="91884"/>
                  </a:lnTo>
                  <a:lnTo>
                    <a:pt x="643216" y="17335"/>
                  </a:lnTo>
                  <a:lnTo>
                    <a:pt x="627075" y="17335"/>
                  </a:lnTo>
                  <a:lnTo>
                    <a:pt x="622223" y="12471"/>
                  </a:lnTo>
                  <a:close/>
                </a:path>
                <a:path w="964565" h="268604">
                  <a:moveTo>
                    <a:pt x="672617" y="0"/>
                  </a:moveTo>
                  <a:lnTo>
                    <a:pt x="592950" y="0"/>
                  </a:lnTo>
                  <a:lnTo>
                    <a:pt x="592950" y="17335"/>
                  </a:lnTo>
                  <a:lnTo>
                    <a:pt x="622223" y="17335"/>
                  </a:lnTo>
                  <a:lnTo>
                    <a:pt x="622223" y="12471"/>
                  </a:lnTo>
                  <a:lnTo>
                    <a:pt x="672617" y="12471"/>
                  </a:lnTo>
                  <a:lnTo>
                    <a:pt x="672617" y="0"/>
                  </a:lnTo>
                  <a:close/>
                </a:path>
                <a:path w="964565" h="268604">
                  <a:moveTo>
                    <a:pt x="643216" y="12471"/>
                  </a:moveTo>
                  <a:lnTo>
                    <a:pt x="622223" y="12471"/>
                  </a:lnTo>
                  <a:lnTo>
                    <a:pt x="627075" y="17335"/>
                  </a:lnTo>
                  <a:lnTo>
                    <a:pt x="638492" y="17335"/>
                  </a:lnTo>
                  <a:lnTo>
                    <a:pt x="643216" y="12471"/>
                  </a:lnTo>
                  <a:close/>
                </a:path>
                <a:path w="964565" h="268604">
                  <a:moveTo>
                    <a:pt x="643216" y="12471"/>
                  </a:moveTo>
                  <a:lnTo>
                    <a:pt x="638492" y="17335"/>
                  </a:lnTo>
                  <a:lnTo>
                    <a:pt x="643216" y="17335"/>
                  </a:lnTo>
                  <a:lnTo>
                    <a:pt x="643216" y="12471"/>
                  </a:lnTo>
                  <a:close/>
                </a:path>
                <a:path w="964565" h="268604">
                  <a:moveTo>
                    <a:pt x="672617" y="12471"/>
                  </a:moveTo>
                  <a:lnTo>
                    <a:pt x="643216" y="12471"/>
                  </a:lnTo>
                  <a:lnTo>
                    <a:pt x="643216" y="17335"/>
                  </a:lnTo>
                  <a:lnTo>
                    <a:pt x="672617" y="17335"/>
                  </a:lnTo>
                  <a:lnTo>
                    <a:pt x="672617" y="12471"/>
                  </a:lnTo>
                  <a:close/>
                </a:path>
                <a:path w="964565" h="268604">
                  <a:moveTo>
                    <a:pt x="515734" y="0"/>
                  </a:moveTo>
                  <a:lnTo>
                    <a:pt x="494601" y="0"/>
                  </a:lnTo>
                  <a:lnTo>
                    <a:pt x="494601" y="91884"/>
                  </a:lnTo>
                  <a:lnTo>
                    <a:pt x="514680" y="91884"/>
                  </a:lnTo>
                  <a:lnTo>
                    <a:pt x="538189" y="59855"/>
                  </a:lnTo>
                  <a:lnTo>
                    <a:pt x="515734" y="59855"/>
                  </a:lnTo>
                  <a:lnTo>
                    <a:pt x="515734" y="0"/>
                  </a:lnTo>
                  <a:close/>
                </a:path>
                <a:path w="964565" h="268604">
                  <a:moveTo>
                    <a:pt x="579513" y="32156"/>
                  </a:moveTo>
                  <a:lnTo>
                    <a:pt x="558520" y="32156"/>
                  </a:lnTo>
                  <a:lnTo>
                    <a:pt x="558520" y="91884"/>
                  </a:lnTo>
                  <a:lnTo>
                    <a:pt x="579513" y="91884"/>
                  </a:lnTo>
                  <a:lnTo>
                    <a:pt x="579513" y="32156"/>
                  </a:lnTo>
                  <a:close/>
                </a:path>
                <a:path w="964565" h="268604">
                  <a:moveTo>
                    <a:pt x="579513" y="0"/>
                  </a:moveTo>
                  <a:lnTo>
                    <a:pt x="559562" y="0"/>
                  </a:lnTo>
                  <a:lnTo>
                    <a:pt x="515734" y="59855"/>
                  </a:lnTo>
                  <a:lnTo>
                    <a:pt x="538189" y="59855"/>
                  </a:lnTo>
                  <a:lnTo>
                    <a:pt x="558520" y="32156"/>
                  </a:lnTo>
                  <a:lnTo>
                    <a:pt x="579513" y="32156"/>
                  </a:lnTo>
                  <a:lnTo>
                    <a:pt x="579513" y="0"/>
                  </a:lnTo>
                  <a:close/>
                </a:path>
                <a:path w="964565" h="268604">
                  <a:moveTo>
                    <a:pt x="379792" y="74637"/>
                  </a:moveTo>
                  <a:lnTo>
                    <a:pt x="376211" y="74637"/>
                  </a:lnTo>
                  <a:lnTo>
                    <a:pt x="376085" y="110909"/>
                  </a:lnTo>
                  <a:lnTo>
                    <a:pt x="395770" y="110909"/>
                  </a:lnTo>
                  <a:lnTo>
                    <a:pt x="395770" y="91884"/>
                  </a:lnTo>
                  <a:lnTo>
                    <a:pt x="480288" y="91884"/>
                  </a:lnTo>
                  <a:lnTo>
                    <a:pt x="480288" y="82435"/>
                  </a:lnTo>
                  <a:lnTo>
                    <a:pt x="446430" y="82435"/>
                  </a:lnTo>
                  <a:lnTo>
                    <a:pt x="446430" y="77444"/>
                  </a:lnTo>
                  <a:lnTo>
                    <a:pt x="401802" y="77444"/>
                  </a:lnTo>
                  <a:lnTo>
                    <a:pt x="379792" y="74637"/>
                  </a:lnTo>
                  <a:close/>
                </a:path>
                <a:path w="964565" h="268604">
                  <a:moveTo>
                    <a:pt x="480288" y="91884"/>
                  </a:moveTo>
                  <a:lnTo>
                    <a:pt x="460603" y="91884"/>
                  </a:lnTo>
                  <a:lnTo>
                    <a:pt x="460603" y="110909"/>
                  </a:lnTo>
                  <a:lnTo>
                    <a:pt x="480288" y="110909"/>
                  </a:lnTo>
                  <a:lnTo>
                    <a:pt x="480288" y="91884"/>
                  </a:lnTo>
                  <a:close/>
                </a:path>
                <a:path w="964565" h="268604">
                  <a:moveTo>
                    <a:pt x="467436" y="17335"/>
                  </a:moveTo>
                  <a:lnTo>
                    <a:pt x="446430" y="17335"/>
                  </a:lnTo>
                  <a:lnTo>
                    <a:pt x="446430" y="82435"/>
                  </a:lnTo>
                  <a:lnTo>
                    <a:pt x="467436" y="82435"/>
                  </a:lnTo>
                  <a:lnTo>
                    <a:pt x="467436" y="17335"/>
                  </a:lnTo>
                  <a:close/>
                </a:path>
                <a:path w="964565" h="268604">
                  <a:moveTo>
                    <a:pt x="480288" y="74637"/>
                  </a:moveTo>
                  <a:lnTo>
                    <a:pt x="467436" y="74637"/>
                  </a:lnTo>
                  <a:lnTo>
                    <a:pt x="467436" y="82435"/>
                  </a:lnTo>
                  <a:lnTo>
                    <a:pt x="480288" y="82435"/>
                  </a:lnTo>
                  <a:lnTo>
                    <a:pt x="480288" y="74637"/>
                  </a:lnTo>
                  <a:close/>
                </a:path>
                <a:path w="964565" h="268604">
                  <a:moveTo>
                    <a:pt x="467436" y="0"/>
                  </a:moveTo>
                  <a:lnTo>
                    <a:pt x="396824" y="0"/>
                  </a:lnTo>
                  <a:lnTo>
                    <a:pt x="395770" y="28752"/>
                  </a:lnTo>
                  <a:lnTo>
                    <a:pt x="395503" y="35306"/>
                  </a:lnTo>
                  <a:lnTo>
                    <a:pt x="395071" y="41389"/>
                  </a:lnTo>
                  <a:lnTo>
                    <a:pt x="394463" y="46863"/>
                  </a:lnTo>
                  <a:lnTo>
                    <a:pt x="393989" y="51930"/>
                  </a:lnTo>
                  <a:lnTo>
                    <a:pt x="386841" y="71272"/>
                  </a:lnTo>
                  <a:lnTo>
                    <a:pt x="384835" y="73545"/>
                  </a:lnTo>
                  <a:lnTo>
                    <a:pt x="382244" y="74637"/>
                  </a:lnTo>
                  <a:lnTo>
                    <a:pt x="379792" y="74637"/>
                  </a:lnTo>
                  <a:lnTo>
                    <a:pt x="401802" y="77444"/>
                  </a:lnTo>
                  <a:lnTo>
                    <a:pt x="404075" y="76212"/>
                  </a:lnTo>
                  <a:lnTo>
                    <a:pt x="405955" y="74155"/>
                  </a:lnTo>
                  <a:lnTo>
                    <a:pt x="407454" y="71272"/>
                  </a:lnTo>
                  <a:lnTo>
                    <a:pt x="409028" y="68389"/>
                  </a:lnTo>
                  <a:lnTo>
                    <a:pt x="410298" y="64884"/>
                  </a:lnTo>
                  <a:lnTo>
                    <a:pt x="412216" y="56578"/>
                  </a:lnTo>
                  <a:lnTo>
                    <a:pt x="412815" y="52590"/>
                  </a:lnTo>
                  <a:lnTo>
                    <a:pt x="412915" y="51930"/>
                  </a:lnTo>
                  <a:lnTo>
                    <a:pt x="413348" y="46990"/>
                  </a:lnTo>
                  <a:lnTo>
                    <a:pt x="413880" y="41783"/>
                  </a:lnTo>
                  <a:lnTo>
                    <a:pt x="414273" y="36398"/>
                  </a:lnTo>
                  <a:lnTo>
                    <a:pt x="414540" y="30721"/>
                  </a:lnTo>
                  <a:lnTo>
                    <a:pt x="414934" y="17335"/>
                  </a:lnTo>
                  <a:lnTo>
                    <a:pt x="467436" y="17335"/>
                  </a:lnTo>
                  <a:lnTo>
                    <a:pt x="467436" y="0"/>
                  </a:lnTo>
                  <a:close/>
                </a:path>
                <a:path w="964565" h="268604">
                  <a:moveTo>
                    <a:pt x="446430" y="74637"/>
                  </a:moveTo>
                  <a:lnTo>
                    <a:pt x="405514" y="74637"/>
                  </a:lnTo>
                  <a:lnTo>
                    <a:pt x="404075" y="76212"/>
                  </a:lnTo>
                  <a:lnTo>
                    <a:pt x="401802" y="77444"/>
                  </a:lnTo>
                  <a:lnTo>
                    <a:pt x="446430" y="77444"/>
                  </a:lnTo>
                  <a:lnTo>
                    <a:pt x="446430" y="74637"/>
                  </a:lnTo>
                  <a:close/>
                </a:path>
                <a:path w="964565" h="268604">
                  <a:moveTo>
                    <a:pt x="366648" y="0"/>
                  </a:moveTo>
                  <a:lnTo>
                    <a:pt x="297218" y="0"/>
                  </a:lnTo>
                  <a:lnTo>
                    <a:pt x="297218" y="91884"/>
                  </a:lnTo>
                  <a:lnTo>
                    <a:pt x="368350" y="91884"/>
                  </a:lnTo>
                  <a:lnTo>
                    <a:pt x="368350" y="74815"/>
                  </a:lnTo>
                  <a:lnTo>
                    <a:pt x="318350" y="74815"/>
                  </a:lnTo>
                  <a:lnTo>
                    <a:pt x="318350" y="53555"/>
                  </a:lnTo>
                  <a:lnTo>
                    <a:pt x="316776" y="53555"/>
                  </a:lnTo>
                  <a:lnTo>
                    <a:pt x="316776" y="37020"/>
                  </a:lnTo>
                  <a:lnTo>
                    <a:pt x="318350" y="37020"/>
                  </a:lnTo>
                  <a:lnTo>
                    <a:pt x="318350" y="17068"/>
                  </a:lnTo>
                  <a:lnTo>
                    <a:pt x="366648" y="17068"/>
                  </a:lnTo>
                  <a:lnTo>
                    <a:pt x="366648" y="0"/>
                  </a:lnTo>
                  <a:close/>
                </a:path>
                <a:path w="964565" h="268604">
                  <a:moveTo>
                    <a:pt x="318350" y="37020"/>
                  </a:moveTo>
                  <a:lnTo>
                    <a:pt x="316776" y="37020"/>
                  </a:lnTo>
                  <a:lnTo>
                    <a:pt x="316776" y="53555"/>
                  </a:lnTo>
                  <a:lnTo>
                    <a:pt x="318350" y="53555"/>
                  </a:lnTo>
                  <a:lnTo>
                    <a:pt x="318350" y="37020"/>
                  </a:lnTo>
                  <a:close/>
                </a:path>
                <a:path w="964565" h="268604">
                  <a:moveTo>
                    <a:pt x="361010" y="37020"/>
                  </a:moveTo>
                  <a:lnTo>
                    <a:pt x="318350" y="37020"/>
                  </a:lnTo>
                  <a:lnTo>
                    <a:pt x="318350" y="53555"/>
                  </a:lnTo>
                  <a:lnTo>
                    <a:pt x="361010" y="53555"/>
                  </a:lnTo>
                  <a:lnTo>
                    <a:pt x="361010" y="37020"/>
                  </a:lnTo>
                  <a:close/>
                </a:path>
                <a:path w="964565" h="268604">
                  <a:moveTo>
                    <a:pt x="251510" y="0"/>
                  </a:moveTo>
                  <a:lnTo>
                    <a:pt x="203517" y="0"/>
                  </a:lnTo>
                  <a:lnTo>
                    <a:pt x="203517" y="91884"/>
                  </a:lnTo>
                  <a:lnTo>
                    <a:pt x="224777" y="91884"/>
                  </a:lnTo>
                  <a:lnTo>
                    <a:pt x="224777" y="66548"/>
                  </a:lnTo>
                  <a:lnTo>
                    <a:pt x="215328" y="66548"/>
                  </a:lnTo>
                  <a:lnTo>
                    <a:pt x="223643" y="58121"/>
                  </a:lnTo>
                  <a:lnTo>
                    <a:pt x="215328" y="49225"/>
                  </a:lnTo>
                  <a:lnTo>
                    <a:pt x="224777" y="49225"/>
                  </a:lnTo>
                  <a:lnTo>
                    <a:pt x="224777" y="17335"/>
                  </a:lnTo>
                  <a:lnTo>
                    <a:pt x="215328" y="17335"/>
                  </a:lnTo>
                  <a:lnTo>
                    <a:pt x="224777" y="7226"/>
                  </a:lnTo>
                  <a:lnTo>
                    <a:pt x="271140" y="7226"/>
                  </a:lnTo>
                  <a:lnTo>
                    <a:pt x="270497" y="6692"/>
                  </a:lnTo>
                  <a:lnTo>
                    <a:pt x="264553" y="4076"/>
                  </a:lnTo>
                  <a:lnTo>
                    <a:pt x="258597" y="1358"/>
                  </a:lnTo>
                  <a:lnTo>
                    <a:pt x="251510" y="0"/>
                  </a:lnTo>
                  <a:close/>
                </a:path>
                <a:path w="964565" h="268604">
                  <a:moveTo>
                    <a:pt x="223643" y="58121"/>
                  </a:moveTo>
                  <a:lnTo>
                    <a:pt x="215328" y="66548"/>
                  </a:lnTo>
                  <a:lnTo>
                    <a:pt x="224777" y="66548"/>
                  </a:lnTo>
                  <a:lnTo>
                    <a:pt x="224777" y="59334"/>
                  </a:lnTo>
                  <a:lnTo>
                    <a:pt x="223643" y="58121"/>
                  </a:lnTo>
                  <a:close/>
                </a:path>
                <a:path w="964565" h="268604">
                  <a:moveTo>
                    <a:pt x="271140" y="7226"/>
                  </a:moveTo>
                  <a:lnTo>
                    <a:pt x="224777" y="7226"/>
                  </a:lnTo>
                  <a:lnTo>
                    <a:pt x="224777" y="17335"/>
                  </a:lnTo>
                  <a:lnTo>
                    <a:pt x="248665" y="17335"/>
                  </a:lnTo>
                  <a:lnTo>
                    <a:pt x="253568" y="18732"/>
                  </a:lnTo>
                  <a:lnTo>
                    <a:pt x="260045" y="24333"/>
                  </a:lnTo>
                  <a:lnTo>
                    <a:pt x="261658" y="28270"/>
                  </a:lnTo>
                  <a:lnTo>
                    <a:pt x="261658" y="38328"/>
                  </a:lnTo>
                  <a:lnTo>
                    <a:pt x="260045" y="42227"/>
                  </a:lnTo>
                  <a:lnTo>
                    <a:pt x="253568" y="47828"/>
                  </a:lnTo>
                  <a:lnTo>
                    <a:pt x="248665" y="49225"/>
                  </a:lnTo>
                  <a:lnTo>
                    <a:pt x="224777" y="49225"/>
                  </a:lnTo>
                  <a:lnTo>
                    <a:pt x="224777" y="66548"/>
                  </a:lnTo>
                  <a:lnTo>
                    <a:pt x="251510" y="66548"/>
                  </a:lnTo>
                  <a:lnTo>
                    <a:pt x="258597" y="65239"/>
                  </a:lnTo>
                  <a:lnTo>
                    <a:pt x="283184" y="40170"/>
                  </a:lnTo>
                  <a:lnTo>
                    <a:pt x="283184" y="26428"/>
                  </a:lnTo>
                  <a:lnTo>
                    <a:pt x="281571" y="20485"/>
                  </a:lnTo>
                  <a:lnTo>
                    <a:pt x="275094" y="10502"/>
                  </a:lnTo>
                  <a:lnTo>
                    <a:pt x="271140" y="7226"/>
                  </a:lnTo>
                  <a:close/>
                </a:path>
                <a:path w="964565" h="268604">
                  <a:moveTo>
                    <a:pt x="224777" y="56972"/>
                  </a:moveTo>
                  <a:lnTo>
                    <a:pt x="223643" y="58121"/>
                  </a:lnTo>
                  <a:lnTo>
                    <a:pt x="224777" y="59334"/>
                  </a:lnTo>
                  <a:lnTo>
                    <a:pt x="224777" y="56972"/>
                  </a:lnTo>
                  <a:close/>
                </a:path>
                <a:path w="964565" h="268604">
                  <a:moveTo>
                    <a:pt x="224777" y="49225"/>
                  </a:moveTo>
                  <a:lnTo>
                    <a:pt x="215328" y="49225"/>
                  </a:lnTo>
                  <a:lnTo>
                    <a:pt x="223643" y="58121"/>
                  </a:lnTo>
                  <a:lnTo>
                    <a:pt x="224777" y="56972"/>
                  </a:lnTo>
                  <a:lnTo>
                    <a:pt x="224777" y="49225"/>
                  </a:lnTo>
                  <a:close/>
                </a:path>
                <a:path w="964565" h="268604">
                  <a:moveTo>
                    <a:pt x="224777" y="7226"/>
                  </a:moveTo>
                  <a:lnTo>
                    <a:pt x="215328" y="17335"/>
                  </a:lnTo>
                  <a:lnTo>
                    <a:pt x="224777" y="17335"/>
                  </a:lnTo>
                  <a:lnTo>
                    <a:pt x="224777" y="7226"/>
                  </a:lnTo>
                  <a:close/>
                </a:path>
                <a:path w="964565" h="268604">
                  <a:moveTo>
                    <a:pt x="180682" y="40030"/>
                  </a:moveTo>
                  <a:lnTo>
                    <a:pt x="162178" y="40030"/>
                  </a:lnTo>
                  <a:lnTo>
                    <a:pt x="162602" y="54343"/>
                  </a:lnTo>
                  <a:lnTo>
                    <a:pt x="162699" y="57619"/>
                  </a:lnTo>
                  <a:lnTo>
                    <a:pt x="159677" y="58844"/>
                  </a:lnTo>
                  <a:lnTo>
                    <a:pt x="159677" y="91871"/>
                  </a:lnTo>
                  <a:lnTo>
                    <a:pt x="180682" y="91871"/>
                  </a:lnTo>
                  <a:lnTo>
                    <a:pt x="180682" y="40030"/>
                  </a:lnTo>
                  <a:close/>
                </a:path>
                <a:path w="964565" h="268604">
                  <a:moveTo>
                    <a:pt x="120307" y="0"/>
                  </a:moveTo>
                  <a:lnTo>
                    <a:pt x="99301" y="0"/>
                  </a:lnTo>
                  <a:lnTo>
                    <a:pt x="99301" y="28752"/>
                  </a:lnTo>
                  <a:lnTo>
                    <a:pt x="121156" y="60937"/>
                  </a:lnTo>
                  <a:lnTo>
                    <a:pt x="129326" y="62699"/>
                  </a:lnTo>
                  <a:lnTo>
                    <a:pt x="130636" y="62699"/>
                  </a:lnTo>
                  <a:lnTo>
                    <a:pt x="137502" y="63131"/>
                  </a:lnTo>
                  <a:lnTo>
                    <a:pt x="141350" y="63131"/>
                  </a:lnTo>
                  <a:lnTo>
                    <a:pt x="145376" y="62699"/>
                  </a:lnTo>
                  <a:lnTo>
                    <a:pt x="149567" y="61823"/>
                  </a:lnTo>
                  <a:lnTo>
                    <a:pt x="153425" y="60937"/>
                  </a:lnTo>
                  <a:lnTo>
                    <a:pt x="158153" y="59461"/>
                  </a:lnTo>
                  <a:lnTo>
                    <a:pt x="159677" y="58844"/>
                  </a:lnTo>
                  <a:lnTo>
                    <a:pt x="159677" y="45415"/>
                  </a:lnTo>
                  <a:lnTo>
                    <a:pt x="133692" y="45415"/>
                  </a:lnTo>
                  <a:lnTo>
                    <a:pt x="128841" y="43840"/>
                  </a:lnTo>
                  <a:lnTo>
                    <a:pt x="125425" y="40690"/>
                  </a:lnTo>
                  <a:lnTo>
                    <a:pt x="122008" y="37452"/>
                  </a:lnTo>
                  <a:lnTo>
                    <a:pt x="120307" y="32689"/>
                  </a:lnTo>
                  <a:lnTo>
                    <a:pt x="120307" y="0"/>
                  </a:lnTo>
                  <a:close/>
                </a:path>
                <a:path w="964565" h="268604">
                  <a:moveTo>
                    <a:pt x="162178" y="40030"/>
                  </a:moveTo>
                  <a:lnTo>
                    <a:pt x="159677" y="41384"/>
                  </a:lnTo>
                  <a:lnTo>
                    <a:pt x="159677" y="58844"/>
                  </a:lnTo>
                  <a:lnTo>
                    <a:pt x="162699" y="57619"/>
                  </a:lnTo>
                  <a:lnTo>
                    <a:pt x="162456" y="49394"/>
                  </a:lnTo>
                  <a:lnTo>
                    <a:pt x="162338" y="45415"/>
                  </a:lnTo>
                  <a:lnTo>
                    <a:pt x="162219" y="41384"/>
                  </a:lnTo>
                  <a:lnTo>
                    <a:pt x="162178" y="40030"/>
                  </a:lnTo>
                  <a:close/>
                </a:path>
                <a:path w="964565" h="268604">
                  <a:moveTo>
                    <a:pt x="159677" y="41384"/>
                  </a:moveTo>
                  <a:lnTo>
                    <a:pt x="144017" y="45415"/>
                  </a:lnTo>
                  <a:lnTo>
                    <a:pt x="159677" y="45415"/>
                  </a:lnTo>
                  <a:lnTo>
                    <a:pt x="159677" y="41384"/>
                  </a:lnTo>
                  <a:close/>
                </a:path>
                <a:path w="964565" h="268604">
                  <a:moveTo>
                    <a:pt x="180682" y="0"/>
                  </a:moveTo>
                  <a:lnTo>
                    <a:pt x="159677" y="0"/>
                  </a:lnTo>
                  <a:lnTo>
                    <a:pt x="159677" y="41384"/>
                  </a:lnTo>
                  <a:lnTo>
                    <a:pt x="162178" y="40030"/>
                  </a:lnTo>
                  <a:lnTo>
                    <a:pt x="180682" y="40030"/>
                  </a:lnTo>
                  <a:lnTo>
                    <a:pt x="180682" y="0"/>
                  </a:lnTo>
                  <a:close/>
                </a:path>
                <a:path w="964565" h="268604">
                  <a:moveTo>
                    <a:pt x="13385" y="74549"/>
                  </a:moveTo>
                  <a:lnTo>
                    <a:pt x="8267" y="90703"/>
                  </a:lnTo>
                  <a:lnTo>
                    <a:pt x="14512" y="93281"/>
                  </a:lnTo>
                  <a:lnTo>
                    <a:pt x="14684" y="93281"/>
                  </a:lnTo>
                  <a:lnTo>
                    <a:pt x="20294" y="94246"/>
                  </a:lnTo>
                  <a:lnTo>
                    <a:pt x="25984" y="93713"/>
                  </a:lnTo>
                  <a:lnTo>
                    <a:pt x="31673" y="93281"/>
                  </a:lnTo>
                  <a:lnTo>
                    <a:pt x="36880" y="91313"/>
                  </a:lnTo>
                  <a:lnTo>
                    <a:pt x="41605" y="87807"/>
                  </a:lnTo>
                  <a:lnTo>
                    <a:pt x="46418" y="84315"/>
                  </a:lnTo>
                  <a:lnTo>
                    <a:pt x="50571" y="79273"/>
                  </a:lnTo>
                  <a:lnTo>
                    <a:pt x="51624" y="77304"/>
                  </a:lnTo>
                  <a:lnTo>
                    <a:pt x="41465" y="77304"/>
                  </a:lnTo>
                  <a:lnTo>
                    <a:pt x="41022" y="76479"/>
                  </a:lnTo>
                  <a:lnTo>
                    <a:pt x="22707" y="76479"/>
                  </a:lnTo>
                  <a:lnTo>
                    <a:pt x="18453" y="76047"/>
                  </a:lnTo>
                  <a:lnTo>
                    <a:pt x="13385" y="74549"/>
                  </a:lnTo>
                  <a:close/>
                </a:path>
                <a:path w="964565" h="268604">
                  <a:moveTo>
                    <a:pt x="47074" y="49384"/>
                  </a:moveTo>
                  <a:lnTo>
                    <a:pt x="41859" y="59588"/>
                  </a:lnTo>
                  <a:lnTo>
                    <a:pt x="39890" y="61823"/>
                  </a:lnTo>
                  <a:lnTo>
                    <a:pt x="36163" y="67419"/>
                  </a:lnTo>
                  <a:lnTo>
                    <a:pt x="41465" y="77304"/>
                  </a:lnTo>
                  <a:lnTo>
                    <a:pt x="53054" y="61823"/>
                  </a:lnTo>
                  <a:lnTo>
                    <a:pt x="53212" y="61823"/>
                  </a:lnTo>
                  <a:lnTo>
                    <a:pt x="47074" y="49384"/>
                  </a:lnTo>
                  <a:close/>
                </a:path>
                <a:path w="964565" h="268604">
                  <a:moveTo>
                    <a:pt x="93179" y="0"/>
                  </a:moveTo>
                  <a:lnTo>
                    <a:pt x="72313" y="0"/>
                  </a:lnTo>
                  <a:lnTo>
                    <a:pt x="47074" y="49384"/>
                  </a:lnTo>
                  <a:lnTo>
                    <a:pt x="53212" y="61823"/>
                  </a:lnTo>
                  <a:lnTo>
                    <a:pt x="53054" y="61823"/>
                  </a:lnTo>
                  <a:lnTo>
                    <a:pt x="41465" y="77304"/>
                  </a:lnTo>
                  <a:lnTo>
                    <a:pt x="51624" y="77304"/>
                  </a:lnTo>
                  <a:lnTo>
                    <a:pt x="93179" y="0"/>
                  </a:lnTo>
                  <a:close/>
                </a:path>
                <a:path w="964565" h="268604">
                  <a:moveTo>
                    <a:pt x="36163" y="67419"/>
                  </a:moveTo>
                  <a:lnTo>
                    <a:pt x="35432" y="68516"/>
                  </a:lnTo>
                  <a:lnTo>
                    <a:pt x="32715" y="72720"/>
                  </a:lnTo>
                  <a:lnTo>
                    <a:pt x="29616" y="75171"/>
                  </a:lnTo>
                  <a:lnTo>
                    <a:pt x="26111" y="75869"/>
                  </a:lnTo>
                  <a:lnTo>
                    <a:pt x="22707" y="76479"/>
                  </a:lnTo>
                  <a:lnTo>
                    <a:pt x="41022" y="76479"/>
                  </a:lnTo>
                  <a:lnTo>
                    <a:pt x="36163" y="67419"/>
                  </a:lnTo>
                  <a:close/>
                </a:path>
                <a:path w="964565" h="268604">
                  <a:moveTo>
                    <a:pt x="22707" y="0"/>
                  </a:moveTo>
                  <a:lnTo>
                    <a:pt x="0" y="0"/>
                  </a:lnTo>
                  <a:lnTo>
                    <a:pt x="36163" y="67419"/>
                  </a:lnTo>
                  <a:lnTo>
                    <a:pt x="39890" y="61823"/>
                  </a:lnTo>
                  <a:lnTo>
                    <a:pt x="41859" y="59588"/>
                  </a:lnTo>
                  <a:lnTo>
                    <a:pt x="47074" y="49384"/>
                  </a:lnTo>
                  <a:lnTo>
                    <a:pt x="2270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b="0" lang="ru-RU" sz="1540" spc="-1" strike="noStrike">
                <a:solidFill>
                  <a:schemeClr val="dk1"/>
                </a:solidFill>
                <a:latin typeface="Arial"/>
              </a:endParaRPr>
            </a:p>
          </p:txBody>
        </p:sp>
        <p:sp>
          <p:nvSpPr>
            <p:cNvPr id="137" name="object 13"/>
            <p:cNvSpPr/>
            <p:nvPr/>
          </p:nvSpPr>
          <p:spPr>
            <a:xfrm>
              <a:off x="4462920" y="2090880"/>
              <a:ext cx="603720" cy="457920"/>
            </a:xfrm>
            <a:custGeom>
              <a:avLst/>
              <a:gdLst>
                <a:gd name="textAreaLeft" fmla="*/ 0 w 603720"/>
                <a:gd name="textAreaRight" fmla="*/ 604440 w 603720"/>
                <a:gd name="textAreaTop" fmla="*/ 0 h 457920"/>
                <a:gd name="textAreaBottom" fmla="*/ 458640 h 457920"/>
              </a:gdLst>
              <a:ahLst/>
              <a:rect l="textAreaLeft" t="textAreaTop" r="textAreaRight" b="textAreaBottom"/>
              <a:pathLst>
                <a:path w="709295" h="535305">
                  <a:moveTo>
                    <a:pt x="121450" y="393103"/>
                  </a:moveTo>
                  <a:lnTo>
                    <a:pt x="116433" y="388124"/>
                  </a:lnTo>
                  <a:lnTo>
                    <a:pt x="99047" y="388124"/>
                  </a:lnTo>
                  <a:lnTo>
                    <a:pt x="99047" y="410349"/>
                  </a:lnTo>
                  <a:lnTo>
                    <a:pt x="99047" y="483654"/>
                  </a:lnTo>
                  <a:lnTo>
                    <a:pt x="73291" y="483654"/>
                  </a:lnTo>
                  <a:lnTo>
                    <a:pt x="73291" y="410349"/>
                  </a:lnTo>
                  <a:lnTo>
                    <a:pt x="99047" y="410349"/>
                  </a:lnTo>
                  <a:lnTo>
                    <a:pt x="99047" y="388124"/>
                  </a:lnTo>
                  <a:lnTo>
                    <a:pt x="55905" y="388124"/>
                  </a:lnTo>
                  <a:lnTo>
                    <a:pt x="50901" y="393103"/>
                  </a:lnTo>
                  <a:lnTo>
                    <a:pt x="50901" y="500900"/>
                  </a:lnTo>
                  <a:lnTo>
                    <a:pt x="55905" y="505866"/>
                  </a:lnTo>
                  <a:lnTo>
                    <a:pt x="116433" y="505866"/>
                  </a:lnTo>
                  <a:lnTo>
                    <a:pt x="121450" y="500900"/>
                  </a:lnTo>
                  <a:lnTo>
                    <a:pt x="121450" y="483654"/>
                  </a:lnTo>
                  <a:lnTo>
                    <a:pt x="121450" y="410349"/>
                  </a:lnTo>
                  <a:lnTo>
                    <a:pt x="121450" y="393103"/>
                  </a:lnTo>
                  <a:close/>
                </a:path>
                <a:path w="709295" h="535305">
                  <a:moveTo>
                    <a:pt x="121450" y="266573"/>
                  </a:moveTo>
                  <a:lnTo>
                    <a:pt x="116433" y="261620"/>
                  </a:lnTo>
                  <a:lnTo>
                    <a:pt x="99047" y="261620"/>
                  </a:lnTo>
                  <a:lnTo>
                    <a:pt x="99047" y="283845"/>
                  </a:lnTo>
                  <a:lnTo>
                    <a:pt x="99047" y="357149"/>
                  </a:lnTo>
                  <a:lnTo>
                    <a:pt x="73291" y="357149"/>
                  </a:lnTo>
                  <a:lnTo>
                    <a:pt x="73291" y="283845"/>
                  </a:lnTo>
                  <a:lnTo>
                    <a:pt x="99047" y="283845"/>
                  </a:lnTo>
                  <a:lnTo>
                    <a:pt x="99047" y="261620"/>
                  </a:lnTo>
                  <a:lnTo>
                    <a:pt x="55905" y="261620"/>
                  </a:lnTo>
                  <a:lnTo>
                    <a:pt x="50901" y="266573"/>
                  </a:lnTo>
                  <a:lnTo>
                    <a:pt x="50901" y="374396"/>
                  </a:lnTo>
                  <a:lnTo>
                    <a:pt x="55905" y="379361"/>
                  </a:lnTo>
                  <a:lnTo>
                    <a:pt x="116433" y="379361"/>
                  </a:lnTo>
                  <a:lnTo>
                    <a:pt x="121450" y="374396"/>
                  </a:lnTo>
                  <a:lnTo>
                    <a:pt x="121450" y="357149"/>
                  </a:lnTo>
                  <a:lnTo>
                    <a:pt x="121450" y="283845"/>
                  </a:lnTo>
                  <a:lnTo>
                    <a:pt x="121450" y="266573"/>
                  </a:lnTo>
                  <a:close/>
                </a:path>
                <a:path w="709295" h="535305">
                  <a:moveTo>
                    <a:pt x="212521" y="393103"/>
                  </a:moveTo>
                  <a:lnTo>
                    <a:pt x="207505" y="388124"/>
                  </a:lnTo>
                  <a:lnTo>
                    <a:pt x="190119" y="388124"/>
                  </a:lnTo>
                  <a:lnTo>
                    <a:pt x="190119" y="410349"/>
                  </a:lnTo>
                  <a:lnTo>
                    <a:pt x="190119" y="483654"/>
                  </a:lnTo>
                  <a:lnTo>
                    <a:pt x="164363" y="483654"/>
                  </a:lnTo>
                  <a:lnTo>
                    <a:pt x="164363" y="410349"/>
                  </a:lnTo>
                  <a:lnTo>
                    <a:pt x="190119" y="410349"/>
                  </a:lnTo>
                  <a:lnTo>
                    <a:pt x="190119" y="388124"/>
                  </a:lnTo>
                  <a:lnTo>
                    <a:pt x="146964" y="388124"/>
                  </a:lnTo>
                  <a:lnTo>
                    <a:pt x="141960" y="393103"/>
                  </a:lnTo>
                  <a:lnTo>
                    <a:pt x="141960" y="500900"/>
                  </a:lnTo>
                  <a:lnTo>
                    <a:pt x="146964" y="505866"/>
                  </a:lnTo>
                  <a:lnTo>
                    <a:pt x="207505" y="505866"/>
                  </a:lnTo>
                  <a:lnTo>
                    <a:pt x="212521" y="500900"/>
                  </a:lnTo>
                  <a:lnTo>
                    <a:pt x="212521" y="483654"/>
                  </a:lnTo>
                  <a:lnTo>
                    <a:pt x="212521" y="410349"/>
                  </a:lnTo>
                  <a:lnTo>
                    <a:pt x="212521" y="393103"/>
                  </a:lnTo>
                  <a:close/>
                </a:path>
                <a:path w="709295" h="535305">
                  <a:moveTo>
                    <a:pt x="212521" y="266573"/>
                  </a:moveTo>
                  <a:lnTo>
                    <a:pt x="207505" y="261620"/>
                  </a:lnTo>
                  <a:lnTo>
                    <a:pt x="190119" y="261620"/>
                  </a:lnTo>
                  <a:lnTo>
                    <a:pt x="190119" y="283845"/>
                  </a:lnTo>
                  <a:lnTo>
                    <a:pt x="190119" y="357149"/>
                  </a:lnTo>
                  <a:lnTo>
                    <a:pt x="164363" y="357149"/>
                  </a:lnTo>
                  <a:lnTo>
                    <a:pt x="164363" y="283845"/>
                  </a:lnTo>
                  <a:lnTo>
                    <a:pt x="190119" y="283845"/>
                  </a:lnTo>
                  <a:lnTo>
                    <a:pt x="190119" y="261620"/>
                  </a:lnTo>
                  <a:lnTo>
                    <a:pt x="146964" y="261620"/>
                  </a:lnTo>
                  <a:lnTo>
                    <a:pt x="141960" y="266573"/>
                  </a:lnTo>
                  <a:lnTo>
                    <a:pt x="141960" y="374396"/>
                  </a:lnTo>
                  <a:lnTo>
                    <a:pt x="146964" y="379361"/>
                  </a:lnTo>
                  <a:lnTo>
                    <a:pt x="207505" y="379361"/>
                  </a:lnTo>
                  <a:lnTo>
                    <a:pt x="212521" y="374396"/>
                  </a:lnTo>
                  <a:lnTo>
                    <a:pt x="212521" y="357149"/>
                  </a:lnTo>
                  <a:lnTo>
                    <a:pt x="212521" y="283845"/>
                  </a:lnTo>
                  <a:lnTo>
                    <a:pt x="212521" y="266573"/>
                  </a:lnTo>
                  <a:close/>
                </a:path>
                <a:path w="709295" h="535305">
                  <a:moveTo>
                    <a:pt x="566839" y="393103"/>
                  </a:moveTo>
                  <a:lnTo>
                    <a:pt x="561822" y="388124"/>
                  </a:lnTo>
                  <a:lnTo>
                    <a:pt x="544423" y="388124"/>
                  </a:lnTo>
                  <a:lnTo>
                    <a:pt x="544423" y="410337"/>
                  </a:lnTo>
                  <a:lnTo>
                    <a:pt x="544423" y="483641"/>
                  </a:lnTo>
                  <a:lnTo>
                    <a:pt x="518668" y="483641"/>
                  </a:lnTo>
                  <a:lnTo>
                    <a:pt x="518668" y="410337"/>
                  </a:lnTo>
                  <a:lnTo>
                    <a:pt x="544423" y="410337"/>
                  </a:lnTo>
                  <a:lnTo>
                    <a:pt x="544423" y="388124"/>
                  </a:lnTo>
                  <a:lnTo>
                    <a:pt x="501281" y="388124"/>
                  </a:lnTo>
                  <a:lnTo>
                    <a:pt x="496277" y="393103"/>
                  </a:lnTo>
                  <a:lnTo>
                    <a:pt x="496277" y="500900"/>
                  </a:lnTo>
                  <a:lnTo>
                    <a:pt x="501281" y="505866"/>
                  </a:lnTo>
                  <a:lnTo>
                    <a:pt x="561822" y="505866"/>
                  </a:lnTo>
                  <a:lnTo>
                    <a:pt x="566839" y="500900"/>
                  </a:lnTo>
                  <a:lnTo>
                    <a:pt x="566839" y="483641"/>
                  </a:lnTo>
                  <a:lnTo>
                    <a:pt x="566839" y="410337"/>
                  </a:lnTo>
                  <a:lnTo>
                    <a:pt x="566839" y="393103"/>
                  </a:lnTo>
                  <a:close/>
                </a:path>
                <a:path w="709295" h="535305">
                  <a:moveTo>
                    <a:pt x="566839" y="266573"/>
                  </a:moveTo>
                  <a:lnTo>
                    <a:pt x="561822" y="261620"/>
                  </a:lnTo>
                  <a:lnTo>
                    <a:pt x="544423" y="261620"/>
                  </a:lnTo>
                  <a:lnTo>
                    <a:pt x="544423" y="283819"/>
                  </a:lnTo>
                  <a:lnTo>
                    <a:pt x="544423" y="357124"/>
                  </a:lnTo>
                  <a:lnTo>
                    <a:pt x="518668" y="357124"/>
                  </a:lnTo>
                  <a:lnTo>
                    <a:pt x="518668" y="283819"/>
                  </a:lnTo>
                  <a:lnTo>
                    <a:pt x="544423" y="283819"/>
                  </a:lnTo>
                  <a:lnTo>
                    <a:pt x="544423" y="261620"/>
                  </a:lnTo>
                  <a:lnTo>
                    <a:pt x="501281" y="261620"/>
                  </a:lnTo>
                  <a:lnTo>
                    <a:pt x="496277" y="266573"/>
                  </a:lnTo>
                  <a:lnTo>
                    <a:pt x="496277" y="374396"/>
                  </a:lnTo>
                  <a:lnTo>
                    <a:pt x="501281" y="379361"/>
                  </a:lnTo>
                  <a:lnTo>
                    <a:pt x="561822" y="379361"/>
                  </a:lnTo>
                  <a:lnTo>
                    <a:pt x="566839" y="374396"/>
                  </a:lnTo>
                  <a:lnTo>
                    <a:pt x="566839" y="357124"/>
                  </a:lnTo>
                  <a:lnTo>
                    <a:pt x="566839" y="283819"/>
                  </a:lnTo>
                  <a:lnTo>
                    <a:pt x="566839" y="266573"/>
                  </a:lnTo>
                  <a:close/>
                </a:path>
                <a:path w="709295" h="535305">
                  <a:moveTo>
                    <a:pt x="657910" y="393103"/>
                  </a:moveTo>
                  <a:lnTo>
                    <a:pt x="652907" y="388124"/>
                  </a:lnTo>
                  <a:lnTo>
                    <a:pt x="635508" y="388124"/>
                  </a:lnTo>
                  <a:lnTo>
                    <a:pt x="635508" y="410337"/>
                  </a:lnTo>
                  <a:lnTo>
                    <a:pt x="635508" y="483641"/>
                  </a:lnTo>
                  <a:lnTo>
                    <a:pt x="609752" y="483641"/>
                  </a:lnTo>
                  <a:lnTo>
                    <a:pt x="609752" y="410337"/>
                  </a:lnTo>
                  <a:lnTo>
                    <a:pt x="635508" y="410337"/>
                  </a:lnTo>
                  <a:lnTo>
                    <a:pt x="635508" y="388124"/>
                  </a:lnTo>
                  <a:lnTo>
                    <a:pt x="592353" y="388124"/>
                  </a:lnTo>
                  <a:lnTo>
                    <a:pt x="587349" y="393103"/>
                  </a:lnTo>
                  <a:lnTo>
                    <a:pt x="587349" y="500900"/>
                  </a:lnTo>
                  <a:lnTo>
                    <a:pt x="592353" y="505866"/>
                  </a:lnTo>
                  <a:lnTo>
                    <a:pt x="652907" y="505866"/>
                  </a:lnTo>
                  <a:lnTo>
                    <a:pt x="657910" y="500900"/>
                  </a:lnTo>
                  <a:lnTo>
                    <a:pt x="657910" y="483641"/>
                  </a:lnTo>
                  <a:lnTo>
                    <a:pt x="657910" y="410337"/>
                  </a:lnTo>
                  <a:lnTo>
                    <a:pt x="657910" y="393103"/>
                  </a:lnTo>
                  <a:close/>
                </a:path>
                <a:path w="709295" h="535305">
                  <a:moveTo>
                    <a:pt x="657910" y="266573"/>
                  </a:moveTo>
                  <a:lnTo>
                    <a:pt x="652907" y="261620"/>
                  </a:lnTo>
                  <a:lnTo>
                    <a:pt x="635508" y="261620"/>
                  </a:lnTo>
                  <a:lnTo>
                    <a:pt x="635508" y="283819"/>
                  </a:lnTo>
                  <a:lnTo>
                    <a:pt x="635508" y="357124"/>
                  </a:lnTo>
                  <a:lnTo>
                    <a:pt x="609752" y="357124"/>
                  </a:lnTo>
                  <a:lnTo>
                    <a:pt x="609752" y="283819"/>
                  </a:lnTo>
                  <a:lnTo>
                    <a:pt x="635508" y="283819"/>
                  </a:lnTo>
                  <a:lnTo>
                    <a:pt x="635508" y="261620"/>
                  </a:lnTo>
                  <a:lnTo>
                    <a:pt x="592353" y="261620"/>
                  </a:lnTo>
                  <a:lnTo>
                    <a:pt x="587349" y="266573"/>
                  </a:lnTo>
                  <a:lnTo>
                    <a:pt x="587349" y="374396"/>
                  </a:lnTo>
                  <a:lnTo>
                    <a:pt x="592353" y="379361"/>
                  </a:lnTo>
                  <a:lnTo>
                    <a:pt x="652907" y="379361"/>
                  </a:lnTo>
                  <a:lnTo>
                    <a:pt x="657910" y="374396"/>
                  </a:lnTo>
                  <a:lnTo>
                    <a:pt x="657910" y="357124"/>
                  </a:lnTo>
                  <a:lnTo>
                    <a:pt x="657910" y="283819"/>
                  </a:lnTo>
                  <a:lnTo>
                    <a:pt x="657910" y="266573"/>
                  </a:lnTo>
                  <a:close/>
                </a:path>
                <a:path w="709295" h="535305">
                  <a:moveTo>
                    <a:pt x="708774" y="517690"/>
                  </a:moveTo>
                  <a:lnTo>
                    <a:pt x="703795" y="512749"/>
                  </a:lnTo>
                  <a:lnTo>
                    <a:pt x="697331" y="512749"/>
                  </a:lnTo>
                  <a:lnTo>
                    <a:pt x="697242" y="237121"/>
                  </a:lnTo>
                  <a:lnTo>
                    <a:pt x="694969" y="231698"/>
                  </a:lnTo>
                  <a:lnTo>
                    <a:pt x="694855" y="231533"/>
                  </a:lnTo>
                  <a:lnTo>
                    <a:pt x="674916" y="206921"/>
                  </a:lnTo>
                  <a:lnTo>
                    <a:pt x="674916" y="249631"/>
                  </a:lnTo>
                  <a:lnTo>
                    <a:pt x="674916" y="512749"/>
                  </a:lnTo>
                  <a:lnTo>
                    <a:pt x="477647" y="512749"/>
                  </a:lnTo>
                  <a:lnTo>
                    <a:pt x="477647" y="227418"/>
                  </a:lnTo>
                  <a:lnTo>
                    <a:pt x="477647" y="172707"/>
                  </a:lnTo>
                  <a:lnTo>
                    <a:pt x="618464" y="172707"/>
                  </a:lnTo>
                  <a:lnTo>
                    <a:pt x="662774" y="227418"/>
                  </a:lnTo>
                  <a:lnTo>
                    <a:pt x="499313" y="227418"/>
                  </a:lnTo>
                  <a:lnTo>
                    <a:pt x="495007" y="231698"/>
                  </a:lnTo>
                  <a:lnTo>
                    <a:pt x="494360" y="232384"/>
                  </a:lnTo>
                  <a:lnTo>
                    <a:pt x="494398" y="244665"/>
                  </a:lnTo>
                  <a:lnTo>
                    <a:pt x="499402" y="249631"/>
                  </a:lnTo>
                  <a:lnTo>
                    <a:pt x="674916" y="249631"/>
                  </a:lnTo>
                  <a:lnTo>
                    <a:pt x="674916" y="206921"/>
                  </a:lnTo>
                  <a:lnTo>
                    <a:pt x="647217" y="172707"/>
                  </a:lnTo>
                  <a:lnTo>
                    <a:pt x="630440" y="151980"/>
                  </a:lnTo>
                  <a:lnTo>
                    <a:pt x="627240" y="150469"/>
                  </a:lnTo>
                  <a:lnTo>
                    <a:pt x="524852" y="150469"/>
                  </a:lnTo>
                  <a:lnTo>
                    <a:pt x="524852" y="139801"/>
                  </a:lnTo>
                  <a:lnTo>
                    <a:pt x="527164" y="140157"/>
                  </a:lnTo>
                  <a:lnTo>
                    <a:pt x="529551" y="140157"/>
                  </a:lnTo>
                  <a:lnTo>
                    <a:pt x="532828" y="139801"/>
                  </a:lnTo>
                  <a:lnTo>
                    <a:pt x="537171" y="139331"/>
                  </a:lnTo>
                  <a:lnTo>
                    <a:pt x="544398" y="137223"/>
                  </a:lnTo>
                  <a:lnTo>
                    <a:pt x="551078" y="134404"/>
                  </a:lnTo>
                  <a:lnTo>
                    <a:pt x="557085" y="131432"/>
                  </a:lnTo>
                  <a:lnTo>
                    <a:pt x="566242" y="127101"/>
                  </a:lnTo>
                  <a:lnTo>
                    <a:pt x="572757" y="125234"/>
                  </a:lnTo>
                  <a:lnTo>
                    <a:pt x="578726" y="126072"/>
                  </a:lnTo>
                  <a:lnTo>
                    <a:pt x="577926" y="126072"/>
                  </a:lnTo>
                  <a:lnTo>
                    <a:pt x="582244" y="129286"/>
                  </a:lnTo>
                  <a:lnTo>
                    <a:pt x="585495" y="132600"/>
                  </a:lnTo>
                  <a:lnTo>
                    <a:pt x="585800" y="132600"/>
                  </a:lnTo>
                  <a:lnTo>
                    <a:pt x="590283" y="133515"/>
                  </a:lnTo>
                  <a:lnTo>
                    <a:pt x="598728" y="130136"/>
                  </a:lnTo>
                  <a:lnTo>
                    <a:pt x="601484" y="126072"/>
                  </a:lnTo>
                  <a:lnTo>
                    <a:pt x="601497" y="125234"/>
                  </a:lnTo>
                  <a:lnTo>
                    <a:pt x="601497" y="119557"/>
                  </a:lnTo>
                  <a:lnTo>
                    <a:pt x="601497" y="84124"/>
                  </a:lnTo>
                  <a:lnTo>
                    <a:pt x="601497" y="79248"/>
                  </a:lnTo>
                  <a:lnTo>
                    <a:pt x="601167" y="78447"/>
                  </a:lnTo>
                  <a:lnTo>
                    <a:pt x="600405" y="76593"/>
                  </a:lnTo>
                  <a:lnTo>
                    <a:pt x="598309" y="74383"/>
                  </a:lnTo>
                  <a:lnTo>
                    <a:pt x="584288" y="65163"/>
                  </a:lnTo>
                  <a:lnTo>
                    <a:pt x="579069" y="64630"/>
                  </a:lnTo>
                  <a:lnTo>
                    <a:pt x="579069" y="87236"/>
                  </a:lnTo>
                  <a:lnTo>
                    <a:pt x="579069" y="103276"/>
                  </a:lnTo>
                  <a:lnTo>
                    <a:pt x="569734" y="103276"/>
                  </a:lnTo>
                  <a:lnTo>
                    <a:pt x="561632" y="105130"/>
                  </a:lnTo>
                  <a:lnTo>
                    <a:pt x="553808" y="108254"/>
                  </a:lnTo>
                  <a:lnTo>
                    <a:pt x="546849" y="111671"/>
                  </a:lnTo>
                  <a:lnTo>
                    <a:pt x="534911" y="117767"/>
                  </a:lnTo>
                  <a:lnTo>
                    <a:pt x="529755" y="119557"/>
                  </a:lnTo>
                  <a:lnTo>
                    <a:pt x="524852" y="116446"/>
                  </a:lnTo>
                  <a:lnTo>
                    <a:pt x="524852" y="100507"/>
                  </a:lnTo>
                  <a:lnTo>
                    <a:pt x="533781" y="100507"/>
                  </a:lnTo>
                  <a:lnTo>
                    <a:pt x="542277" y="98564"/>
                  </a:lnTo>
                  <a:lnTo>
                    <a:pt x="550113" y="95453"/>
                  </a:lnTo>
                  <a:lnTo>
                    <a:pt x="557085" y="92024"/>
                  </a:lnTo>
                  <a:lnTo>
                    <a:pt x="569023" y="85928"/>
                  </a:lnTo>
                  <a:lnTo>
                    <a:pt x="574192" y="84124"/>
                  </a:lnTo>
                  <a:lnTo>
                    <a:pt x="579069" y="87236"/>
                  </a:lnTo>
                  <a:lnTo>
                    <a:pt x="579069" y="64630"/>
                  </a:lnTo>
                  <a:lnTo>
                    <a:pt x="570547" y="63741"/>
                  </a:lnTo>
                  <a:lnTo>
                    <a:pt x="557822" y="67119"/>
                  </a:lnTo>
                  <a:lnTo>
                    <a:pt x="537641" y="76593"/>
                  </a:lnTo>
                  <a:lnTo>
                    <a:pt x="531126" y="78447"/>
                  </a:lnTo>
                  <a:lnTo>
                    <a:pt x="526186" y="77736"/>
                  </a:lnTo>
                  <a:lnTo>
                    <a:pt x="521690" y="74383"/>
                  </a:lnTo>
                  <a:lnTo>
                    <a:pt x="518515" y="71145"/>
                  </a:lnTo>
                  <a:lnTo>
                    <a:pt x="513676" y="70154"/>
                  </a:lnTo>
                  <a:lnTo>
                    <a:pt x="505218" y="73545"/>
                  </a:lnTo>
                  <a:lnTo>
                    <a:pt x="503148" y="76593"/>
                  </a:lnTo>
                  <a:lnTo>
                    <a:pt x="502450" y="77736"/>
                  </a:lnTo>
                  <a:lnTo>
                    <a:pt x="502450" y="150469"/>
                  </a:lnTo>
                  <a:lnTo>
                    <a:pt x="477659" y="150469"/>
                  </a:lnTo>
                  <a:lnTo>
                    <a:pt x="477659" y="135229"/>
                  </a:lnTo>
                  <a:lnTo>
                    <a:pt x="476656" y="132600"/>
                  </a:lnTo>
                  <a:lnTo>
                    <a:pt x="455244" y="108572"/>
                  </a:lnTo>
                  <a:lnTo>
                    <a:pt x="455244" y="142151"/>
                  </a:lnTo>
                  <a:lnTo>
                    <a:pt x="455244" y="227418"/>
                  </a:lnTo>
                  <a:lnTo>
                    <a:pt x="438226" y="227418"/>
                  </a:lnTo>
                  <a:lnTo>
                    <a:pt x="438226" y="211937"/>
                  </a:lnTo>
                  <a:lnTo>
                    <a:pt x="437057" y="209092"/>
                  </a:lnTo>
                  <a:lnTo>
                    <a:pt x="435330" y="207365"/>
                  </a:lnTo>
                  <a:lnTo>
                    <a:pt x="419493" y="191643"/>
                  </a:lnTo>
                  <a:lnTo>
                    <a:pt x="412343" y="191643"/>
                  </a:lnTo>
                  <a:lnTo>
                    <a:pt x="403618" y="200329"/>
                  </a:lnTo>
                  <a:lnTo>
                    <a:pt x="403656" y="207365"/>
                  </a:lnTo>
                  <a:lnTo>
                    <a:pt x="415836" y="219481"/>
                  </a:lnTo>
                  <a:lnTo>
                    <a:pt x="415874" y="244665"/>
                  </a:lnTo>
                  <a:lnTo>
                    <a:pt x="420878" y="249631"/>
                  </a:lnTo>
                  <a:lnTo>
                    <a:pt x="455244" y="249631"/>
                  </a:lnTo>
                  <a:lnTo>
                    <a:pt x="455244" y="512749"/>
                  </a:lnTo>
                  <a:lnTo>
                    <a:pt x="436168" y="512749"/>
                  </a:lnTo>
                  <a:lnTo>
                    <a:pt x="436168" y="323646"/>
                  </a:lnTo>
                  <a:lnTo>
                    <a:pt x="429729" y="292074"/>
                  </a:lnTo>
                  <a:lnTo>
                    <a:pt x="413740" y="268579"/>
                  </a:lnTo>
                  <a:lnTo>
                    <a:pt x="413740" y="323646"/>
                  </a:lnTo>
                  <a:lnTo>
                    <a:pt x="413740" y="512749"/>
                  </a:lnTo>
                  <a:lnTo>
                    <a:pt x="295021" y="512749"/>
                  </a:lnTo>
                  <a:lnTo>
                    <a:pt x="295021" y="323646"/>
                  </a:lnTo>
                  <a:lnTo>
                    <a:pt x="299681" y="300748"/>
                  </a:lnTo>
                  <a:lnTo>
                    <a:pt x="312420" y="282028"/>
                  </a:lnTo>
                  <a:lnTo>
                    <a:pt x="331292" y="269392"/>
                  </a:lnTo>
                  <a:lnTo>
                    <a:pt x="354380" y="264756"/>
                  </a:lnTo>
                  <a:lnTo>
                    <a:pt x="377456" y="269392"/>
                  </a:lnTo>
                  <a:lnTo>
                    <a:pt x="396328" y="282028"/>
                  </a:lnTo>
                  <a:lnTo>
                    <a:pt x="409067" y="300748"/>
                  </a:lnTo>
                  <a:lnTo>
                    <a:pt x="413740" y="323646"/>
                  </a:lnTo>
                  <a:lnTo>
                    <a:pt x="413740" y="268579"/>
                  </a:lnTo>
                  <a:lnTo>
                    <a:pt x="412191" y="266293"/>
                  </a:lnTo>
                  <a:lnTo>
                    <a:pt x="409905" y="264756"/>
                  </a:lnTo>
                  <a:lnTo>
                    <a:pt x="386194" y="248894"/>
                  </a:lnTo>
                  <a:lnTo>
                    <a:pt x="354393" y="242506"/>
                  </a:lnTo>
                  <a:lnTo>
                    <a:pt x="322580" y="248894"/>
                  </a:lnTo>
                  <a:lnTo>
                    <a:pt x="296583" y="266293"/>
                  </a:lnTo>
                  <a:lnTo>
                    <a:pt x="279044" y="292074"/>
                  </a:lnTo>
                  <a:lnTo>
                    <a:pt x="272618" y="323646"/>
                  </a:lnTo>
                  <a:lnTo>
                    <a:pt x="272618" y="512749"/>
                  </a:lnTo>
                  <a:lnTo>
                    <a:pt x="253542" y="512749"/>
                  </a:lnTo>
                  <a:lnTo>
                    <a:pt x="253542" y="249631"/>
                  </a:lnTo>
                  <a:lnTo>
                    <a:pt x="287934" y="249631"/>
                  </a:lnTo>
                  <a:lnTo>
                    <a:pt x="292938" y="244665"/>
                  </a:lnTo>
                  <a:lnTo>
                    <a:pt x="292938" y="227418"/>
                  </a:lnTo>
                  <a:lnTo>
                    <a:pt x="292938" y="219481"/>
                  </a:lnTo>
                  <a:lnTo>
                    <a:pt x="305168" y="207365"/>
                  </a:lnTo>
                  <a:lnTo>
                    <a:pt x="305168" y="200329"/>
                  </a:lnTo>
                  <a:lnTo>
                    <a:pt x="296405" y="191643"/>
                  </a:lnTo>
                  <a:lnTo>
                    <a:pt x="289318" y="191643"/>
                  </a:lnTo>
                  <a:lnTo>
                    <a:pt x="271729" y="209092"/>
                  </a:lnTo>
                  <a:lnTo>
                    <a:pt x="270548" y="211937"/>
                  </a:lnTo>
                  <a:lnTo>
                    <a:pt x="270548" y="227418"/>
                  </a:lnTo>
                  <a:lnTo>
                    <a:pt x="253542" y="227418"/>
                  </a:lnTo>
                  <a:lnTo>
                    <a:pt x="253542" y="172707"/>
                  </a:lnTo>
                  <a:lnTo>
                    <a:pt x="253542" y="142151"/>
                  </a:lnTo>
                  <a:lnTo>
                    <a:pt x="354393" y="28917"/>
                  </a:lnTo>
                  <a:lnTo>
                    <a:pt x="453478" y="140157"/>
                  </a:lnTo>
                  <a:lnTo>
                    <a:pt x="455244" y="142151"/>
                  </a:lnTo>
                  <a:lnTo>
                    <a:pt x="455244" y="108572"/>
                  </a:lnTo>
                  <a:lnTo>
                    <a:pt x="384289" y="28917"/>
                  </a:lnTo>
                  <a:lnTo>
                    <a:pt x="358533" y="0"/>
                  </a:lnTo>
                  <a:lnTo>
                    <a:pt x="350253" y="0"/>
                  </a:lnTo>
                  <a:lnTo>
                    <a:pt x="232117" y="132600"/>
                  </a:lnTo>
                  <a:lnTo>
                    <a:pt x="231140" y="135229"/>
                  </a:lnTo>
                  <a:lnTo>
                    <a:pt x="231140" y="150469"/>
                  </a:lnTo>
                  <a:lnTo>
                    <a:pt x="231140" y="172707"/>
                  </a:lnTo>
                  <a:lnTo>
                    <a:pt x="231140" y="512749"/>
                  </a:lnTo>
                  <a:lnTo>
                    <a:pt x="33870" y="512749"/>
                  </a:lnTo>
                  <a:lnTo>
                    <a:pt x="33870" y="249631"/>
                  </a:lnTo>
                  <a:lnTo>
                    <a:pt x="209423" y="249631"/>
                  </a:lnTo>
                  <a:lnTo>
                    <a:pt x="214426" y="244665"/>
                  </a:lnTo>
                  <a:lnTo>
                    <a:pt x="214426" y="232384"/>
                  </a:lnTo>
                  <a:lnTo>
                    <a:pt x="209423" y="227418"/>
                  </a:lnTo>
                  <a:lnTo>
                    <a:pt x="46037" y="227418"/>
                  </a:lnTo>
                  <a:lnTo>
                    <a:pt x="90347" y="172707"/>
                  </a:lnTo>
                  <a:lnTo>
                    <a:pt x="231140" y="172707"/>
                  </a:lnTo>
                  <a:lnTo>
                    <a:pt x="231140" y="150469"/>
                  </a:lnTo>
                  <a:lnTo>
                    <a:pt x="206349" y="150469"/>
                  </a:lnTo>
                  <a:lnTo>
                    <a:pt x="206349" y="139801"/>
                  </a:lnTo>
                  <a:lnTo>
                    <a:pt x="206349" y="77736"/>
                  </a:lnTo>
                  <a:lnTo>
                    <a:pt x="205651" y="76593"/>
                  </a:lnTo>
                  <a:lnTo>
                    <a:pt x="203581" y="73545"/>
                  </a:lnTo>
                  <a:lnTo>
                    <a:pt x="195135" y="70154"/>
                  </a:lnTo>
                  <a:lnTo>
                    <a:pt x="190296" y="71145"/>
                  </a:lnTo>
                  <a:lnTo>
                    <a:pt x="187096" y="74383"/>
                  </a:lnTo>
                  <a:lnTo>
                    <a:pt x="183946" y="76733"/>
                  </a:lnTo>
                  <a:lnTo>
                    <a:pt x="183946" y="100507"/>
                  </a:lnTo>
                  <a:lnTo>
                    <a:pt x="183921" y="116446"/>
                  </a:lnTo>
                  <a:lnTo>
                    <a:pt x="179057" y="119532"/>
                  </a:lnTo>
                  <a:lnTo>
                    <a:pt x="174002" y="117767"/>
                  </a:lnTo>
                  <a:lnTo>
                    <a:pt x="155943" y="108673"/>
                  </a:lnTo>
                  <a:lnTo>
                    <a:pt x="149263" y="105854"/>
                  </a:lnTo>
                  <a:lnTo>
                    <a:pt x="142036" y="103746"/>
                  </a:lnTo>
                  <a:lnTo>
                    <a:pt x="137795" y="103276"/>
                  </a:lnTo>
                  <a:lnTo>
                    <a:pt x="135458" y="103022"/>
                  </a:lnTo>
                  <a:lnTo>
                    <a:pt x="131318" y="103022"/>
                  </a:lnTo>
                  <a:lnTo>
                    <a:pt x="129743" y="103251"/>
                  </a:lnTo>
                  <a:lnTo>
                    <a:pt x="129743" y="87236"/>
                  </a:lnTo>
                  <a:lnTo>
                    <a:pt x="134607" y="84124"/>
                  </a:lnTo>
                  <a:lnTo>
                    <a:pt x="139763" y="85928"/>
                  </a:lnTo>
                  <a:lnTo>
                    <a:pt x="151777" y="92024"/>
                  </a:lnTo>
                  <a:lnTo>
                    <a:pt x="158737" y="95453"/>
                  </a:lnTo>
                  <a:lnTo>
                    <a:pt x="166598" y="98564"/>
                  </a:lnTo>
                  <a:lnTo>
                    <a:pt x="175069" y="100507"/>
                  </a:lnTo>
                  <a:lnTo>
                    <a:pt x="183946" y="100507"/>
                  </a:lnTo>
                  <a:lnTo>
                    <a:pt x="183946" y="76733"/>
                  </a:lnTo>
                  <a:lnTo>
                    <a:pt x="182600" y="77736"/>
                  </a:lnTo>
                  <a:lnTo>
                    <a:pt x="177634" y="78447"/>
                  </a:lnTo>
                  <a:lnTo>
                    <a:pt x="171119" y="76593"/>
                  </a:lnTo>
                  <a:lnTo>
                    <a:pt x="150977" y="67119"/>
                  </a:lnTo>
                  <a:lnTo>
                    <a:pt x="138303" y="63741"/>
                  </a:lnTo>
                  <a:lnTo>
                    <a:pt x="138112" y="63741"/>
                  </a:lnTo>
                  <a:lnTo>
                    <a:pt x="124345" y="65163"/>
                  </a:lnTo>
                  <a:lnTo>
                    <a:pt x="124472" y="65163"/>
                  </a:lnTo>
                  <a:lnTo>
                    <a:pt x="110490" y="74383"/>
                  </a:lnTo>
                  <a:lnTo>
                    <a:pt x="108407" y="76593"/>
                  </a:lnTo>
                  <a:lnTo>
                    <a:pt x="107302" y="79248"/>
                  </a:lnTo>
                  <a:lnTo>
                    <a:pt x="107302" y="126072"/>
                  </a:lnTo>
                  <a:lnTo>
                    <a:pt x="110083" y="130136"/>
                  </a:lnTo>
                  <a:lnTo>
                    <a:pt x="118529" y="133515"/>
                  </a:lnTo>
                  <a:lnTo>
                    <a:pt x="123050" y="132600"/>
                  </a:lnTo>
                  <a:lnTo>
                    <a:pt x="123304" y="132600"/>
                  </a:lnTo>
                  <a:lnTo>
                    <a:pt x="126555" y="129286"/>
                  </a:lnTo>
                  <a:lnTo>
                    <a:pt x="130860" y="126072"/>
                  </a:lnTo>
                  <a:lnTo>
                    <a:pt x="130073" y="126072"/>
                  </a:lnTo>
                  <a:lnTo>
                    <a:pt x="136017" y="125234"/>
                  </a:lnTo>
                  <a:lnTo>
                    <a:pt x="142532" y="127101"/>
                  </a:lnTo>
                  <a:lnTo>
                    <a:pt x="151714" y="131432"/>
                  </a:lnTo>
                  <a:lnTo>
                    <a:pt x="157708" y="134404"/>
                  </a:lnTo>
                  <a:lnTo>
                    <a:pt x="164388" y="137223"/>
                  </a:lnTo>
                  <a:lnTo>
                    <a:pt x="171602" y="139331"/>
                  </a:lnTo>
                  <a:lnTo>
                    <a:pt x="179235" y="140157"/>
                  </a:lnTo>
                  <a:lnTo>
                    <a:pt x="181610" y="140157"/>
                  </a:lnTo>
                  <a:lnTo>
                    <a:pt x="183934" y="139801"/>
                  </a:lnTo>
                  <a:lnTo>
                    <a:pt x="183934" y="150469"/>
                  </a:lnTo>
                  <a:lnTo>
                    <a:pt x="81534" y="150469"/>
                  </a:lnTo>
                  <a:lnTo>
                    <a:pt x="78359" y="151980"/>
                  </a:lnTo>
                  <a:lnTo>
                    <a:pt x="13931" y="231533"/>
                  </a:lnTo>
                  <a:lnTo>
                    <a:pt x="11430" y="512749"/>
                  </a:lnTo>
                  <a:lnTo>
                    <a:pt x="4965" y="512749"/>
                  </a:lnTo>
                  <a:lnTo>
                    <a:pt x="0" y="517690"/>
                  </a:lnTo>
                  <a:lnTo>
                    <a:pt x="0" y="529945"/>
                  </a:lnTo>
                  <a:lnTo>
                    <a:pt x="5016" y="534924"/>
                  </a:lnTo>
                  <a:lnTo>
                    <a:pt x="703757" y="534924"/>
                  </a:lnTo>
                  <a:lnTo>
                    <a:pt x="708774" y="529945"/>
                  </a:lnTo>
                  <a:lnTo>
                    <a:pt x="708774" y="517690"/>
                  </a:lnTo>
                  <a:close/>
                </a:path>
              </a:pathLst>
            </a:custGeom>
            <a:solidFill>
              <a:srgbClr val="fbc02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b="0" lang="ru-RU" sz="1540" spc="-1" strike="noStrike">
                <a:solidFill>
                  <a:schemeClr val="dk1"/>
                </a:solidFill>
                <a:latin typeface="Arial"/>
              </a:endParaRPr>
            </a:p>
          </p:txBody>
        </p:sp>
        <p:pic>
          <p:nvPicPr>
            <p:cNvPr id="138" name="object 14" descr=""/>
            <p:cNvPicPr/>
            <p:nvPr/>
          </p:nvPicPr>
          <p:blipFill>
            <a:blip r:embed="rId4"/>
            <a:stretch/>
          </p:blipFill>
          <p:spPr>
            <a:xfrm>
              <a:off x="4713120" y="2155320"/>
              <a:ext cx="102960" cy="10260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39" name="object 15"/>
            <p:cNvSpPr/>
            <p:nvPr/>
          </p:nvSpPr>
          <p:spPr>
            <a:xfrm>
              <a:off x="1024920" y="4354920"/>
              <a:ext cx="603720" cy="457920"/>
            </a:xfrm>
            <a:custGeom>
              <a:avLst/>
              <a:gdLst>
                <a:gd name="textAreaLeft" fmla="*/ 0 w 603720"/>
                <a:gd name="textAreaRight" fmla="*/ 604440 w 603720"/>
                <a:gd name="textAreaTop" fmla="*/ 0 h 457920"/>
                <a:gd name="textAreaBottom" fmla="*/ 458640 h 457920"/>
              </a:gdLst>
              <a:ahLst/>
              <a:rect l="textAreaLeft" t="textAreaTop" r="textAreaRight" b="textAreaBottom"/>
              <a:pathLst>
                <a:path w="709294" h="535304">
                  <a:moveTo>
                    <a:pt x="121450" y="393115"/>
                  </a:moveTo>
                  <a:lnTo>
                    <a:pt x="116433" y="388124"/>
                  </a:lnTo>
                  <a:lnTo>
                    <a:pt x="99047" y="388124"/>
                  </a:lnTo>
                  <a:lnTo>
                    <a:pt x="99047" y="410362"/>
                  </a:lnTo>
                  <a:lnTo>
                    <a:pt x="99047" y="483654"/>
                  </a:lnTo>
                  <a:lnTo>
                    <a:pt x="73279" y="483654"/>
                  </a:lnTo>
                  <a:lnTo>
                    <a:pt x="73279" y="410362"/>
                  </a:lnTo>
                  <a:lnTo>
                    <a:pt x="99047" y="410362"/>
                  </a:lnTo>
                  <a:lnTo>
                    <a:pt x="99047" y="388124"/>
                  </a:lnTo>
                  <a:lnTo>
                    <a:pt x="55905" y="388124"/>
                  </a:lnTo>
                  <a:lnTo>
                    <a:pt x="50901" y="393115"/>
                  </a:lnTo>
                  <a:lnTo>
                    <a:pt x="50901" y="500900"/>
                  </a:lnTo>
                  <a:lnTo>
                    <a:pt x="55905" y="505866"/>
                  </a:lnTo>
                  <a:lnTo>
                    <a:pt x="116433" y="505866"/>
                  </a:lnTo>
                  <a:lnTo>
                    <a:pt x="121450" y="500900"/>
                  </a:lnTo>
                  <a:lnTo>
                    <a:pt x="121450" y="483654"/>
                  </a:lnTo>
                  <a:lnTo>
                    <a:pt x="121450" y="410362"/>
                  </a:lnTo>
                  <a:lnTo>
                    <a:pt x="121450" y="393115"/>
                  </a:lnTo>
                  <a:close/>
                </a:path>
                <a:path w="709294" h="535304">
                  <a:moveTo>
                    <a:pt x="121450" y="266573"/>
                  </a:moveTo>
                  <a:lnTo>
                    <a:pt x="116433" y="261620"/>
                  </a:lnTo>
                  <a:lnTo>
                    <a:pt x="99047" y="261620"/>
                  </a:lnTo>
                  <a:lnTo>
                    <a:pt x="99047" y="283845"/>
                  </a:lnTo>
                  <a:lnTo>
                    <a:pt x="99047" y="357149"/>
                  </a:lnTo>
                  <a:lnTo>
                    <a:pt x="73279" y="357149"/>
                  </a:lnTo>
                  <a:lnTo>
                    <a:pt x="73279" y="283845"/>
                  </a:lnTo>
                  <a:lnTo>
                    <a:pt x="99047" y="283845"/>
                  </a:lnTo>
                  <a:lnTo>
                    <a:pt x="99047" y="261620"/>
                  </a:lnTo>
                  <a:lnTo>
                    <a:pt x="55905" y="261620"/>
                  </a:lnTo>
                  <a:lnTo>
                    <a:pt x="50901" y="266573"/>
                  </a:lnTo>
                  <a:lnTo>
                    <a:pt x="50901" y="374396"/>
                  </a:lnTo>
                  <a:lnTo>
                    <a:pt x="55905" y="379361"/>
                  </a:lnTo>
                  <a:lnTo>
                    <a:pt x="116433" y="379361"/>
                  </a:lnTo>
                  <a:lnTo>
                    <a:pt x="121450" y="374396"/>
                  </a:lnTo>
                  <a:lnTo>
                    <a:pt x="121450" y="357149"/>
                  </a:lnTo>
                  <a:lnTo>
                    <a:pt x="121450" y="283845"/>
                  </a:lnTo>
                  <a:lnTo>
                    <a:pt x="121450" y="266573"/>
                  </a:lnTo>
                  <a:close/>
                </a:path>
                <a:path w="709294" h="535304">
                  <a:moveTo>
                    <a:pt x="212521" y="393115"/>
                  </a:moveTo>
                  <a:lnTo>
                    <a:pt x="207505" y="388124"/>
                  </a:lnTo>
                  <a:lnTo>
                    <a:pt x="190119" y="388124"/>
                  </a:lnTo>
                  <a:lnTo>
                    <a:pt x="190119" y="410362"/>
                  </a:lnTo>
                  <a:lnTo>
                    <a:pt x="190119" y="483654"/>
                  </a:lnTo>
                  <a:lnTo>
                    <a:pt x="164363" y="483654"/>
                  </a:lnTo>
                  <a:lnTo>
                    <a:pt x="164363" y="410362"/>
                  </a:lnTo>
                  <a:lnTo>
                    <a:pt x="190119" y="410362"/>
                  </a:lnTo>
                  <a:lnTo>
                    <a:pt x="190119" y="388124"/>
                  </a:lnTo>
                  <a:lnTo>
                    <a:pt x="146964" y="388124"/>
                  </a:lnTo>
                  <a:lnTo>
                    <a:pt x="141960" y="393115"/>
                  </a:lnTo>
                  <a:lnTo>
                    <a:pt x="141960" y="500900"/>
                  </a:lnTo>
                  <a:lnTo>
                    <a:pt x="146964" y="505866"/>
                  </a:lnTo>
                  <a:lnTo>
                    <a:pt x="207505" y="505866"/>
                  </a:lnTo>
                  <a:lnTo>
                    <a:pt x="212521" y="500900"/>
                  </a:lnTo>
                  <a:lnTo>
                    <a:pt x="212521" y="483654"/>
                  </a:lnTo>
                  <a:lnTo>
                    <a:pt x="212521" y="410362"/>
                  </a:lnTo>
                  <a:lnTo>
                    <a:pt x="212521" y="393115"/>
                  </a:lnTo>
                  <a:close/>
                </a:path>
                <a:path w="709294" h="535304">
                  <a:moveTo>
                    <a:pt x="212521" y="266573"/>
                  </a:moveTo>
                  <a:lnTo>
                    <a:pt x="207505" y="261620"/>
                  </a:lnTo>
                  <a:lnTo>
                    <a:pt x="190119" y="261620"/>
                  </a:lnTo>
                  <a:lnTo>
                    <a:pt x="190119" y="283845"/>
                  </a:lnTo>
                  <a:lnTo>
                    <a:pt x="190119" y="357149"/>
                  </a:lnTo>
                  <a:lnTo>
                    <a:pt x="164363" y="357149"/>
                  </a:lnTo>
                  <a:lnTo>
                    <a:pt x="164363" y="283845"/>
                  </a:lnTo>
                  <a:lnTo>
                    <a:pt x="190119" y="283845"/>
                  </a:lnTo>
                  <a:lnTo>
                    <a:pt x="190119" y="261620"/>
                  </a:lnTo>
                  <a:lnTo>
                    <a:pt x="146964" y="261620"/>
                  </a:lnTo>
                  <a:lnTo>
                    <a:pt x="141960" y="266573"/>
                  </a:lnTo>
                  <a:lnTo>
                    <a:pt x="141960" y="374396"/>
                  </a:lnTo>
                  <a:lnTo>
                    <a:pt x="146964" y="379361"/>
                  </a:lnTo>
                  <a:lnTo>
                    <a:pt x="207505" y="379361"/>
                  </a:lnTo>
                  <a:lnTo>
                    <a:pt x="212521" y="374396"/>
                  </a:lnTo>
                  <a:lnTo>
                    <a:pt x="212521" y="357149"/>
                  </a:lnTo>
                  <a:lnTo>
                    <a:pt x="212521" y="283845"/>
                  </a:lnTo>
                  <a:lnTo>
                    <a:pt x="212521" y="266573"/>
                  </a:lnTo>
                  <a:close/>
                </a:path>
                <a:path w="709294" h="535304">
                  <a:moveTo>
                    <a:pt x="566839" y="393115"/>
                  </a:moveTo>
                  <a:lnTo>
                    <a:pt x="561822" y="388124"/>
                  </a:lnTo>
                  <a:lnTo>
                    <a:pt x="544423" y="388124"/>
                  </a:lnTo>
                  <a:lnTo>
                    <a:pt x="544423" y="410337"/>
                  </a:lnTo>
                  <a:lnTo>
                    <a:pt x="544423" y="483641"/>
                  </a:lnTo>
                  <a:lnTo>
                    <a:pt x="518668" y="483641"/>
                  </a:lnTo>
                  <a:lnTo>
                    <a:pt x="518668" y="410337"/>
                  </a:lnTo>
                  <a:lnTo>
                    <a:pt x="544423" y="410337"/>
                  </a:lnTo>
                  <a:lnTo>
                    <a:pt x="544423" y="388124"/>
                  </a:lnTo>
                  <a:lnTo>
                    <a:pt x="501281" y="388124"/>
                  </a:lnTo>
                  <a:lnTo>
                    <a:pt x="496277" y="393115"/>
                  </a:lnTo>
                  <a:lnTo>
                    <a:pt x="496277" y="500900"/>
                  </a:lnTo>
                  <a:lnTo>
                    <a:pt x="501281" y="505866"/>
                  </a:lnTo>
                  <a:lnTo>
                    <a:pt x="561822" y="505866"/>
                  </a:lnTo>
                  <a:lnTo>
                    <a:pt x="566839" y="500900"/>
                  </a:lnTo>
                  <a:lnTo>
                    <a:pt x="566839" y="483641"/>
                  </a:lnTo>
                  <a:lnTo>
                    <a:pt x="566839" y="410337"/>
                  </a:lnTo>
                  <a:lnTo>
                    <a:pt x="566839" y="393115"/>
                  </a:lnTo>
                  <a:close/>
                </a:path>
                <a:path w="709294" h="535304">
                  <a:moveTo>
                    <a:pt x="566839" y="266573"/>
                  </a:moveTo>
                  <a:lnTo>
                    <a:pt x="561822" y="261620"/>
                  </a:lnTo>
                  <a:lnTo>
                    <a:pt x="544423" y="261620"/>
                  </a:lnTo>
                  <a:lnTo>
                    <a:pt x="544423" y="283819"/>
                  </a:lnTo>
                  <a:lnTo>
                    <a:pt x="544423" y="357124"/>
                  </a:lnTo>
                  <a:lnTo>
                    <a:pt x="518668" y="357124"/>
                  </a:lnTo>
                  <a:lnTo>
                    <a:pt x="518668" y="283819"/>
                  </a:lnTo>
                  <a:lnTo>
                    <a:pt x="544423" y="283819"/>
                  </a:lnTo>
                  <a:lnTo>
                    <a:pt x="544423" y="261620"/>
                  </a:lnTo>
                  <a:lnTo>
                    <a:pt x="501281" y="261620"/>
                  </a:lnTo>
                  <a:lnTo>
                    <a:pt x="496277" y="266573"/>
                  </a:lnTo>
                  <a:lnTo>
                    <a:pt x="496277" y="374396"/>
                  </a:lnTo>
                  <a:lnTo>
                    <a:pt x="501281" y="379361"/>
                  </a:lnTo>
                  <a:lnTo>
                    <a:pt x="561822" y="379361"/>
                  </a:lnTo>
                  <a:lnTo>
                    <a:pt x="566839" y="374396"/>
                  </a:lnTo>
                  <a:lnTo>
                    <a:pt x="566839" y="357124"/>
                  </a:lnTo>
                  <a:lnTo>
                    <a:pt x="566839" y="283819"/>
                  </a:lnTo>
                  <a:lnTo>
                    <a:pt x="566839" y="266573"/>
                  </a:lnTo>
                  <a:close/>
                </a:path>
                <a:path w="709294" h="535304">
                  <a:moveTo>
                    <a:pt x="657910" y="393115"/>
                  </a:moveTo>
                  <a:lnTo>
                    <a:pt x="652907" y="388124"/>
                  </a:lnTo>
                  <a:lnTo>
                    <a:pt x="635495" y="388124"/>
                  </a:lnTo>
                  <a:lnTo>
                    <a:pt x="635495" y="410337"/>
                  </a:lnTo>
                  <a:lnTo>
                    <a:pt x="635495" y="483641"/>
                  </a:lnTo>
                  <a:lnTo>
                    <a:pt x="609752" y="483641"/>
                  </a:lnTo>
                  <a:lnTo>
                    <a:pt x="609752" y="410337"/>
                  </a:lnTo>
                  <a:lnTo>
                    <a:pt x="635495" y="410337"/>
                  </a:lnTo>
                  <a:lnTo>
                    <a:pt x="635495" y="388124"/>
                  </a:lnTo>
                  <a:lnTo>
                    <a:pt x="592353" y="388124"/>
                  </a:lnTo>
                  <a:lnTo>
                    <a:pt x="587349" y="393115"/>
                  </a:lnTo>
                  <a:lnTo>
                    <a:pt x="587349" y="500900"/>
                  </a:lnTo>
                  <a:lnTo>
                    <a:pt x="592353" y="505866"/>
                  </a:lnTo>
                  <a:lnTo>
                    <a:pt x="652907" y="505866"/>
                  </a:lnTo>
                  <a:lnTo>
                    <a:pt x="657910" y="500900"/>
                  </a:lnTo>
                  <a:lnTo>
                    <a:pt x="657910" y="483641"/>
                  </a:lnTo>
                  <a:lnTo>
                    <a:pt x="657910" y="410337"/>
                  </a:lnTo>
                  <a:lnTo>
                    <a:pt x="657910" y="393115"/>
                  </a:lnTo>
                  <a:close/>
                </a:path>
                <a:path w="709294" h="535304">
                  <a:moveTo>
                    <a:pt x="657910" y="266573"/>
                  </a:moveTo>
                  <a:lnTo>
                    <a:pt x="652907" y="261620"/>
                  </a:lnTo>
                  <a:lnTo>
                    <a:pt x="635495" y="261620"/>
                  </a:lnTo>
                  <a:lnTo>
                    <a:pt x="635495" y="283819"/>
                  </a:lnTo>
                  <a:lnTo>
                    <a:pt x="635495" y="357124"/>
                  </a:lnTo>
                  <a:lnTo>
                    <a:pt x="609752" y="357124"/>
                  </a:lnTo>
                  <a:lnTo>
                    <a:pt x="609752" y="283819"/>
                  </a:lnTo>
                  <a:lnTo>
                    <a:pt x="635495" y="283819"/>
                  </a:lnTo>
                  <a:lnTo>
                    <a:pt x="635495" y="261620"/>
                  </a:lnTo>
                  <a:lnTo>
                    <a:pt x="592353" y="261620"/>
                  </a:lnTo>
                  <a:lnTo>
                    <a:pt x="587349" y="266573"/>
                  </a:lnTo>
                  <a:lnTo>
                    <a:pt x="587349" y="374396"/>
                  </a:lnTo>
                  <a:lnTo>
                    <a:pt x="592353" y="379361"/>
                  </a:lnTo>
                  <a:lnTo>
                    <a:pt x="652907" y="379361"/>
                  </a:lnTo>
                  <a:lnTo>
                    <a:pt x="657910" y="374396"/>
                  </a:lnTo>
                  <a:lnTo>
                    <a:pt x="657910" y="357124"/>
                  </a:lnTo>
                  <a:lnTo>
                    <a:pt x="657910" y="283819"/>
                  </a:lnTo>
                  <a:lnTo>
                    <a:pt x="657910" y="266573"/>
                  </a:lnTo>
                  <a:close/>
                </a:path>
                <a:path w="709294" h="535304">
                  <a:moveTo>
                    <a:pt x="708774" y="517690"/>
                  </a:moveTo>
                  <a:lnTo>
                    <a:pt x="703795" y="512749"/>
                  </a:lnTo>
                  <a:lnTo>
                    <a:pt x="697331" y="512749"/>
                  </a:lnTo>
                  <a:lnTo>
                    <a:pt x="697242" y="237121"/>
                  </a:lnTo>
                  <a:lnTo>
                    <a:pt x="694969" y="231698"/>
                  </a:lnTo>
                  <a:lnTo>
                    <a:pt x="694855" y="231533"/>
                  </a:lnTo>
                  <a:lnTo>
                    <a:pt x="674916" y="206921"/>
                  </a:lnTo>
                  <a:lnTo>
                    <a:pt x="674916" y="249631"/>
                  </a:lnTo>
                  <a:lnTo>
                    <a:pt x="674916" y="512749"/>
                  </a:lnTo>
                  <a:lnTo>
                    <a:pt x="477647" y="512749"/>
                  </a:lnTo>
                  <a:lnTo>
                    <a:pt x="477647" y="227418"/>
                  </a:lnTo>
                  <a:lnTo>
                    <a:pt x="477647" y="172707"/>
                  </a:lnTo>
                  <a:lnTo>
                    <a:pt x="618464" y="172707"/>
                  </a:lnTo>
                  <a:lnTo>
                    <a:pt x="662774" y="227418"/>
                  </a:lnTo>
                  <a:lnTo>
                    <a:pt x="499313" y="227418"/>
                  </a:lnTo>
                  <a:lnTo>
                    <a:pt x="495007" y="231698"/>
                  </a:lnTo>
                  <a:lnTo>
                    <a:pt x="494360" y="232384"/>
                  </a:lnTo>
                  <a:lnTo>
                    <a:pt x="494398" y="244665"/>
                  </a:lnTo>
                  <a:lnTo>
                    <a:pt x="499402" y="249631"/>
                  </a:lnTo>
                  <a:lnTo>
                    <a:pt x="674916" y="249631"/>
                  </a:lnTo>
                  <a:lnTo>
                    <a:pt x="674916" y="206921"/>
                  </a:lnTo>
                  <a:lnTo>
                    <a:pt x="647217" y="172707"/>
                  </a:lnTo>
                  <a:lnTo>
                    <a:pt x="630440" y="151980"/>
                  </a:lnTo>
                  <a:lnTo>
                    <a:pt x="627240" y="150469"/>
                  </a:lnTo>
                  <a:lnTo>
                    <a:pt x="524852" y="150469"/>
                  </a:lnTo>
                  <a:lnTo>
                    <a:pt x="524852" y="139801"/>
                  </a:lnTo>
                  <a:lnTo>
                    <a:pt x="527164" y="140157"/>
                  </a:lnTo>
                  <a:lnTo>
                    <a:pt x="529551" y="140157"/>
                  </a:lnTo>
                  <a:lnTo>
                    <a:pt x="532828" y="139801"/>
                  </a:lnTo>
                  <a:lnTo>
                    <a:pt x="537171" y="139331"/>
                  </a:lnTo>
                  <a:lnTo>
                    <a:pt x="544398" y="137223"/>
                  </a:lnTo>
                  <a:lnTo>
                    <a:pt x="551078" y="134404"/>
                  </a:lnTo>
                  <a:lnTo>
                    <a:pt x="557085" y="131432"/>
                  </a:lnTo>
                  <a:lnTo>
                    <a:pt x="566242" y="127101"/>
                  </a:lnTo>
                  <a:lnTo>
                    <a:pt x="572757" y="125234"/>
                  </a:lnTo>
                  <a:lnTo>
                    <a:pt x="578726" y="126072"/>
                  </a:lnTo>
                  <a:lnTo>
                    <a:pt x="577926" y="126072"/>
                  </a:lnTo>
                  <a:lnTo>
                    <a:pt x="582244" y="129286"/>
                  </a:lnTo>
                  <a:lnTo>
                    <a:pt x="585495" y="132600"/>
                  </a:lnTo>
                  <a:lnTo>
                    <a:pt x="585800" y="132600"/>
                  </a:lnTo>
                  <a:lnTo>
                    <a:pt x="590283" y="133515"/>
                  </a:lnTo>
                  <a:lnTo>
                    <a:pt x="598728" y="130136"/>
                  </a:lnTo>
                  <a:lnTo>
                    <a:pt x="601484" y="126072"/>
                  </a:lnTo>
                  <a:lnTo>
                    <a:pt x="601497" y="125234"/>
                  </a:lnTo>
                  <a:lnTo>
                    <a:pt x="601497" y="119557"/>
                  </a:lnTo>
                  <a:lnTo>
                    <a:pt x="601497" y="84124"/>
                  </a:lnTo>
                  <a:lnTo>
                    <a:pt x="601497" y="79248"/>
                  </a:lnTo>
                  <a:lnTo>
                    <a:pt x="601167" y="78447"/>
                  </a:lnTo>
                  <a:lnTo>
                    <a:pt x="600405" y="76593"/>
                  </a:lnTo>
                  <a:lnTo>
                    <a:pt x="598309" y="74383"/>
                  </a:lnTo>
                  <a:lnTo>
                    <a:pt x="584288" y="65163"/>
                  </a:lnTo>
                  <a:lnTo>
                    <a:pt x="579069" y="64630"/>
                  </a:lnTo>
                  <a:lnTo>
                    <a:pt x="579069" y="87236"/>
                  </a:lnTo>
                  <a:lnTo>
                    <a:pt x="579069" y="103276"/>
                  </a:lnTo>
                  <a:lnTo>
                    <a:pt x="569734" y="103276"/>
                  </a:lnTo>
                  <a:lnTo>
                    <a:pt x="561632" y="105130"/>
                  </a:lnTo>
                  <a:lnTo>
                    <a:pt x="553808" y="108254"/>
                  </a:lnTo>
                  <a:lnTo>
                    <a:pt x="546849" y="111671"/>
                  </a:lnTo>
                  <a:lnTo>
                    <a:pt x="534911" y="117767"/>
                  </a:lnTo>
                  <a:lnTo>
                    <a:pt x="529755" y="119557"/>
                  </a:lnTo>
                  <a:lnTo>
                    <a:pt x="524852" y="116446"/>
                  </a:lnTo>
                  <a:lnTo>
                    <a:pt x="524852" y="100495"/>
                  </a:lnTo>
                  <a:lnTo>
                    <a:pt x="533781" y="100495"/>
                  </a:lnTo>
                  <a:lnTo>
                    <a:pt x="542277" y="98564"/>
                  </a:lnTo>
                  <a:lnTo>
                    <a:pt x="550113" y="95453"/>
                  </a:lnTo>
                  <a:lnTo>
                    <a:pt x="557085" y="92024"/>
                  </a:lnTo>
                  <a:lnTo>
                    <a:pt x="569023" y="85928"/>
                  </a:lnTo>
                  <a:lnTo>
                    <a:pt x="574192" y="84124"/>
                  </a:lnTo>
                  <a:lnTo>
                    <a:pt x="579069" y="87236"/>
                  </a:lnTo>
                  <a:lnTo>
                    <a:pt x="579069" y="64630"/>
                  </a:lnTo>
                  <a:lnTo>
                    <a:pt x="570547" y="63741"/>
                  </a:lnTo>
                  <a:lnTo>
                    <a:pt x="557822" y="67119"/>
                  </a:lnTo>
                  <a:lnTo>
                    <a:pt x="537641" y="76593"/>
                  </a:lnTo>
                  <a:lnTo>
                    <a:pt x="531126" y="78447"/>
                  </a:lnTo>
                  <a:lnTo>
                    <a:pt x="526186" y="77736"/>
                  </a:lnTo>
                  <a:lnTo>
                    <a:pt x="521690" y="74383"/>
                  </a:lnTo>
                  <a:lnTo>
                    <a:pt x="518515" y="71145"/>
                  </a:lnTo>
                  <a:lnTo>
                    <a:pt x="513676" y="70154"/>
                  </a:lnTo>
                  <a:lnTo>
                    <a:pt x="505218" y="73545"/>
                  </a:lnTo>
                  <a:lnTo>
                    <a:pt x="503148" y="76593"/>
                  </a:lnTo>
                  <a:lnTo>
                    <a:pt x="502450" y="77736"/>
                  </a:lnTo>
                  <a:lnTo>
                    <a:pt x="502450" y="150469"/>
                  </a:lnTo>
                  <a:lnTo>
                    <a:pt x="477659" y="150469"/>
                  </a:lnTo>
                  <a:lnTo>
                    <a:pt x="477659" y="135229"/>
                  </a:lnTo>
                  <a:lnTo>
                    <a:pt x="476656" y="132600"/>
                  </a:lnTo>
                  <a:lnTo>
                    <a:pt x="455244" y="108572"/>
                  </a:lnTo>
                  <a:lnTo>
                    <a:pt x="455244" y="142151"/>
                  </a:lnTo>
                  <a:lnTo>
                    <a:pt x="455244" y="227418"/>
                  </a:lnTo>
                  <a:lnTo>
                    <a:pt x="438226" y="227418"/>
                  </a:lnTo>
                  <a:lnTo>
                    <a:pt x="438226" y="211937"/>
                  </a:lnTo>
                  <a:lnTo>
                    <a:pt x="437057" y="209092"/>
                  </a:lnTo>
                  <a:lnTo>
                    <a:pt x="435330" y="207365"/>
                  </a:lnTo>
                  <a:lnTo>
                    <a:pt x="419493" y="191643"/>
                  </a:lnTo>
                  <a:lnTo>
                    <a:pt x="412343" y="191643"/>
                  </a:lnTo>
                  <a:lnTo>
                    <a:pt x="403618" y="200329"/>
                  </a:lnTo>
                  <a:lnTo>
                    <a:pt x="403656" y="207365"/>
                  </a:lnTo>
                  <a:lnTo>
                    <a:pt x="415836" y="219481"/>
                  </a:lnTo>
                  <a:lnTo>
                    <a:pt x="415874" y="244665"/>
                  </a:lnTo>
                  <a:lnTo>
                    <a:pt x="420878" y="249631"/>
                  </a:lnTo>
                  <a:lnTo>
                    <a:pt x="455244" y="249631"/>
                  </a:lnTo>
                  <a:lnTo>
                    <a:pt x="455244" y="512749"/>
                  </a:lnTo>
                  <a:lnTo>
                    <a:pt x="436168" y="512749"/>
                  </a:lnTo>
                  <a:lnTo>
                    <a:pt x="436168" y="323646"/>
                  </a:lnTo>
                  <a:lnTo>
                    <a:pt x="429729" y="292074"/>
                  </a:lnTo>
                  <a:lnTo>
                    <a:pt x="413740" y="268579"/>
                  </a:lnTo>
                  <a:lnTo>
                    <a:pt x="413740" y="323646"/>
                  </a:lnTo>
                  <a:lnTo>
                    <a:pt x="413740" y="512749"/>
                  </a:lnTo>
                  <a:lnTo>
                    <a:pt x="295021" y="512749"/>
                  </a:lnTo>
                  <a:lnTo>
                    <a:pt x="295021" y="323646"/>
                  </a:lnTo>
                  <a:lnTo>
                    <a:pt x="299681" y="300748"/>
                  </a:lnTo>
                  <a:lnTo>
                    <a:pt x="312420" y="282028"/>
                  </a:lnTo>
                  <a:lnTo>
                    <a:pt x="331292" y="269392"/>
                  </a:lnTo>
                  <a:lnTo>
                    <a:pt x="354380" y="264756"/>
                  </a:lnTo>
                  <a:lnTo>
                    <a:pt x="377456" y="269392"/>
                  </a:lnTo>
                  <a:lnTo>
                    <a:pt x="396328" y="282028"/>
                  </a:lnTo>
                  <a:lnTo>
                    <a:pt x="409067" y="300748"/>
                  </a:lnTo>
                  <a:lnTo>
                    <a:pt x="413740" y="323646"/>
                  </a:lnTo>
                  <a:lnTo>
                    <a:pt x="413740" y="268579"/>
                  </a:lnTo>
                  <a:lnTo>
                    <a:pt x="412191" y="266293"/>
                  </a:lnTo>
                  <a:lnTo>
                    <a:pt x="409905" y="264756"/>
                  </a:lnTo>
                  <a:lnTo>
                    <a:pt x="386194" y="248894"/>
                  </a:lnTo>
                  <a:lnTo>
                    <a:pt x="354393" y="242506"/>
                  </a:lnTo>
                  <a:lnTo>
                    <a:pt x="322580" y="248894"/>
                  </a:lnTo>
                  <a:lnTo>
                    <a:pt x="296583" y="266293"/>
                  </a:lnTo>
                  <a:lnTo>
                    <a:pt x="279044" y="292074"/>
                  </a:lnTo>
                  <a:lnTo>
                    <a:pt x="272618" y="323646"/>
                  </a:lnTo>
                  <a:lnTo>
                    <a:pt x="272618" y="512749"/>
                  </a:lnTo>
                  <a:lnTo>
                    <a:pt x="253542" y="512749"/>
                  </a:lnTo>
                  <a:lnTo>
                    <a:pt x="253542" y="249631"/>
                  </a:lnTo>
                  <a:lnTo>
                    <a:pt x="287934" y="249631"/>
                  </a:lnTo>
                  <a:lnTo>
                    <a:pt x="292938" y="244665"/>
                  </a:lnTo>
                  <a:lnTo>
                    <a:pt x="292938" y="227418"/>
                  </a:lnTo>
                  <a:lnTo>
                    <a:pt x="292938" y="219481"/>
                  </a:lnTo>
                  <a:lnTo>
                    <a:pt x="305168" y="207365"/>
                  </a:lnTo>
                  <a:lnTo>
                    <a:pt x="305168" y="200329"/>
                  </a:lnTo>
                  <a:lnTo>
                    <a:pt x="296405" y="191643"/>
                  </a:lnTo>
                  <a:lnTo>
                    <a:pt x="289318" y="191643"/>
                  </a:lnTo>
                  <a:lnTo>
                    <a:pt x="271729" y="209092"/>
                  </a:lnTo>
                  <a:lnTo>
                    <a:pt x="270548" y="211937"/>
                  </a:lnTo>
                  <a:lnTo>
                    <a:pt x="270548" y="227418"/>
                  </a:lnTo>
                  <a:lnTo>
                    <a:pt x="253542" y="227418"/>
                  </a:lnTo>
                  <a:lnTo>
                    <a:pt x="253542" y="172707"/>
                  </a:lnTo>
                  <a:lnTo>
                    <a:pt x="253542" y="142151"/>
                  </a:lnTo>
                  <a:lnTo>
                    <a:pt x="354393" y="28917"/>
                  </a:lnTo>
                  <a:lnTo>
                    <a:pt x="453478" y="140157"/>
                  </a:lnTo>
                  <a:lnTo>
                    <a:pt x="455244" y="142151"/>
                  </a:lnTo>
                  <a:lnTo>
                    <a:pt x="455244" y="108572"/>
                  </a:lnTo>
                  <a:lnTo>
                    <a:pt x="384289" y="28917"/>
                  </a:lnTo>
                  <a:lnTo>
                    <a:pt x="358533" y="0"/>
                  </a:lnTo>
                  <a:lnTo>
                    <a:pt x="350253" y="0"/>
                  </a:lnTo>
                  <a:lnTo>
                    <a:pt x="232117" y="132600"/>
                  </a:lnTo>
                  <a:lnTo>
                    <a:pt x="231140" y="135229"/>
                  </a:lnTo>
                  <a:lnTo>
                    <a:pt x="231140" y="150469"/>
                  </a:lnTo>
                  <a:lnTo>
                    <a:pt x="231140" y="172707"/>
                  </a:lnTo>
                  <a:lnTo>
                    <a:pt x="231140" y="512749"/>
                  </a:lnTo>
                  <a:lnTo>
                    <a:pt x="33870" y="512749"/>
                  </a:lnTo>
                  <a:lnTo>
                    <a:pt x="33870" y="249631"/>
                  </a:lnTo>
                  <a:lnTo>
                    <a:pt x="209423" y="249631"/>
                  </a:lnTo>
                  <a:lnTo>
                    <a:pt x="214426" y="244665"/>
                  </a:lnTo>
                  <a:lnTo>
                    <a:pt x="214426" y="232384"/>
                  </a:lnTo>
                  <a:lnTo>
                    <a:pt x="209423" y="227418"/>
                  </a:lnTo>
                  <a:lnTo>
                    <a:pt x="46037" y="227418"/>
                  </a:lnTo>
                  <a:lnTo>
                    <a:pt x="90347" y="172707"/>
                  </a:lnTo>
                  <a:lnTo>
                    <a:pt x="231140" y="172707"/>
                  </a:lnTo>
                  <a:lnTo>
                    <a:pt x="231140" y="150469"/>
                  </a:lnTo>
                  <a:lnTo>
                    <a:pt x="206349" y="150469"/>
                  </a:lnTo>
                  <a:lnTo>
                    <a:pt x="206349" y="139801"/>
                  </a:lnTo>
                  <a:lnTo>
                    <a:pt x="206349" y="77736"/>
                  </a:lnTo>
                  <a:lnTo>
                    <a:pt x="205651" y="76593"/>
                  </a:lnTo>
                  <a:lnTo>
                    <a:pt x="203568" y="73545"/>
                  </a:lnTo>
                  <a:lnTo>
                    <a:pt x="195135" y="70154"/>
                  </a:lnTo>
                  <a:lnTo>
                    <a:pt x="190296" y="71145"/>
                  </a:lnTo>
                  <a:lnTo>
                    <a:pt x="187096" y="74383"/>
                  </a:lnTo>
                  <a:lnTo>
                    <a:pt x="183946" y="76733"/>
                  </a:lnTo>
                  <a:lnTo>
                    <a:pt x="183946" y="100495"/>
                  </a:lnTo>
                  <a:lnTo>
                    <a:pt x="183921" y="116446"/>
                  </a:lnTo>
                  <a:lnTo>
                    <a:pt x="179057" y="119532"/>
                  </a:lnTo>
                  <a:lnTo>
                    <a:pt x="174002" y="117767"/>
                  </a:lnTo>
                  <a:lnTo>
                    <a:pt x="155943" y="108673"/>
                  </a:lnTo>
                  <a:lnTo>
                    <a:pt x="149263" y="105854"/>
                  </a:lnTo>
                  <a:lnTo>
                    <a:pt x="142036" y="103746"/>
                  </a:lnTo>
                  <a:lnTo>
                    <a:pt x="137795" y="103276"/>
                  </a:lnTo>
                  <a:lnTo>
                    <a:pt x="135458" y="103022"/>
                  </a:lnTo>
                  <a:lnTo>
                    <a:pt x="131318" y="103022"/>
                  </a:lnTo>
                  <a:lnTo>
                    <a:pt x="129743" y="103251"/>
                  </a:lnTo>
                  <a:lnTo>
                    <a:pt x="129743" y="87236"/>
                  </a:lnTo>
                  <a:lnTo>
                    <a:pt x="134607" y="84124"/>
                  </a:lnTo>
                  <a:lnTo>
                    <a:pt x="139763" y="85928"/>
                  </a:lnTo>
                  <a:lnTo>
                    <a:pt x="151777" y="92024"/>
                  </a:lnTo>
                  <a:lnTo>
                    <a:pt x="158724" y="95453"/>
                  </a:lnTo>
                  <a:lnTo>
                    <a:pt x="166573" y="98564"/>
                  </a:lnTo>
                  <a:lnTo>
                    <a:pt x="175069" y="100495"/>
                  </a:lnTo>
                  <a:lnTo>
                    <a:pt x="183946" y="100495"/>
                  </a:lnTo>
                  <a:lnTo>
                    <a:pt x="183946" y="76733"/>
                  </a:lnTo>
                  <a:lnTo>
                    <a:pt x="182600" y="77736"/>
                  </a:lnTo>
                  <a:lnTo>
                    <a:pt x="177634" y="78447"/>
                  </a:lnTo>
                  <a:lnTo>
                    <a:pt x="171119" y="76593"/>
                  </a:lnTo>
                  <a:lnTo>
                    <a:pt x="150977" y="67119"/>
                  </a:lnTo>
                  <a:lnTo>
                    <a:pt x="138303" y="63741"/>
                  </a:lnTo>
                  <a:lnTo>
                    <a:pt x="138112" y="63741"/>
                  </a:lnTo>
                  <a:lnTo>
                    <a:pt x="124345" y="65163"/>
                  </a:lnTo>
                  <a:lnTo>
                    <a:pt x="124472" y="65163"/>
                  </a:lnTo>
                  <a:lnTo>
                    <a:pt x="110490" y="74383"/>
                  </a:lnTo>
                  <a:lnTo>
                    <a:pt x="108407" y="76593"/>
                  </a:lnTo>
                  <a:lnTo>
                    <a:pt x="107302" y="79248"/>
                  </a:lnTo>
                  <a:lnTo>
                    <a:pt x="107302" y="126072"/>
                  </a:lnTo>
                  <a:lnTo>
                    <a:pt x="110083" y="130136"/>
                  </a:lnTo>
                  <a:lnTo>
                    <a:pt x="118529" y="133515"/>
                  </a:lnTo>
                  <a:lnTo>
                    <a:pt x="123050" y="132600"/>
                  </a:lnTo>
                  <a:lnTo>
                    <a:pt x="123304" y="132600"/>
                  </a:lnTo>
                  <a:lnTo>
                    <a:pt x="126555" y="129286"/>
                  </a:lnTo>
                  <a:lnTo>
                    <a:pt x="130860" y="126072"/>
                  </a:lnTo>
                  <a:lnTo>
                    <a:pt x="130073" y="126072"/>
                  </a:lnTo>
                  <a:lnTo>
                    <a:pt x="136017" y="125234"/>
                  </a:lnTo>
                  <a:lnTo>
                    <a:pt x="142532" y="127101"/>
                  </a:lnTo>
                  <a:lnTo>
                    <a:pt x="151714" y="131432"/>
                  </a:lnTo>
                  <a:lnTo>
                    <a:pt x="157708" y="134404"/>
                  </a:lnTo>
                  <a:lnTo>
                    <a:pt x="164388" y="137223"/>
                  </a:lnTo>
                  <a:lnTo>
                    <a:pt x="171602" y="139331"/>
                  </a:lnTo>
                  <a:lnTo>
                    <a:pt x="179235" y="140157"/>
                  </a:lnTo>
                  <a:lnTo>
                    <a:pt x="181610" y="140157"/>
                  </a:lnTo>
                  <a:lnTo>
                    <a:pt x="183934" y="139801"/>
                  </a:lnTo>
                  <a:lnTo>
                    <a:pt x="183934" y="150469"/>
                  </a:lnTo>
                  <a:lnTo>
                    <a:pt x="81534" y="150469"/>
                  </a:lnTo>
                  <a:lnTo>
                    <a:pt x="78359" y="151980"/>
                  </a:lnTo>
                  <a:lnTo>
                    <a:pt x="13931" y="231533"/>
                  </a:lnTo>
                  <a:lnTo>
                    <a:pt x="11430" y="512749"/>
                  </a:lnTo>
                  <a:lnTo>
                    <a:pt x="4965" y="512749"/>
                  </a:lnTo>
                  <a:lnTo>
                    <a:pt x="0" y="517690"/>
                  </a:lnTo>
                  <a:lnTo>
                    <a:pt x="0" y="529945"/>
                  </a:lnTo>
                  <a:lnTo>
                    <a:pt x="5016" y="534924"/>
                  </a:lnTo>
                  <a:lnTo>
                    <a:pt x="703757" y="534924"/>
                  </a:lnTo>
                  <a:lnTo>
                    <a:pt x="708774" y="529945"/>
                  </a:lnTo>
                  <a:lnTo>
                    <a:pt x="708774" y="517690"/>
                  </a:lnTo>
                  <a:close/>
                </a:path>
              </a:pathLst>
            </a:custGeom>
            <a:solidFill>
              <a:srgbClr val="fbc02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b="0" lang="ru-RU" sz="1540" spc="-1" strike="noStrike">
                <a:solidFill>
                  <a:schemeClr val="dk1"/>
                </a:solidFill>
                <a:latin typeface="Arial"/>
              </a:endParaRPr>
            </a:p>
          </p:txBody>
        </p:sp>
        <p:pic>
          <p:nvPicPr>
            <p:cNvPr id="140" name="object 16" descr=""/>
            <p:cNvPicPr/>
            <p:nvPr/>
          </p:nvPicPr>
          <p:blipFill>
            <a:blip r:embed="rId5"/>
            <a:stretch/>
          </p:blipFill>
          <p:spPr>
            <a:xfrm>
              <a:off x="1275120" y="4419360"/>
              <a:ext cx="102960" cy="102600"/>
            </a:xfrm>
            <a:prstGeom prst="rect">
              <a:avLst/>
            </a:prstGeom>
            <a:ln w="0">
              <a:noFill/>
            </a:ln>
          </p:spPr>
        </p:pic>
      </p:grpSp>
      <p:pic>
        <p:nvPicPr>
          <p:cNvPr id="141" name="object 4" descr=""/>
          <p:cNvPicPr/>
          <p:nvPr/>
        </p:nvPicPr>
        <p:blipFill>
          <a:blip r:embed="rId6"/>
          <a:stretch/>
        </p:blipFill>
        <p:spPr>
          <a:xfrm>
            <a:off x="6146640" y="362160"/>
            <a:ext cx="3626280" cy="799200"/>
          </a:xfrm>
          <a:prstGeom prst="rect">
            <a:avLst/>
          </a:prstGeom>
          <a:ln w="0">
            <a:noFill/>
          </a:ln>
        </p:spPr>
      </p:pic>
      <p:pic>
        <p:nvPicPr>
          <p:cNvPr id="142" name="object 3" descr=""/>
          <p:cNvPicPr/>
          <p:nvPr/>
        </p:nvPicPr>
        <p:blipFill>
          <a:blip r:embed="rId7"/>
          <a:stretch/>
        </p:blipFill>
        <p:spPr>
          <a:xfrm>
            <a:off x="6146640" y="1487160"/>
            <a:ext cx="4373640" cy="386640"/>
          </a:xfrm>
          <a:prstGeom prst="rect">
            <a:avLst/>
          </a:prstGeom>
          <a:ln w="0">
            <a:noFill/>
          </a:ln>
        </p:spPr>
      </p:pic>
      <p:pic>
        <p:nvPicPr>
          <p:cNvPr id="143" name="object 7" descr=""/>
          <p:cNvPicPr/>
          <p:nvPr/>
        </p:nvPicPr>
        <p:blipFill>
          <a:blip r:embed="rId8"/>
          <a:stretch/>
        </p:blipFill>
        <p:spPr>
          <a:xfrm>
            <a:off x="5981400" y="2431800"/>
            <a:ext cx="1597680" cy="291960"/>
          </a:xfrm>
          <a:prstGeom prst="rect">
            <a:avLst/>
          </a:prstGeom>
          <a:ln w="0">
            <a:noFill/>
          </a:ln>
        </p:spPr>
      </p:pic>
      <p:pic>
        <p:nvPicPr>
          <p:cNvPr id="144" name="object 26" descr=""/>
          <p:cNvPicPr/>
          <p:nvPr/>
        </p:nvPicPr>
        <p:blipFill>
          <a:blip r:embed="rId9"/>
          <a:stretch/>
        </p:blipFill>
        <p:spPr>
          <a:xfrm>
            <a:off x="8133120" y="2613600"/>
            <a:ext cx="83880" cy="109800"/>
          </a:xfrm>
          <a:prstGeom prst="rect">
            <a:avLst/>
          </a:prstGeom>
          <a:ln w="0">
            <a:noFill/>
          </a:ln>
        </p:spPr>
      </p:pic>
      <p:pic>
        <p:nvPicPr>
          <p:cNvPr id="145" name="object 27" descr=""/>
          <p:cNvPicPr/>
          <p:nvPr/>
        </p:nvPicPr>
        <p:blipFill>
          <a:blip r:embed="rId10"/>
          <a:stretch/>
        </p:blipFill>
        <p:spPr>
          <a:xfrm>
            <a:off x="8314920" y="2640600"/>
            <a:ext cx="1203480" cy="79920"/>
          </a:xfrm>
          <a:prstGeom prst="rect">
            <a:avLst/>
          </a:prstGeom>
          <a:ln w="0">
            <a:noFill/>
          </a:ln>
        </p:spPr>
      </p:pic>
      <p:sp>
        <p:nvSpPr>
          <p:cNvPr id="146" name="object 8"/>
          <p:cNvSpPr/>
          <p:nvPr/>
        </p:nvSpPr>
        <p:spPr>
          <a:xfrm>
            <a:off x="6018480" y="2764080"/>
            <a:ext cx="30960" cy="24480"/>
          </a:xfrm>
          <a:custGeom>
            <a:avLst/>
            <a:gdLst>
              <a:gd name="textAreaLeft" fmla="*/ 0 w 30960"/>
              <a:gd name="textAreaRight" fmla="*/ 31680 w 30960"/>
              <a:gd name="textAreaTop" fmla="*/ 0 h 24480"/>
              <a:gd name="textAreaBottom" fmla="*/ 25200 h 24480"/>
            </a:gdLst>
            <a:ahLst/>
            <a:rect l="textAreaLeft" t="textAreaTop" r="textAreaRight" b="textAreaBottom"/>
            <a:pathLst>
              <a:path w="36830" h="29210">
                <a:moveTo>
                  <a:pt x="8890" y="0"/>
                </a:moveTo>
                <a:lnTo>
                  <a:pt x="0" y="0"/>
                </a:lnTo>
                <a:lnTo>
                  <a:pt x="0" y="28613"/>
                </a:lnTo>
                <a:lnTo>
                  <a:pt x="8890" y="28613"/>
                </a:lnTo>
                <a:lnTo>
                  <a:pt x="8890" y="0"/>
                </a:lnTo>
                <a:close/>
              </a:path>
              <a:path w="36830" h="29210">
                <a:moveTo>
                  <a:pt x="22834" y="0"/>
                </a:moveTo>
                <a:lnTo>
                  <a:pt x="13957" y="0"/>
                </a:lnTo>
                <a:lnTo>
                  <a:pt x="13957" y="28613"/>
                </a:lnTo>
                <a:lnTo>
                  <a:pt x="22834" y="28613"/>
                </a:lnTo>
                <a:lnTo>
                  <a:pt x="22834" y="0"/>
                </a:lnTo>
                <a:close/>
              </a:path>
              <a:path w="36830" h="29210">
                <a:moveTo>
                  <a:pt x="36791" y="0"/>
                </a:moveTo>
                <a:lnTo>
                  <a:pt x="27914" y="0"/>
                </a:lnTo>
                <a:lnTo>
                  <a:pt x="27914" y="28613"/>
                </a:lnTo>
                <a:lnTo>
                  <a:pt x="36791" y="28613"/>
                </a:lnTo>
                <a:lnTo>
                  <a:pt x="36791" y="0"/>
                </a:lnTo>
                <a:close/>
              </a:path>
            </a:pathLst>
          </a:custGeom>
          <a:solidFill>
            <a:srgbClr val="8b837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54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47" name="object 6"/>
          <p:cNvSpPr/>
          <p:nvPr/>
        </p:nvSpPr>
        <p:spPr>
          <a:xfrm>
            <a:off x="6054480" y="2764080"/>
            <a:ext cx="18720" cy="24480"/>
          </a:xfrm>
          <a:custGeom>
            <a:avLst/>
            <a:gdLst>
              <a:gd name="textAreaLeft" fmla="*/ 0 w 18720"/>
              <a:gd name="textAreaRight" fmla="*/ 19440 w 18720"/>
              <a:gd name="textAreaTop" fmla="*/ 0 h 24480"/>
              <a:gd name="textAreaBottom" fmla="*/ 25200 h 24480"/>
            </a:gdLst>
            <a:ahLst/>
            <a:rect l="textAreaLeft" t="textAreaTop" r="textAreaRight" b="textAreaBottom"/>
            <a:pathLst>
              <a:path w="22859" h="29210">
                <a:moveTo>
                  <a:pt x="8877" y="0"/>
                </a:moveTo>
                <a:lnTo>
                  <a:pt x="0" y="0"/>
                </a:lnTo>
                <a:lnTo>
                  <a:pt x="0" y="28613"/>
                </a:lnTo>
                <a:lnTo>
                  <a:pt x="8877" y="28613"/>
                </a:lnTo>
                <a:lnTo>
                  <a:pt x="8877" y="0"/>
                </a:lnTo>
                <a:close/>
              </a:path>
              <a:path w="22859" h="29210">
                <a:moveTo>
                  <a:pt x="22834" y="0"/>
                </a:moveTo>
                <a:lnTo>
                  <a:pt x="13957" y="0"/>
                </a:lnTo>
                <a:lnTo>
                  <a:pt x="13957" y="28613"/>
                </a:lnTo>
                <a:lnTo>
                  <a:pt x="22834" y="28613"/>
                </a:lnTo>
                <a:lnTo>
                  <a:pt x="22834" y="0"/>
                </a:lnTo>
                <a:close/>
              </a:path>
            </a:pathLst>
          </a:custGeom>
          <a:solidFill>
            <a:srgbClr val="8b837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54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48" name="object 9"/>
          <p:cNvSpPr/>
          <p:nvPr/>
        </p:nvSpPr>
        <p:spPr>
          <a:xfrm>
            <a:off x="5994360" y="2790000"/>
            <a:ext cx="22680" cy="59040"/>
          </a:xfrm>
          <a:custGeom>
            <a:avLst/>
            <a:gdLst>
              <a:gd name="textAreaLeft" fmla="*/ 0 w 22680"/>
              <a:gd name="textAreaRight" fmla="*/ 23400 w 22680"/>
              <a:gd name="textAreaTop" fmla="*/ 0 h 59040"/>
              <a:gd name="textAreaBottom" fmla="*/ 59760 h 59040"/>
            </a:gdLst>
            <a:ahLst/>
            <a:rect l="textAreaLeft" t="textAreaTop" r="textAreaRight" b="textAreaBottom"/>
            <a:pathLst>
              <a:path w="27305" h="69850">
                <a:moveTo>
                  <a:pt x="26797" y="59753"/>
                </a:moveTo>
                <a:lnTo>
                  <a:pt x="0" y="59753"/>
                </a:lnTo>
                <a:lnTo>
                  <a:pt x="0" y="69240"/>
                </a:lnTo>
                <a:lnTo>
                  <a:pt x="26797" y="69240"/>
                </a:lnTo>
                <a:lnTo>
                  <a:pt x="26797" y="59753"/>
                </a:lnTo>
                <a:close/>
              </a:path>
              <a:path w="27305" h="69850">
                <a:moveTo>
                  <a:pt x="26797" y="44856"/>
                </a:moveTo>
                <a:lnTo>
                  <a:pt x="0" y="44856"/>
                </a:lnTo>
                <a:lnTo>
                  <a:pt x="0" y="54343"/>
                </a:lnTo>
                <a:lnTo>
                  <a:pt x="26797" y="54343"/>
                </a:lnTo>
                <a:lnTo>
                  <a:pt x="26797" y="44856"/>
                </a:lnTo>
                <a:close/>
              </a:path>
              <a:path w="27305" h="69850">
                <a:moveTo>
                  <a:pt x="26797" y="29870"/>
                </a:moveTo>
                <a:lnTo>
                  <a:pt x="0" y="29870"/>
                </a:lnTo>
                <a:lnTo>
                  <a:pt x="0" y="39357"/>
                </a:lnTo>
                <a:lnTo>
                  <a:pt x="26797" y="39357"/>
                </a:lnTo>
                <a:lnTo>
                  <a:pt x="26797" y="29870"/>
                </a:lnTo>
                <a:close/>
              </a:path>
              <a:path w="27305" h="69850">
                <a:moveTo>
                  <a:pt x="26797" y="14986"/>
                </a:moveTo>
                <a:lnTo>
                  <a:pt x="0" y="14986"/>
                </a:lnTo>
                <a:lnTo>
                  <a:pt x="0" y="24472"/>
                </a:lnTo>
                <a:lnTo>
                  <a:pt x="26797" y="24472"/>
                </a:lnTo>
                <a:lnTo>
                  <a:pt x="26797" y="14986"/>
                </a:lnTo>
                <a:close/>
              </a:path>
              <a:path w="27305" h="69850">
                <a:moveTo>
                  <a:pt x="26797" y="0"/>
                </a:moveTo>
                <a:lnTo>
                  <a:pt x="0" y="0"/>
                </a:lnTo>
                <a:lnTo>
                  <a:pt x="0" y="9486"/>
                </a:lnTo>
                <a:lnTo>
                  <a:pt x="26797" y="9486"/>
                </a:lnTo>
                <a:lnTo>
                  <a:pt x="26797" y="0"/>
                </a:lnTo>
                <a:close/>
              </a:path>
            </a:pathLst>
          </a:custGeom>
          <a:solidFill>
            <a:srgbClr val="8b837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54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49" name="object 10"/>
          <p:cNvSpPr/>
          <p:nvPr/>
        </p:nvSpPr>
        <p:spPr>
          <a:xfrm>
            <a:off x="6075000" y="2790000"/>
            <a:ext cx="22680" cy="59040"/>
          </a:xfrm>
          <a:custGeom>
            <a:avLst/>
            <a:gdLst>
              <a:gd name="textAreaLeft" fmla="*/ 0 w 22680"/>
              <a:gd name="textAreaRight" fmla="*/ 23400 w 22680"/>
              <a:gd name="textAreaTop" fmla="*/ 0 h 59040"/>
              <a:gd name="textAreaBottom" fmla="*/ 59760 h 59040"/>
            </a:gdLst>
            <a:ahLst/>
            <a:rect l="textAreaLeft" t="textAreaTop" r="textAreaRight" b="textAreaBottom"/>
            <a:pathLst>
              <a:path w="27305" h="69850">
                <a:moveTo>
                  <a:pt x="26822" y="59753"/>
                </a:moveTo>
                <a:lnTo>
                  <a:pt x="0" y="59753"/>
                </a:lnTo>
                <a:lnTo>
                  <a:pt x="0" y="69240"/>
                </a:lnTo>
                <a:lnTo>
                  <a:pt x="26822" y="69240"/>
                </a:lnTo>
                <a:lnTo>
                  <a:pt x="26822" y="59753"/>
                </a:lnTo>
                <a:close/>
              </a:path>
              <a:path w="27305" h="69850">
                <a:moveTo>
                  <a:pt x="26822" y="44856"/>
                </a:moveTo>
                <a:lnTo>
                  <a:pt x="0" y="44856"/>
                </a:lnTo>
                <a:lnTo>
                  <a:pt x="0" y="54343"/>
                </a:lnTo>
                <a:lnTo>
                  <a:pt x="26822" y="54343"/>
                </a:lnTo>
                <a:lnTo>
                  <a:pt x="26822" y="44856"/>
                </a:lnTo>
                <a:close/>
              </a:path>
              <a:path w="27305" h="69850">
                <a:moveTo>
                  <a:pt x="26822" y="29870"/>
                </a:moveTo>
                <a:lnTo>
                  <a:pt x="0" y="29870"/>
                </a:lnTo>
                <a:lnTo>
                  <a:pt x="0" y="39357"/>
                </a:lnTo>
                <a:lnTo>
                  <a:pt x="26822" y="39357"/>
                </a:lnTo>
                <a:lnTo>
                  <a:pt x="26822" y="29870"/>
                </a:lnTo>
                <a:close/>
              </a:path>
              <a:path w="27305" h="69850">
                <a:moveTo>
                  <a:pt x="26822" y="14986"/>
                </a:moveTo>
                <a:lnTo>
                  <a:pt x="0" y="14986"/>
                </a:lnTo>
                <a:lnTo>
                  <a:pt x="0" y="24472"/>
                </a:lnTo>
                <a:lnTo>
                  <a:pt x="26822" y="24472"/>
                </a:lnTo>
                <a:lnTo>
                  <a:pt x="26822" y="14986"/>
                </a:lnTo>
                <a:close/>
              </a:path>
              <a:path w="27305" h="69850">
                <a:moveTo>
                  <a:pt x="26822" y="0"/>
                </a:moveTo>
                <a:lnTo>
                  <a:pt x="0" y="0"/>
                </a:lnTo>
                <a:lnTo>
                  <a:pt x="0" y="9486"/>
                </a:lnTo>
                <a:lnTo>
                  <a:pt x="26822" y="9486"/>
                </a:lnTo>
                <a:lnTo>
                  <a:pt x="26822" y="0"/>
                </a:lnTo>
                <a:close/>
              </a:path>
            </a:pathLst>
          </a:custGeom>
          <a:solidFill>
            <a:srgbClr val="8b837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54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50" name="object 5"/>
          <p:cNvSpPr/>
          <p:nvPr/>
        </p:nvSpPr>
        <p:spPr>
          <a:xfrm>
            <a:off x="6018480" y="2850480"/>
            <a:ext cx="55440" cy="24480"/>
          </a:xfrm>
          <a:custGeom>
            <a:avLst/>
            <a:gdLst>
              <a:gd name="textAreaLeft" fmla="*/ 0 w 55440"/>
              <a:gd name="textAreaRight" fmla="*/ 56160 w 55440"/>
              <a:gd name="textAreaTop" fmla="*/ 0 h 24480"/>
              <a:gd name="textAreaBottom" fmla="*/ 25200 h 24480"/>
            </a:gdLst>
            <a:ahLst/>
            <a:rect l="textAreaLeft" t="textAreaTop" r="textAreaRight" b="textAreaBottom"/>
            <a:pathLst>
              <a:path w="65405" h="29210">
                <a:moveTo>
                  <a:pt x="8890" y="0"/>
                </a:moveTo>
                <a:lnTo>
                  <a:pt x="0" y="0"/>
                </a:lnTo>
                <a:lnTo>
                  <a:pt x="0" y="28600"/>
                </a:lnTo>
                <a:lnTo>
                  <a:pt x="8890" y="28600"/>
                </a:lnTo>
                <a:lnTo>
                  <a:pt x="8890" y="0"/>
                </a:lnTo>
                <a:close/>
              </a:path>
              <a:path w="65405" h="29210">
                <a:moveTo>
                  <a:pt x="22834" y="0"/>
                </a:moveTo>
                <a:lnTo>
                  <a:pt x="13957" y="0"/>
                </a:lnTo>
                <a:lnTo>
                  <a:pt x="13957" y="28600"/>
                </a:lnTo>
                <a:lnTo>
                  <a:pt x="22834" y="28600"/>
                </a:lnTo>
                <a:lnTo>
                  <a:pt x="22834" y="0"/>
                </a:lnTo>
                <a:close/>
              </a:path>
              <a:path w="65405" h="29210">
                <a:moveTo>
                  <a:pt x="36791" y="0"/>
                </a:moveTo>
                <a:lnTo>
                  <a:pt x="27914" y="0"/>
                </a:lnTo>
                <a:lnTo>
                  <a:pt x="27914" y="28600"/>
                </a:lnTo>
                <a:lnTo>
                  <a:pt x="36791" y="28600"/>
                </a:lnTo>
                <a:lnTo>
                  <a:pt x="36791" y="0"/>
                </a:lnTo>
                <a:close/>
              </a:path>
              <a:path w="65405" h="29210">
                <a:moveTo>
                  <a:pt x="50927" y="0"/>
                </a:moveTo>
                <a:lnTo>
                  <a:pt x="42049" y="0"/>
                </a:lnTo>
                <a:lnTo>
                  <a:pt x="42049" y="28600"/>
                </a:lnTo>
                <a:lnTo>
                  <a:pt x="50927" y="28600"/>
                </a:lnTo>
                <a:lnTo>
                  <a:pt x="50927" y="0"/>
                </a:lnTo>
                <a:close/>
              </a:path>
              <a:path w="65405" h="29210">
                <a:moveTo>
                  <a:pt x="64884" y="0"/>
                </a:moveTo>
                <a:lnTo>
                  <a:pt x="56007" y="0"/>
                </a:lnTo>
                <a:lnTo>
                  <a:pt x="56007" y="28600"/>
                </a:lnTo>
                <a:lnTo>
                  <a:pt x="64884" y="28600"/>
                </a:lnTo>
                <a:lnTo>
                  <a:pt x="64884" y="0"/>
                </a:lnTo>
                <a:close/>
              </a:path>
            </a:pathLst>
          </a:custGeom>
          <a:solidFill>
            <a:srgbClr val="8b837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54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151" name="object 18" descr=""/>
          <p:cNvPicPr/>
          <p:nvPr/>
        </p:nvPicPr>
        <p:blipFill>
          <a:blip r:embed="rId11"/>
          <a:stretch/>
        </p:blipFill>
        <p:spPr>
          <a:xfrm>
            <a:off x="6215040" y="2790360"/>
            <a:ext cx="890280" cy="79920"/>
          </a:xfrm>
          <a:prstGeom prst="rect">
            <a:avLst/>
          </a:prstGeom>
          <a:ln w="0">
            <a:noFill/>
          </a:ln>
        </p:spPr>
      </p:pic>
      <p:pic>
        <p:nvPicPr>
          <p:cNvPr id="152" name="object 28" descr=""/>
          <p:cNvPicPr/>
          <p:nvPr/>
        </p:nvPicPr>
        <p:blipFill>
          <a:blip r:embed="rId12"/>
          <a:stretch/>
        </p:blipFill>
        <p:spPr>
          <a:xfrm>
            <a:off x="8125920" y="2763720"/>
            <a:ext cx="97560" cy="104400"/>
          </a:xfrm>
          <a:prstGeom prst="rect">
            <a:avLst/>
          </a:prstGeom>
          <a:ln w="0">
            <a:noFill/>
          </a:ln>
        </p:spPr>
      </p:pic>
      <p:pic>
        <p:nvPicPr>
          <p:cNvPr id="153" name="object 29" descr=""/>
          <p:cNvPicPr/>
          <p:nvPr/>
        </p:nvPicPr>
        <p:blipFill>
          <a:blip r:embed="rId13"/>
          <a:stretch/>
        </p:blipFill>
        <p:spPr>
          <a:xfrm>
            <a:off x="8314920" y="2790720"/>
            <a:ext cx="662760" cy="79920"/>
          </a:xfrm>
          <a:prstGeom prst="rect">
            <a:avLst/>
          </a:prstGeom>
          <a:ln w="0">
            <a:noFill/>
          </a:ln>
        </p:spPr>
      </p:pic>
      <p:sp>
        <p:nvSpPr>
          <p:cNvPr id="154" name="object 11"/>
          <p:cNvSpPr/>
          <p:nvPr/>
        </p:nvSpPr>
        <p:spPr>
          <a:xfrm>
            <a:off x="5987520" y="2979000"/>
            <a:ext cx="123480" cy="92880"/>
          </a:xfrm>
          <a:custGeom>
            <a:avLst/>
            <a:gdLst>
              <a:gd name="textAreaLeft" fmla="*/ 0 w 123480"/>
              <a:gd name="textAreaRight" fmla="*/ 124200 w 123480"/>
              <a:gd name="textAreaTop" fmla="*/ 0 h 92880"/>
              <a:gd name="textAreaBottom" fmla="*/ 93600 h 92880"/>
            </a:gdLst>
            <a:ahLst/>
            <a:rect l="textAreaLeft" t="textAreaTop" r="textAreaRight" b="textAreaBottom"/>
            <a:pathLst>
              <a:path w="144780" h="109220">
                <a:moveTo>
                  <a:pt x="59347" y="0"/>
                </a:moveTo>
                <a:lnTo>
                  <a:pt x="0" y="109016"/>
                </a:lnTo>
                <a:lnTo>
                  <a:pt x="144233" y="109016"/>
                </a:lnTo>
                <a:lnTo>
                  <a:pt x="96977" y="22047"/>
                </a:lnTo>
                <a:lnTo>
                  <a:pt x="84023" y="45491"/>
                </a:lnTo>
                <a:lnTo>
                  <a:pt x="59347" y="0"/>
                </a:lnTo>
                <a:close/>
              </a:path>
            </a:pathLst>
          </a:custGeom>
          <a:solidFill>
            <a:srgbClr val="99a4a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54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155" name="object 19" descr=""/>
          <p:cNvPicPr/>
          <p:nvPr/>
        </p:nvPicPr>
        <p:blipFill>
          <a:blip r:embed="rId14"/>
          <a:stretch/>
        </p:blipFill>
        <p:spPr>
          <a:xfrm>
            <a:off x="6213600" y="2935080"/>
            <a:ext cx="889200" cy="197640"/>
          </a:xfrm>
          <a:prstGeom prst="rect">
            <a:avLst/>
          </a:prstGeom>
          <a:ln w="0">
            <a:noFill/>
          </a:ln>
        </p:spPr>
      </p:pic>
      <p:pic>
        <p:nvPicPr>
          <p:cNvPr id="156" name="object 30" descr=""/>
          <p:cNvPicPr/>
          <p:nvPr/>
        </p:nvPicPr>
        <p:blipFill>
          <a:blip r:embed="rId15"/>
          <a:stretch/>
        </p:blipFill>
        <p:spPr>
          <a:xfrm>
            <a:off x="8103600" y="2912040"/>
            <a:ext cx="143280" cy="106920"/>
          </a:xfrm>
          <a:prstGeom prst="rect">
            <a:avLst/>
          </a:prstGeom>
          <a:ln w="0">
            <a:noFill/>
          </a:ln>
        </p:spPr>
      </p:pic>
      <p:pic>
        <p:nvPicPr>
          <p:cNvPr id="157" name="object 31" descr=""/>
          <p:cNvPicPr/>
          <p:nvPr/>
        </p:nvPicPr>
        <p:blipFill>
          <a:blip r:embed="rId16"/>
          <a:stretch/>
        </p:blipFill>
        <p:spPr>
          <a:xfrm>
            <a:off x="8317800" y="2936520"/>
            <a:ext cx="914760" cy="82080"/>
          </a:xfrm>
          <a:prstGeom prst="rect">
            <a:avLst/>
          </a:prstGeom>
          <a:ln w="0">
            <a:noFill/>
          </a:ln>
        </p:spPr>
      </p:pic>
      <p:pic>
        <p:nvPicPr>
          <p:cNvPr id="158" name="object 32" descr=""/>
          <p:cNvPicPr/>
          <p:nvPr/>
        </p:nvPicPr>
        <p:blipFill>
          <a:blip r:embed="rId17"/>
          <a:stretch/>
        </p:blipFill>
        <p:spPr>
          <a:xfrm>
            <a:off x="8118720" y="3063600"/>
            <a:ext cx="120240" cy="104400"/>
          </a:xfrm>
          <a:prstGeom prst="rect">
            <a:avLst/>
          </a:prstGeom>
          <a:ln w="0">
            <a:noFill/>
          </a:ln>
        </p:spPr>
      </p:pic>
      <p:pic>
        <p:nvPicPr>
          <p:cNvPr id="159" name="object 33" descr=""/>
          <p:cNvPicPr/>
          <p:nvPr/>
        </p:nvPicPr>
        <p:blipFill>
          <a:blip r:embed="rId18"/>
          <a:stretch/>
        </p:blipFill>
        <p:spPr>
          <a:xfrm>
            <a:off x="8323560" y="3090600"/>
            <a:ext cx="609840" cy="80280"/>
          </a:xfrm>
          <a:prstGeom prst="rect">
            <a:avLst/>
          </a:prstGeom>
          <a:ln w="0">
            <a:noFill/>
          </a:ln>
        </p:spPr>
      </p:pic>
      <p:pic>
        <p:nvPicPr>
          <p:cNvPr id="160" name="object 12" descr=""/>
          <p:cNvPicPr/>
          <p:nvPr/>
        </p:nvPicPr>
        <p:blipFill>
          <a:blip r:embed="rId19"/>
          <a:stretch/>
        </p:blipFill>
        <p:spPr>
          <a:xfrm>
            <a:off x="6015600" y="3177720"/>
            <a:ext cx="65880" cy="108360"/>
          </a:xfrm>
          <a:prstGeom prst="rect">
            <a:avLst/>
          </a:prstGeom>
          <a:ln w="0">
            <a:noFill/>
          </a:ln>
        </p:spPr>
      </p:pic>
      <p:pic>
        <p:nvPicPr>
          <p:cNvPr id="161" name="object 20" descr=""/>
          <p:cNvPicPr/>
          <p:nvPr/>
        </p:nvPicPr>
        <p:blipFill>
          <a:blip r:embed="rId20"/>
          <a:stretch/>
        </p:blipFill>
        <p:spPr>
          <a:xfrm>
            <a:off x="6206400" y="3199680"/>
            <a:ext cx="1752840" cy="83160"/>
          </a:xfrm>
          <a:prstGeom prst="rect">
            <a:avLst/>
          </a:prstGeom>
          <a:ln w="0">
            <a:noFill/>
          </a:ln>
        </p:spPr>
      </p:pic>
      <p:pic>
        <p:nvPicPr>
          <p:cNvPr id="162" name="object 34" descr=""/>
          <p:cNvPicPr/>
          <p:nvPr/>
        </p:nvPicPr>
        <p:blipFill>
          <a:blip r:embed="rId21"/>
          <a:stretch/>
        </p:blipFill>
        <p:spPr>
          <a:xfrm>
            <a:off x="8125920" y="3213720"/>
            <a:ext cx="101160" cy="104400"/>
          </a:xfrm>
          <a:prstGeom prst="rect">
            <a:avLst/>
          </a:prstGeom>
          <a:ln w="0">
            <a:noFill/>
          </a:ln>
        </p:spPr>
      </p:pic>
      <p:sp>
        <p:nvSpPr>
          <p:cNvPr id="163" name="object 35"/>
          <p:cNvSpPr/>
          <p:nvPr/>
        </p:nvSpPr>
        <p:spPr>
          <a:xfrm>
            <a:off x="8314560" y="3240720"/>
            <a:ext cx="395280" cy="63000"/>
          </a:xfrm>
          <a:custGeom>
            <a:avLst/>
            <a:gdLst>
              <a:gd name="textAreaLeft" fmla="*/ 0 w 395280"/>
              <a:gd name="textAreaRight" fmla="*/ 396000 w 395280"/>
              <a:gd name="textAreaTop" fmla="*/ 0 h 63000"/>
              <a:gd name="textAreaBottom" fmla="*/ 63720 h 63000"/>
            </a:gdLst>
            <a:ahLst/>
            <a:rect l="textAreaLeft" t="textAreaTop" r="textAreaRight" b="textAreaBottom"/>
            <a:pathLst>
              <a:path w="462279" h="74295">
                <a:moveTo>
                  <a:pt x="425710" y="54947"/>
                </a:moveTo>
                <a:lnTo>
                  <a:pt x="412508" y="73558"/>
                </a:lnTo>
                <a:lnTo>
                  <a:pt x="423329" y="73558"/>
                </a:lnTo>
                <a:lnTo>
                  <a:pt x="435504" y="55905"/>
                </a:lnTo>
                <a:lnTo>
                  <a:pt x="429247" y="55905"/>
                </a:lnTo>
                <a:lnTo>
                  <a:pt x="425710" y="54947"/>
                </a:lnTo>
                <a:close/>
              </a:path>
              <a:path w="462279" h="74295">
                <a:moveTo>
                  <a:pt x="452856" y="54013"/>
                </a:moveTo>
                <a:lnTo>
                  <a:pt x="452856" y="73558"/>
                </a:lnTo>
                <a:lnTo>
                  <a:pt x="461899" y="73558"/>
                </a:lnTo>
                <a:lnTo>
                  <a:pt x="461899" y="55905"/>
                </a:lnTo>
                <a:lnTo>
                  <a:pt x="454431" y="55905"/>
                </a:lnTo>
                <a:lnTo>
                  <a:pt x="452856" y="54013"/>
                </a:lnTo>
                <a:close/>
              </a:path>
              <a:path w="462279" h="74295">
                <a:moveTo>
                  <a:pt x="438035" y="52235"/>
                </a:moveTo>
                <a:lnTo>
                  <a:pt x="427634" y="52235"/>
                </a:lnTo>
                <a:lnTo>
                  <a:pt x="425710" y="54947"/>
                </a:lnTo>
                <a:lnTo>
                  <a:pt x="429247" y="55905"/>
                </a:lnTo>
                <a:lnTo>
                  <a:pt x="435504" y="55905"/>
                </a:lnTo>
                <a:lnTo>
                  <a:pt x="438035" y="52235"/>
                </a:lnTo>
                <a:close/>
              </a:path>
              <a:path w="462279" h="74295">
                <a:moveTo>
                  <a:pt x="461899" y="52235"/>
                </a:moveTo>
                <a:lnTo>
                  <a:pt x="438035" y="52235"/>
                </a:lnTo>
                <a:lnTo>
                  <a:pt x="435504" y="55905"/>
                </a:lnTo>
                <a:lnTo>
                  <a:pt x="452856" y="55905"/>
                </a:lnTo>
                <a:lnTo>
                  <a:pt x="452856" y="54013"/>
                </a:lnTo>
                <a:lnTo>
                  <a:pt x="461899" y="54013"/>
                </a:lnTo>
                <a:lnTo>
                  <a:pt x="461899" y="52235"/>
                </a:lnTo>
                <a:close/>
              </a:path>
              <a:path w="462279" h="74295">
                <a:moveTo>
                  <a:pt x="461899" y="54013"/>
                </a:moveTo>
                <a:lnTo>
                  <a:pt x="452856" y="54013"/>
                </a:lnTo>
                <a:lnTo>
                  <a:pt x="454431" y="55905"/>
                </a:lnTo>
                <a:lnTo>
                  <a:pt x="461899" y="55905"/>
                </a:lnTo>
                <a:lnTo>
                  <a:pt x="461899" y="54013"/>
                </a:lnTo>
                <a:close/>
              </a:path>
              <a:path w="462279" h="74295">
                <a:moveTo>
                  <a:pt x="461899" y="17868"/>
                </a:moveTo>
                <a:lnTo>
                  <a:pt x="430085" y="17868"/>
                </a:lnTo>
                <a:lnTo>
                  <a:pt x="424129" y="19519"/>
                </a:lnTo>
                <a:lnTo>
                  <a:pt x="419646" y="22809"/>
                </a:lnTo>
                <a:lnTo>
                  <a:pt x="415239" y="26098"/>
                </a:lnTo>
                <a:lnTo>
                  <a:pt x="413029" y="31000"/>
                </a:lnTo>
                <a:lnTo>
                  <a:pt x="413029" y="43434"/>
                </a:lnTo>
                <a:lnTo>
                  <a:pt x="415099" y="48031"/>
                </a:lnTo>
                <a:lnTo>
                  <a:pt x="419226" y="51180"/>
                </a:lnTo>
                <a:lnTo>
                  <a:pt x="423430" y="54330"/>
                </a:lnTo>
                <a:lnTo>
                  <a:pt x="425710" y="54947"/>
                </a:lnTo>
                <a:lnTo>
                  <a:pt x="427634" y="52235"/>
                </a:lnTo>
                <a:lnTo>
                  <a:pt x="461899" y="52235"/>
                </a:lnTo>
                <a:lnTo>
                  <a:pt x="461899" y="50863"/>
                </a:lnTo>
                <a:lnTo>
                  <a:pt x="452856" y="50863"/>
                </a:lnTo>
                <a:lnTo>
                  <a:pt x="452856" y="48653"/>
                </a:lnTo>
                <a:lnTo>
                  <a:pt x="428028" y="48653"/>
                </a:lnTo>
                <a:lnTo>
                  <a:pt x="423329" y="45008"/>
                </a:lnTo>
                <a:lnTo>
                  <a:pt x="423329" y="33807"/>
                </a:lnTo>
                <a:lnTo>
                  <a:pt x="424586" y="31000"/>
                </a:lnTo>
                <a:lnTo>
                  <a:pt x="427113" y="29324"/>
                </a:lnTo>
                <a:lnTo>
                  <a:pt x="429628" y="27571"/>
                </a:lnTo>
                <a:lnTo>
                  <a:pt x="433209" y="26695"/>
                </a:lnTo>
                <a:lnTo>
                  <a:pt x="452856" y="26695"/>
                </a:lnTo>
                <a:lnTo>
                  <a:pt x="452856" y="23863"/>
                </a:lnTo>
                <a:lnTo>
                  <a:pt x="461899" y="23863"/>
                </a:lnTo>
                <a:lnTo>
                  <a:pt x="461899" y="17868"/>
                </a:lnTo>
                <a:close/>
              </a:path>
              <a:path w="462279" h="74295">
                <a:moveTo>
                  <a:pt x="452856" y="23863"/>
                </a:moveTo>
                <a:lnTo>
                  <a:pt x="452856" y="50863"/>
                </a:lnTo>
                <a:lnTo>
                  <a:pt x="454431" y="48653"/>
                </a:lnTo>
                <a:lnTo>
                  <a:pt x="461899" y="48653"/>
                </a:lnTo>
                <a:lnTo>
                  <a:pt x="461899" y="26695"/>
                </a:lnTo>
                <a:lnTo>
                  <a:pt x="454431" y="26695"/>
                </a:lnTo>
                <a:lnTo>
                  <a:pt x="452856" y="23863"/>
                </a:lnTo>
                <a:close/>
              </a:path>
              <a:path w="462279" h="74295">
                <a:moveTo>
                  <a:pt x="461899" y="48653"/>
                </a:moveTo>
                <a:lnTo>
                  <a:pt x="454431" y="48653"/>
                </a:lnTo>
                <a:lnTo>
                  <a:pt x="452856" y="50863"/>
                </a:lnTo>
                <a:lnTo>
                  <a:pt x="461899" y="50863"/>
                </a:lnTo>
                <a:lnTo>
                  <a:pt x="461899" y="48653"/>
                </a:lnTo>
                <a:close/>
              </a:path>
              <a:path w="462279" h="74295">
                <a:moveTo>
                  <a:pt x="461899" y="23863"/>
                </a:moveTo>
                <a:lnTo>
                  <a:pt x="452856" y="23863"/>
                </a:lnTo>
                <a:lnTo>
                  <a:pt x="454431" y="26695"/>
                </a:lnTo>
                <a:lnTo>
                  <a:pt x="461899" y="26695"/>
                </a:lnTo>
                <a:lnTo>
                  <a:pt x="461899" y="23863"/>
                </a:lnTo>
                <a:close/>
              </a:path>
              <a:path w="462279" h="74295">
                <a:moveTo>
                  <a:pt x="388975" y="41516"/>
                </a:moveTo>
                <a:lnTo>
                  <a:pt x="367474" y="41516"/>
                </a:lnTo>
                <a:lnTo>
                  <a:pt x="363054" y="42252"/>
                </a:lnTo>
                <a:lnTo>
                  <a:pt x="350621" y="54787"/>
                </a:lnTo>
                <a:lnTo>
                  <a:pt x="350621" y="60947"/>
                </a:lnTo>
                <a:lnTo>
                  <a:pt x="363589" y="73558"/>
                </a:lnTo>
                <a:lnTo>
                  <a:pt x="363778" y="73558"/>
                </a:lnTo>
                <a:lnTo>
                  <a:pt x="367080" y="74193"/>
                </a:lnTo>
                <a:lnTo>
                  <a:pt x="376326" y="74193"/>
                </a:lnTo>
                <a:lnTo>
                  <a:pt x="380568" y="73240"/>
                </a:lnTo>
                <a:lnTo>
                  <a:pt x="383933" y="71348"/>
                </a:lnTo>
                <a:lnTo>
                  <a:pt x="387299" y="69392"/>
                </a:lnTo>
                <a:lnTo>
                  <a:pt x="389496" y="66921"/>
                </a:lnTo>
                <a:lnTo>
                  <a:pt x="389496" y="66421"/>
                </a:lnTo>
                <a:lnTo>
                  <a:pt x="369049" y="66421"/>
                </a:lnTo>
                <a:lnTo>
                  <a:pt x="366039" y="65608"/>
                </a:lnTo>
                <a:lnTo>
                  <a:pt x="363867" y="63995"/>
                </a:lnTo>
                <a:lnTo>
                  <a:pt x="361696" y="62318"/>
                </a:lnTo>
                <a:lnTo>
                  <a:pt x="360603" y="60109"/>
                </a:lnTo>
                <a:lnTo>
                  <a:pt x="360691" y="54787"/>
                </a:lnTo>
                <a:lnTo>
                  <a:pt x="361480" y="52959"/>
                </a:lnTo>
                <a:lnTo>
                  <a:pt x="364985" y="49606"/>
                </a:lnTo>
                <a:lnTo>
                  <a:pt x="368376" y="48767"/>
                </a:lnTo>
                <a:lnTo>
                  <a:pt x="388975" y="48767"/>
                </a:lnTo>
                <a:lnTo>
                  <a:pt x="388975" y="41516"/>
                </a:lnTo>
                <a:close/>
              </a:path>
              <a:path w="462279" h="74295">
                <a:moveTo>
                  <a:pt x="396379" y="26060"/>
                </a:moveTo>
                <a:lnTo>
                  <a:pt x="379031" y="26060"/>
                </a:lnTo>
                <a:lnTo>
                  <a:pt x="382739" y="27254"/>
                </a:lnTo>
                <a:lnTo>
                  <a:pt x="385191" y="29641"/>
                </a:lnTo>
                <a:lnTo>
                  <a:pt x="387757" y="32054"/>
                </a:lnTo>
                <a:lnTo>
                  <a:pt x="388975" y="35242"/>
                </a:lnTo>
                <a:lnTo>
                  <a:pt x="388975" y="56540"/>
                </a:lnTo>
                <a:lnTo>
                  <a:pt x="390969" y="63474"/>
                </a:lnTo>
                <a:lnTo>
                  <a:pt x="389636" y="66763"/>
                </a:lnTo>
                <a:lnTo>
                  <a:pt x="389496" y="66921"/>
                </a:lnTo>
                <a:lnTo>
                  <a:pt x="389496" y="73558"/>
                </a:lnTo>
                <a:lnTo>
                  <a:pt x="399059" y="73558"/>
                </a:lnTo>
                <a:lnTo>
                  <a:pt x="399059" y="48767"/>
                </a:lnTo>
                <a:lnTo>
                  <a:pt x="390651" y="48767"/>
                </a:lnTo>
                <a:lnTo>
                  <a:pt x="390651" y="41516"/>
                </a:lnTo>
                <a:lnTo>
                  <a:pt x="399059" y="41516"/>
                </a:lnTo>
                <a:lnTo>
                  <a:pt x="398971" y="32054"/>
                </a:lnTo>
                <a:lnTo>
                  <a:pt x="397001" y="26619"/>
                </a:lnTo>
                <a:lnTo>
                  <a:pt x="396379" y="26060"/>
                </a:lnTo>
                <a:close/>
              </a:path>
              <a:path w="462279" h="74295">
                <a:moveTo>
                  <a:pt x="388975" y="56540"/>
                </a:moveTo>
                <a:lnTo>
                  <a:pt x="389098" y="60109"/>
                </a:lnTo>
                <a:lnTo>
                  <a:pt x="389496" y="61798"/>
                </a:lnTo>
                <a:lnTo>
                  <a:pt x="389496" y="66921"/>
                </a:lnTo>
                <a:lnTo>
                  <a:pt x="389636" y="66763"/>
                </a:lnTo>
                <a:lnTo>
                  <a:pt x="390969" y="63474"/>
                </a:lnTo>
                <a:lnTo>
                  <a:pt x="388975" y="56540"/>
                </a:lnTo>
                <a:close/>
              </a:path>
              <a:path w="462279" h="74295">
                <a:moveTo>
                  <a:pt x="388975" y="56540"/>
                </a:moveTo>
                <a:lnTo>
                  <a:pt x="376682" y="66421"/>
                </a:lnTo>
                <a:lnTo>
                  <a:pt x="389496" y="66421"/>
                </a:lnTo>
                <a:lnTo>
                  <a:pt x="389496" y="61798"/>
                </a:lnTo>
                <a:lnTo>
                  <a:pt x="389098" y="60109"/>
                </a:lnTo>
                <a:lnTo>
                  <a:pt x="388975" y="56540"/>
                </a:lnTo>
                <a:close/>
              </a:path>
              <a:path w="462279" h="74295">
                <a:moveTo>
                  <a:pt x="399059" y="41516"/>
                </a:moveTo>
                <a:lnTo>
                  <a:pt x="390651" y="41516"/>
                </a:lnTo>
                <a:lnTo>
                  <a:pt x="390651" y="48767"/>
                </a:lnTo>
                <a:lnTo>
                  <a:pt x="399059" y="48767"/>
                </a:lnTo>
                <a:lnTo>
                  <a:pt x="399059" y="41516"/>
                </a:lnTo>
                <a:close/>
              </a:path>
              <a:path w="462279" h="74295">
                <a:moveTo>
                  <a:pt x="382841" y="17348"/>
                </a:moveTo>
                <a:lnTo>
                  <a:pt x="370801" y="17348"/>
                </a:lnTo>
                <a:lnTo>
                  <a:pt x="366560" y="17970"/>
                </a:lnTo>
                <a:lnTo>
                  <a:pt x="362496" y="19240"/>
                </a:lnTo>
                <a:lnTo>
                  <a:pt x="358508" y="20421"/>
                </a:lnTo>
                <a:lnTo>
                  <a:pt x="355066" y="22174"/>
                </a:lnTo>
                <a:lnTo>
                  <a:pt x="352196" y="24485"/>
                </a:lnTo>
                <a:lnTo>
                  <a:pt x="356400" y="32054"/>
                </a:lnTo>
                <a:lnTo>
                  <a:pt x="358571" y="30238"/>
                </a:lnTo>
                <a:lnTo>
                  <a:pt x="361238" y="28790"/>
                </a:lnTo>
                <a:lnTo>
                  <a:pt x="364388" y="27749"/>
                </a:lnTo>
                <a:lnTo>
                  <a:pt x="367538" y="26619"/>
                </a:lnTo>
                <a:lnTo>
                  <a:pt x="370763" y="26060"/>
                </a:lnTo>
                <a:lnTo>
                  <a:pt x="396379" y="26060"/>
                </a:lnTo>
                <a:lnTo>
                  <a:pt x="388776" y="19240"/>
                </a:lnTo>
                <a:lnTo>
                  <a:pt x="382841" y="17348"/>
                </a:lnTo>
                <a:close/>
              </a:path>
              <a:path w="462279" h="74295">
                <a:moveTo>
                  <a:pt x="293916" y="17868"/>
                </a:moveTo>
                <a:lnTo>
                  <a:pt x="283832" y="17868"/>
                </a:lnTo>
                <a:lnTo>
                  <a:pt x="283832" y="73558"/>
                </a:lnTo>
                <a:lnTo>
                  <a:pt x="293916" y="73558"/>
                </a:lnTo>
                <a:lnTo>
                  <a:pt x="293916" y="50228"/>
                </a:lnTo>
                <a:lnTo>
                  <a:pt x="335737" y="50228"/>
                </a:lnTo>
                <a:lnTo>
                  <a:pt x="335737" y="41516"/>
                </a:lnTo>
                <a:lnTo>
                  <a:pt x="293916" y="41516"/>
                </a:lnTo>
                <a:lnTo>
                  <a:pt x="293916" y="17868"/>
                </a:lnTo>
                <a:close/>
              </a:path>
              <a:path w="462279" h="74295">
                <a:moveTo>
                  <a:pt x="335737" y="50228"/>
                </a:moveTo>
                <a:lnTo>
                  <a:pt x="325653" y="50228"/>
                </a:lnTo>
                <a:lnTo>
                  <a:pt x="325653" y="73558"/>
                </a:lnTo>
                <a:lnTo>
                  <a:pt x="335737" y="73558"/>
                </a:lnTo>
                <a:lnTo>
                  <a:pt x="335737" y="50228"/>
                </a:lnTo>
                <a:close/>
              </a:path>
              <a:path w="462279" h="74295">
                <a:moveTo>
                  <a:pt x="335737" y="17868"/>
                </a:moveTo>
                <a:lnTo>
                  <a:pt x="325653" y="17868"/>
                </a:lnTo>
                <a:lnTo>
                  <a:pt x="325653" y="41516"/>
                </a:lnTo>
                <a:lnTo>
                  <a:pt x="335737" y="41516"/>
                </a:lnTo>
                <a:lnTo>
                  <a:pt x="335737" y="17868"/>
                </a:lnTo>
                <a:close/>
              </a:path>
              <a:path w="462279" h="74295">
                <a:moveTo>
                  <a:pt x="210388" y="17868"/>
                </a:moveTo>
                <a:lnTo>
                  <a:pt x="199986" y="17868"/>
                </a:lnTo>
                <a:lnTo>
                  <a:pt x="199986" y="73558"/>
                </a:lnTo>
                <a:lnTo>
                  <a:pt x="209232" y="73558"/>
                </a:lnTo>
                <a:lnTo>
                  <a:pt x="209325" y="33054"/>
                </a:lnTo>
                <a:lnTo>
                  <a:pt x="207678" y="30162"/>
                </a:lnTo>
                <a:lnTo>
                  <a:pt x="207238" y="29425"/>
                </a:lnTo>
                <a:lnTo>
                  <a:pt x="209232" y="29006"/>
                </a:lnTo>
                <a:lnTo>
                  <a:pt x="216868" y="29006"/>
                </a:lnTo>
                <a:lnTo>
                  <a:pt x="210388" y="17868"/>
                </a:lnTo>
                <a:close/>
              </a:path>
              <a:path w="462279" h="74295">
                <a:moveTo>
                  <a:pt x="264198" y="29222"/>
                </a:moveTo>
                <a:lnTo>
                  <a:pt x="255054" y="29222"/>
                </a:lnTo>
                <a:lnTo>
                  <a:pt x="256730" y="30162"/>
                </a:lnTo>
                <a:lnTo>
                  <a:pt x="254898" y="33054"/>
                </a:lnTo>
                <a:lnTo>
                  <a:pt x="255074" y="33054"/>
                </a:lnTo>
                <a:lnTo>
                  <a:pt x="255054" y="73558"/>
                </a:lnTo>
                <a:lnTo>
                  <a:pt x="264198" y="73558"/>
                </a:lnTo>
                <a:lnTo>
                  <a:pt x="264198" y="29222"/>
                </a:lnTo>
                <a:close/>
              </a:path>
              <a:path w="462279" h="74295">
                <a:moveTo>
                  <a:pt x="216868" y="29006"/>
                </a:moveTo>
                <a:lnTo>
                  <a:pt x="209232" y="29006"/>
                </a:lnTo>
                <a:lnTo>
                  <a:pt x="209333" y="33054"/>
                </a:lnTo>
                <a:lnTo>
                  <a:pt x="229831" y="67259"/>
                </a:lnTo>
                <a:lnTo>
                  <a:pt x="234251" y="67259"/>
                </a:lnTo>
                <a:lnTo>
                  <a:pt x="239222" y="59054"/>
                </a:lnTo>
                <a:lnTo>
                  <a:pt x="230149" y="59054"/>
                </a:lnTo>
                <a:lnTo>
                  <a:pt x="232278" y="55489"/>
                </a:lnTo>
                <a:lnTo>
                  <a:pt x="217112" y="29425"/>
                </a:lnTo>
                <a:lnTo>
                  <a:pt x="216994" y="29222"/>
                </a:lnTo>
                <a:lnTo>
                  <a:pt x="216868" y="29006"/>
                </a:lnTo>
                <a:close/>
              </a:path>
              <a:path w="462279" h="74295">
                <a:moveTo>
                  <a:pt x="232278" y="55489"/>
                </a:moveTo>
                <a:lnTo>
                  <a:pt x="230149" y="59054"/>
                </a:lnTo>
                <a:lnTo>
                  <a:pt x="234353" y="59054"/>
                </a:lnTo>
                <a:lnTo>
                  <a:pt x="232278" y="55489"/>
                </a:lnTo>
                <a:close/>
              </a:path>
              <a:path w="462279" h="74295">
                <a:moveTo>
                  <a:pt x="264198" y="17868"/>
                </a:moveTo>
                <a:lnTo>
                  <a:pt x="254736" y="17868"/>
                </a:lnTo>
                <a:lnTo>
                  <a:pt x="232278" y="55489"/>
                </a:lnTo>
                <a:lnTo>
                  <a:pt x="234353" y="59054"/>
                </a:lnTo>
                <a:lnTo>
                  <a:pt x="239222" y="59054"/>
                </a:lnTo>
                <a:lnTo>
                  <a:pt x="254977" y="33054"/>
                </a:lnTo>
                <a:lnTo>
                  <a:pt x="255054" y="29222"/>
                </a:lnTo>
                <a:lnTo>
                  <a:pt x="264198" y="29222"/>
                </a:lnTo>
                <a:lnTo>
                  <a:pt x="264198" y="17868"/>
                </a:lnTo>
                <a:close/>
              </a:path>
              <a:path w="462279" h="74295">
                <a:moveTo>
                  <a:pt x="209232" y="29006"/>
                </a:moveTo>
                <a:lnTo>
                  <a:pt x="207238" y="29425"/>
                </a:lnTo>
                <a:lnTo>
                  <a:pt x="209509" y="33054"/>
                </a:lnTo>
                <a:lnTo>
                  <a:pt x="209232" y="33054"/>
                </a:lnTo>
                <a:lnTo>
                  <a:pt x="209232" y="29006"/>
                </a:lnTo>
                <a:close/>
              </a:path>
              <a:path w="462279" h="74295">
                <a:moveTo>
                  <a:pt x="255054" y="29222"/>
                </a:moveTo>
                <a:lnTo>
                  <a:pt x="255160" y="33054"/>
                </a:lnTo>
                <a:lnTo>
                  <a:pt x="254867" y="33054"/>
                </a:lnTo>
                <a:lnTo>
                  <a:pt x="256730" y="30162"/>
                </a:lnTo>
                <a:lnTo>
                  <a:pt x="255054" y="29222"/>
                </a:lnTo>
                <a:close/>
              </a:path>
              <a:path w="462279" h="74295">
                <a:moveTo>
                  <a:pt x="162064" y="17348"/>
                </a:moveTo>
                <a:lnTo>
                  <a:pt x="150926" y="17348"/>
                </a:lnTo>
                <a:lnTo>
                  <a:pt x="145948" y="18567"/>
                </a:lnTo>
                <a:lnTo>
                  <a:pt x="141605" y="21018"/>
                </a:lnTo>
                <a:lnTo>
                  <a:pt x="137261" y="23406"/>
                </a:lnTo>
                <a:lnTo>
                  <a:pt x="133832" y="26733"/>
                </a:lnTo>
                <a:lnTo>
                  <a:pt x="128790" y="35280"/>
                </a:lnTo>
                <a:lnTo>
                  <a:pt x="127533" y="40182"/>
                </a:lnTo>
                <a:lnTo>
                  <a:pt x="127549" y="51244"/>
                </a:lnTo>
                <a:lnTo>
                  <a:pt x="128827" y="56146"/>
                </a:lnTo>
                <a:lnTo>
                  <a:pt x="131305" y="60426"/>
                </a:lnTo>
                <a:lnTo>
                  <a:pt x="133749" y="64554"/>
                </a:lnTo>
                <a:lnTo>
                  <a:pt x="133832" y="64693"/>
                </a:lnTo>
                <a:lnTo>
                  <a:pt x="137261" y="68059"/>
                </a:lnTo>
                <a:lnTo>
                  <a:pt x="145948" y="72961"/>
                </a:lnTo>
                <a:lnTo>
                  <a:pt x="150926" y="74193"/>
                </a:lnTo>
                <a:lnTo>
                  <a:pt x="162064" y="74193"/>
                </a:lnTo>
                <a:lnTo>
                  <a:pt x="167005" y="72961"/>
                </a:lnTo>
                <a:lnTo>
                  <a:pt x="175755" y="68059"/>
                </a:lnTo>
                <a:lnTo>
                  <a:pt x="178508" y="65366"/>
                </a:lnTo>
                <a:lnTo>
                  <a:pt x="152958" y="65366"/>
                </a:lnTo>
                <a:lnTo>
                  <a:pt x="149771" y="64554"/>
                </a:lnTo>
                <a:lnTo>
                  <a:pt x="137718" y="49631"/>
                </a:lnTo>
                <a:lnTo>
                  <a:pt x="137718" y="41719"/>
                </a:lnTo>
                <a:lnTo>
                  <a:pt x="138557" y="38290"/>
                </a:lnTo>
                <a:lnTo>
                  <a:pt x="140246" y="35420"/>
                </a:lnTo>
                <a:lnTo>
                  <a:pt x="141922" y="32473"/>
                </a:lnTo>
                <a:lnTo>
                  <a:pt x="144170" y="30200"/>
                </a:lnTo>
                <a:lnTo>
                  <a:pt x="149771" y="26974"/>
                </a:lnTo>
                <a:lnTo>
                  <a:pt x="152958" y="26174"/>
                </a:lnTo>
                <a:lnTo>
                  <a:pt x="178619" y="26174"/>
                </a:lnTo>
                <a:lnTo>
                  <a:pt x="175755" y="23406"/>
                </a:lnTo>
                <a:lnTo>
                  <a:pt x="171348" y="21018"/>
                </a:lnTo>
                <a:lnTo>
                  <a:pt x="167005" y="18567"/>
                </a:lnTo>
                <a:lnTo>
                  <a:pt x="162064" y="17348"/>
                </a:lnTo>
                <a:close/>
              </a:path>
              <a:path w="462279" h="74295">
                <a:moveTo>
                  <a:pt x="178619" y="26174"/>
                </a:moveTo>
                <a:lnTo>
                  <a:pt x="160108" y="26174"/>
                </a:lnTo>
                <a:lnTo>
                  <a:pt x="163296" y="26974"/>
                </a:lnTo>
                <a:lnTo>
                  <a:pt x="166090" y="28587"/>
                </a:lnTo>
                <a:lnTo>
                  <a:pt x="168960" y="30200"/>
                </a:lnTo>
                <a:lnTo>
                  <a:pt x="171208" y="32473"/>
                </a:lnTo>
                <a:lnTo>
                  <a:pt x="172745" y="35280"/>
                </a:lnTo>
                <a:lnTo>
                  <a:pt x="174434" y="38290"/>
                </a:lnTo>
                <a:lnTo>
                  <a:pt x="175234" y="41719"/>
                </a:lnTo>
                <a:lnTo>
                  <a:pt x="175234" y="49631"/>
                </a:lnTo>
                <a:lnTo>
                  <a:pt x="166090" y="62953"/>
                </a:lnTo>
                <a:lnTo>
                  <a:pt x="163296" y="64554"/>
                </a:lnTo>
                <a:lnTo>
                  <a:pt x="160108" y="65366"/>
                </a:lnTo>
                <a:lnTo>
                  <a:pt x="178508" y="65366"/>
                </a:lnTo>
                <a:lnTo>
                  <a:pt x="179197" y="64693"/>
                </a:lnTo>
                <a:lnTo>
                  <a:pt x="181648" y="60426"/>
                </a:lnTo>
                <a:lnTo>
                  <a:pt x="184162" y="56146"/>
                </a:lnTo>
                <a:lnTo>
                  <a:pt x="185432" y="51244"/>
                </a:lnTo>
                <a:lnTo>
                  <a:pt x="185432" y="40182"/>
                </a:lnTo>
                <a:lnTo>
                  <a:pt x="184218" y="35420"/>
                </a:lnTo>
                <a:lnTo>
                  <a:pt x="184182" y="35280"/>
                </a:lnTo>
                <a:lnTo>
                  <a:pt x="181648" y="31000"/>
                </a:lnTo>
                <a:lnTo>
                  <a:pt x="179197" y="26733"/>
                </a:lnTo>
                <a:lnTo>
                  <a:pt x="178619" y="26174"/>
                </a:lnTo>
                <a:close/>
              </a:path>
              <a:path w="462279" h="74295">
                <a:moveTo>
                  <a:pt x="43713" y="0"/>
                </a:moveTo>
                <a:lnTo>
                  <a:pt x="33312" y="0"/>
                </a:lnTo>
                <a:lnTo>
                  <a:pt x="0" y="73558"/>
                </a:lnTo>
                <a:lnTo>
                  <a:pt x="10820" y="73558"/>
                </a:lnTo>
                <a:lnTo>
                  <a:pt x="18900" y="55168"/>
                </a:lnTo>
                <a:lnTo>
                  <a:pt x="14185" y="55168"/>
                </a:lnTo>
                <a:lnTo>
                  <a:pt x="17018" y="46761"/>
                </a:lnTo>
                <a:lnTo>
                  <a:pt x="22594" y="46761"/>
                </a:lnTo>
                <a:lnTo>
                  <a:pt x="38455" y="10662"/>
                </a:lnTo>
                <a:lnTo>
                  <a:pt x="36360" y="5892"/>
                </a:lnTo>
                <a:lnTo>
                  <a:pt x="46390" y="5892"/>
                </a:lnTo>
                <a:lnTo>
                  <a:pt x="43713" y="0"/>
                </a:lnTo>
                <a:close/>
              </a:path>
              <a:path w="462279" h="74295">
                <a:moveTo>
                  <a:pt x="46390" y="5892"/>
                </a:moveTo>
                <a:lnTo>
                  <a:pt x="40551" y="5892"/>
                </a:lnTo>
                <a:lnTo>
                  <a:pt x="38455" y="10662"/>
                </a:lnTo>
                <a:lnTo>
                  <a:pt x="66090" y="73558"/>
                </a:lnTo>
                <a:lnTo>
                  <a:pt x="77127" y="73558"/>
                </a:lnTo>
                <a:lnTo>
                  <a:pt x="68773" y="55168"/>
                </a:lnTo>
                <a:lnTo>
                  <a:pt x="61468" y="55168"/>
                </a:lnTo>
                <a:lnTo>
                  <a:pt x="58420" y="46761"/>
                </a:lnTo>
                <a:lnTo>
                  <a:pt x="64954" y="46761"/>
                </a:lnTo>
                <a:lnTo>
                  <a:pt x="46390" y="5892"/>
                </a:lnTo>
                <a:close/>
              </a:path>
              <a:path w="462279" h="74295">
                <a:moveTo>
                  <a:pt x="94348" y="24066"/>
                </a:moveTo>
                <a:lnTo>
                  <a:pt x="94348" y="73558"/>
                </a:lnTo>
                <a:lnTo>
                  <a:pt x="104432" y="73558"/>
                </a:lnTo>
                <a:lnTo>
                  <a:pt x="104432" y="26695"/>
                </a:lnTo>
                <a:lnTo>
                  <a:pt x="96875" y="26695"/>
                </a:lnTo>
                <a:lnTo>
                  <a:pt x="94348" y="24066"/>
                </a:lnTo>
                <a:close/>
              </a:path>
              <a:path w="462279" h="74295">
                <a:moveTo>
                  <a:pt x="22594" y="46761"/>
                </a:moveTo>
                <a:lnTo>
                  <a:pt x="17018" y="46761"/>
                </a:lnTo>
                <a:lnTo>
                  <a:pt x="14185" y="55168"/>
                </a:lnTo>
                <a:lnTo>
                  <a:pt x="18900" y="55168"/>
                </a:lnTo>
                <a:lnTo>
                  <a:pt x="22594" y="46761"/>
                </a:lnTo>
                <a:close/>
              </a:path>
              <a:path w="462279" h="74295">
                <a:moveTo>
                  <a:pt x="54316" y="46761"/>
                </a:moveTo>
                <a:lnTo>
                  <a:pt x="22594" y="46761"/>
                </a:lnTo>
                <a:lnTo>
                  <a:pt x="18900" y="55168"/>
                </a:lnTo>
                <a:lnTo>
                  <a:pt x="58010" y="55168"/>
                </a:lnTo>
                <a:lnTo>
                  <a:pt x="54316" y="46761"/>
                </a:lnTo>
                <a:close/>
              </a:path>
              <a:path w="462279" h="74295">
                <a:moveTo>
                  <a:pt x="64954" y="46761"/>
                </a:moveTo>
                <a:lnTo>
                  <a:pt x="58420" y="46761"/>
                </a:lnTo>
                <a:lnTo>
                  <a:pt x="61468" y="55168"/>
                </a:lnTo>
                <a:lnTo>
                  <a:pt x="68773" y="55168"/>
                </a:lnTo>
                <a:lnTo>
                  <a:pt x="64954" y="46761"/>
                </a:lnTo>
                <a:close/>
              </a:path>
              <a:path w="462279" h="74295">
                <a:moveTo>
                  <a:pt x="124828" y="17868"/>
                </a:moveTo>
                <a:lnTo>
                  <a:pt x="73964" y="17868"/>
                </a:lnTo>
                <a:lnTo>
                  <a:pt x="73964" y="26695"/>
                </a:lnTo>
                <a:lnTo>
                  <a:pt x="94348" y="26695"/>
                </a:lnTo>
                <a:lnTo>
                  <a:pt x="94348" y="24066"/>
                </a:lnTo>
                <a:lnTo>
                  <a:pt x="124828" y="24066"/>
                </a:lnTo>
                <a:lnTo>
                  <a:pt x="124828" y="17868"/>
                </a:lnTo>
                <a:close/>
              </a:path>
              <a:path w="462279" h="74295">
                <a:moveTo>
                  <a:pt x="104432" y="24066"/>
                </a:moveTo>
                <a:lnTo>
                  <a:pt x="94348" y="24066"/>
                </a:lnTo>
                <a:lnTo>
                  <a:pt x="96875" y="26695"/>
                </a:lnTo>
                <a:lnTo>
                  <a:pt x="102019" y="26695"/>
                </a:lnTo>
                <a:lnTo>
                  <a:pt x="104432" y="24066"/>
                </a:lnTo>
                <a:close/>
              </a:path>
              <a:path w="462279" h="74295">
                <a:moveTo>
                  <a:pt x="104432" y="24066"/>
                </a:moveTo>
                <a:lnTo>
                  <a:pt x="102019" y="26695"/>
                </a:lnTo>
                <a:lnTo>
                  <a:pt x="104432" y="26695"/>
                </a:lnTo>
                <a:lnTo>
                  <a:pt x="104432" y="24066"/>
                </a:lnTo>
                <a:close/>
              </a:path>
              <a:path w="462279" h="74295">
                <a:moveTo>
                  <a:pt x="124828" y="24066"/>
                </a:moveTo>
                <a:lnTo>
                  <a:pt x="104432" y="24066"/>
                </a:lnTo>
                <a:lnTo>
                  <a:pt x="104432" y="26695"/>
                </a:lnTo>
                <a:lnTo>
                  <a:pt x="124828" y="26695"/>
                </a:lnTo>
                <a:lnTo>
                  <a:pt x="124828" y="24066"/>
                </a:lnTo>
                <a:close/>
              </a:path>
              <a:path w="462279" h="74295">
                <a:moveTo>
                  <a:pt x="40551" y="5892"/>
                </a:moveTo>
                <a:lnTo>
                  <a:pt x="36360" y="5892"/>
                </a:lnTo>
                <a:lnTo>
                  <a:pt x="38455" y="10662"/>
                </a:lnTo>
                <a:lnTo>
                  <a:pt x="40551" y="5892"/>
                </a:lnTo>
                <a:close/>
              </a:path>
            </a:pathLst>
          </a:cu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54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64" name="object 13"/>
          <p:cNvSpPr/>
          <p:nvPr/>
        </p:nvSpPr>
        <p:spPr>
          <a:xfrm>
            <a:off x="5995080" y="3326400"/>
            <a:ext cx="110880" cy="110880"/>
          </a:xfrm>
          <a:custGeom>
            <a:avLst/>
            <a:gdLst>
              <a:gd name="textAreaLeft" fmla="*/ 0 w 110880"/>
              <a:gd name="textAreaRight" fmla="*/ 111600 w 110880"/>
              <a:gd name="textAreaTop" fmla="*/ 0 h 110880"/>
              <a:gd name="textAreaBottom" fmla="*/ 111600 h 110880"/>
            </a:gdLst>
            <a:ahLst/>
            <a:rect l="textAreaLeft" t="textAreaTop" r="textAreaRight" b="textAreaBottom"/>
            <a:pathLst>
              <a:path w="130175" h="130175">
                <a:moveTo>
                  <a:pt x="94627" y="35102"/>
                </a:moveTo>
                <a:lnTo>
                  <a:pt x="35077" y="35102"/>
                </a:lnTo>
                <a:lnTo>
                  <a:pt x="35077" y="94665"/>
                </a:lnTo>
                <a:lnTo>
                  <a:pt x="94627" y="94665"/>
                </a:lnTo>
                <a:lnTo>
                  <a:pt x="94627" y="35102"/>
                </a:lnTo>
                <a:close/>
              </a:path>
              <a:path w="130175" h="130175">
                <a:moveTo>
                  <a:pt x="130035" y="21145"/>
                </a:moveTo>
                <a:lnTo>
                  <a:pt x="122618" y="21145"/>
                </a:lnTo>
                <a:lnTo>
                  <a:pt x="122618" y="18580"/>
                </a:lnTo>
                <a:lnTo>
                  <a:pt x="122618" y="13563"/>
                </a:lnTo>
                <a:lnTo>
                  <a:pt x="116471" y="7416"/>
                </a:lnTo>
                <a:lnTo>
                  <a:pt x="111467" y="7416"/>
                </a:lnTo>
                <a:lnTo>
                  <a:pt x="111467" y="21450"/>
                </a:lnTo>
                <a:lnTo>
                  <a:pt x="111467" y="108585"/>
                </a:lnTo>
                <a:lnTo>
                  <a:pt x="108585" y="111467"/>
                </a:lnTo>
                <a:lnTo>
                  <a:pt x="21450" y="111467"/>
                </a:lnTo>
                <a:lnTo>
                  <a:pt x="18567" y="108585"/>
                </a:lnTo>
                <a:lnTo>
                  <a:pt x="18554" y="21450"/>
                </a:lnTo>
                <a:lnTo>
                  <a:pt x="21437" y="18580"/>
                </a:lnTo>
                <a:lnTo>
                  <a:pt x="108585" y="18580"/>
                </a:lnTo>
                <a:lnTo>
                  <a:pt x="111467" y="21450"/>
                </a:lnTo>
                <a:lnTo>
                  <a:pt x="111467" y="7416"/>
                </a:lnTo>
                <a:lnTo>
                  <a:pt x="108889" y="7416"/>
                </a:lnTo>
                <a:lnTo>
                  <a:pt x="108889" y="0"/>
                </a:lnTo>
                <a:lnTo>
                  <a:pt x="94018" y="0"/>
                </a:lnTo>
                <a:lnTo>
                  <a:pt x="94018" y="7416"/>
                </a:lnTo>
                <a:lnTo>
                  <a:pt x="84582" y="7416"/>
                </a:lnTo>
                <a:lnTo>
                  <a:pt x="84582" y="0"/>
                </a:lnTo>
                <a:lnTo>
                  <a:pt x="69735" y="0"/>
                </a:lnTo>
                <a:lnTo>
                  <a:pt x="69735" y="7416"/>
                </a:lnTo>
                <a:lnTo>
                  <a:pt x="60299" y="7416"/>
                </a:lnTo>
                <a:lnTo>
                  <a:pt x="60299" y="0"/>
                </a:lnTo>
                <a:lnTo>
                  <a:pt x="45427" y="0"/>
                </a:lnTo>
                <a:lnTo>
                  <a:pt x="45427" y="7416"/>
                </a:lnTo>
                <a:lnTo>
                  <a:pt x="35979" y="7416"/>
                </a:lnTo>
                <a:lnTo>
                  <a:pt x="35979" y="0"/>
                </a:lnTo>
                <a:lnTo>
                  <a:pt x="21145" y="0"/>
                </a:lnTo>
                <a:lnTo>
                  <a:pt x="21145" y="7416"/>
                </a:lnTo>
                <a:lnTo>
                  <a:pt x="13576" y="7416"/>
                </a:lnTo>
                <a:lnTo>
                  <a:pt x="7429" y="13563"/>
                </a:lnTo>
                <a:lnTo>
                  <a:pt x="7429" y="21145"/>
                </a:lnTo>
                <a:lnTo>
                  <a:pt x="0" y="21145"/>
                </a:lnTo>
                <a:lnTo>
                  <a:pt x="0" y="36004"/>
                </a:lnTo>
                <a:lnTo>
                  <a:pt x="7429" y="36004"/>
                </a:lnTo>
                <a:lnTo>
                  <a:pt x="7429" y="45440"/>
                </a:lnTo>
                <a:lnTo>
                  <a:pt x="0" y="45440"/>
                </a:lnTo>
                <a:lnTo>
                  <a:pt x="0" y="60312"/>
                </a:lnTo>
                <a:lnTo>
                  <a:pt x="7429" y="60312"/>
                </a:lnTo>
                <a:lnTo>
                  <a:pt x="7429" y="69748"/>
                </a:lnTo>
                <a:lnTo>
                  <a:pt x="0" y="69748"/>
                </a:lnTo>
                <a:lnTo>
                  <a:pt x="0" y="84607"/>
                </a:lnTo>
                <a:lnTo>
                  <a:pt x="7429" y="84607"/>
                </a:lnTo>
                <a:lnTo>
                  <a:pt x="7429" y="94056"/>
                </a:lnTo>
                <a:lnTo>
                  <a:pt x="0" y="94056"/>
                </a:lnTo>
                <a:lnTo>
                  <a:pt x="0" y="108915"/>
                </a:lnTo>
                <a:lnTo>
                  <a:pt x="7429" y="108915"/>
                </a:lnTo>
                <a:lnTo>
                  <a:pt x="7429" y="116484"/>
                </a:lnTo>
                <a:lnTo>
                  <a:pt x="13576" y="122643"/>
                </a:lnTo>
                <a:lnTo>
                  <a:pt x="21145" y="122643"/>
                </a:lnTo>
                <a:lnTo>
                  <a:pt x="21145" y="130073"/>
                </a:lnTo>
                <a:lnTo>
                  <a:pt x="35979" y="130073"/>
                </a:lnTo>
                <a:lnTo>
                  <a:pt x="35979" y="122643"/>
                </a:lnTo>
                <a:lnTo>
                  <a:pt x="45427" y="122643"/>
                </a:lnTo>
                <a:lnTo>
                  <a:pt x="45427" y="130073"/>
                </a:lnTo>
                <a:lnTo>
                  <a:pt x="60299" y="130073"/>
                </a:lnTo>
                <a:lnTo>
                  <a:pt x="60299" y="122643"/>
                </a:lnTo>
                <a:lnTo>
                  <a:pt x="69735" y="122643"/>
                </a:lnTo>
                <a:lnTo>
                  <a:pt x="69735" y="130073"/>
                </a:lnTo>
                <a:lnTo>
                  <a:pt x="84582" y="130073"/>
                </a:lnTo>
                <a:lnTo>
                  <a:pt x="84582" y="122643"/>
                </a:lnTo>
                <a:lnTo>
                  <a:pt x="94018" y="122643"/>
                </a:lnTo>
                <a:lnTo>
                  <a:pt x="94018" y="130073"/>
                </a:lnTo>
                <a:lnTo>
                  <a:pt x="108889" y="130073"/>
                </a:lnTo>
                <a:lnTo>
                  <a:pt x="108889" y="122643"/>
                </a:lnTo>
                <a:lnTo>
                  <a:pt x="116471" y="122643"/>
                </a:lnTo>
                <a:lnTo>
                  <a:pt x="122593" y="116484"/>
                </a:lnTo>
                <a:lnTo>
                  <a:pt x="122618" y="111467"/>
                </a:lnTo>
                <a:lnTo>
                  <a:pt x="122618" y="108915"/>
                </a:lnTo>
                <a:lnTo>
                  <a:pt x="130035" y="108915"/>
                </a:lnTo>
                <a:lnTo>
                  <a:pt x="130035" y="94056"/>
                </a:lnTo>
                <a:lnTo>
                  <a:pt x="122618" y="94056"/>
                </a:lnTo>
                <a:lnTo>
                  <a:pt x="122618" y="84607"/>
                </a:lnTo>
                <a:lnTo>
                  <a:pt x="130035" y="84607"/>
                </a:lnTo>
                <a:lnTo>
                  <a:pt x="130035" y="69748"/>
                </a:lnTo>
                <a:lnTo>
                  <a:pt x="122618" y="69748"/>
                </a:lnTo>
                <a:lnTo>
                  <a:pt x="122618" y="60312"/>
                </a:lnTo>
                <a:lnTo>
                  <a:pt x="130035" y="60312"/>
                </a:lnTo>
                <a:lnTo>
                  <a:pt x="130035" y="45440"/>
                </a:lnTo>
                <a:lnTo>
                  <a:pt x="122618" y="45440"/>
                </a:lnTo>
                <a:lnTo>
                  <a:pt x="122618" y="36004"/>
                </a:lnTo>
                <a:lnTo>
                  <a:pt x="130035" y="36004"/>
                </a:lnTo>
                <a:lnTo>
                  <a:pt x="130035" y="21145"/>
                </a:lnTo>
                <a:close/>
              </a:path>
            </a:pathLst>
          </a:custGeom>
          <a:solidFill>
            <a:srgbClr val="797fa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54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165" name="object 21" descr=""/>
          <p:cNvPicPr/>
          <p:nvPr/>
        </p:nvPicPr>
        <p:blipFill>
          <a:blip r:embed="rId22"/>
          <a:stretch/>
        </p:blipFill>
        <p:spPr>
          <a:xfrm>
            <a:off x="6207840" y="3352320"/>
            <a:ext cx="1493640" cy="80640"/>
          </a:xfrm>
          <a:prstGeom prst="rect">
            <a:avLst/>
          </a:prstGeom>
          <a:ln w="0">
            <a:noFill/>
          </a:ln>
        </p:spPr>
      </p:pic>
      <p:pic>
        <p:nvPicPr>
          <p:cNvPr id="166" name="object 36" descr=""/>
          <p:cNvPicPr/>
          <p:nvPr/>
        </p:nvPicPr>
        <p:blipFill>
          <a:blip r:embed="rId23"/>
          <a:stretch/>
        </p:blipFill>
        <p:spPr>
          <a:xfrm>
            <a:off x="8125920" y="3363840"/>
            <a:ext cx="104040" cy="104400"/>
          </a:xfrm>
          <a:prstGeom prst="rect">
            <a:avLst/>
          </a:prstGeom>
          <a:ln w="0">
            <a:noFill/>
          </a:ln>
        </p:spPr>
      </p:pic>
      <p:pic>
        <p:nvPicPr>
          <p:cNvPr id="167" name="object 37" descr=""/>
          <p:cNvPicPr/>
          <p:nvPr/>
        </p:nvPicPr>
        <p:blipFill>
          <a:blip r:embed="rId24"/>
          <a:stretch/>
        </p:blipFill>
        <p:spPr>
          <a:xfrm>
            <a:off x="8315280" y="3390840"/>
            <a:ext cx="569160" cy="63000"/>
          </a:xfrm>
          <a:prstGeom prst="rect">
            <a:avLst/>
          </a:prstGeom>
          <a:ln w="0">
            <a:noFill/>
          </a:ln>
        </p:spPr>
      </p:pic>
      <p:pic>
        <p:nvPicPr>
          <p:cNvPr id="168" name="object 14" descr=""/>
          <p:cNvPicPr/>
          <p:nvPr/>
        </p:nvPicPr>
        <p:blipFill>
          <a:blip r:embed="rId25"/>
          <a:stretch/>
        </p:blipFill>
        <p:spPr>
          <a:xfrm>
            <a:off x="5995440" y="3477960"/>
            <a:ext cx="112320" cy="107640"/>
          </a:xfrm>
          <a:prstGeom prst="rect">
            <a:avLst/>
          </a:prstGeom>
          <a:ln w="0">
            <a:noFill/>
          </a:ln>
        </p:spPr>
      </p:pic>
      <p:pic>
        <p:nvPicPr>
          <p:cNvPr id="169" name="object 22" descr=""/>
          <p:cNvPicPr/>
          <p:nvPr/>
        </p:nvPicPr>
        <p:blipFill>
          <a:blip r:embed="rId26"/>
          <a:stretch/>
        </p:blipFill>
        <p:spPr>
          <a:xfrm>
            <a:off x="6215040" y="3503160"/>
            <a:ext cx="842040" cy="79920"/>
          </a:xfrm>
          <a:prstGeom prst="rect">
            <a:avLst/>
          </a:prstGeom>
          <a:ln w="0">
            <a:noFill/>
          </a:ln>
        </p:spPr>
      </p:pic>
      <p:pic>
        <p:nvPicPr>
          <p:cNvPr id="170" name="object 38" descr=""/>
          <p:cNvPicPr/>
          <p:nvPr/>
        </p:nvPicPr>
        <p:blipFill>
          <a:blip r:embed="rId27"/>
          <a:stretch/>
        </p:blipFill>
        <p:spPr>
          <a:xfrm>
            <a:off x="8111160" y="3513960"/>
            <a:ext cx="125280" cy="104400"/>
          </a:xfrm>
          <a:prstGeom prst="rect">
            <a:avLst/>
          </a:prstGeom>
          <a:ln w="0">
            <a:noFill/>
          </a:ln>
        </p:spPr>
      </p:pic>
      <p:pic>
        <p:nvPicPr>
          <p:cNvPr id="171" name="object 39" descr=""/>
          <p:cNvPicPr/>
          <p:nvPr/>
        </p:nvPicPr>
        <p:blipFill>
          <a:blip r:embed="rId28"/>
          <a:stretch/>
        </p:blipFill>
        <p:spPr>
          <a:xfrm>
            <a:off x="8323560" y="3537000"/>
            <a:ext cx="1441080" cy="83520"/>
          </a:xfrm>
          <a:prstGeom prst="rect">
            <a:avLst/>
          </a:prstGeom>
          <a:ln w="0">
            <a:noFill/>
          </a:ln>
        </p:spPr>
      </p:pic>
      <p:pic>
        <p:nvPicPr>
          <p:cNvPr id="172" name="object 15" descr=""/>
          <p:cNvPicPr/>
          <p:nvPr/>
        </p:nvPicPr>
        <p:blipFill>
          <a:blip r:embed="rId29"/>
          <a:stretch/>
        </p:blipFill>
        <p:spPr>
          <a:xfrm>
            <a:off x="6002640" y="3628440"/>
            <a:ext cx="103320" cy="106920"/>
          </a:xfrm>
          <a:prstGeom prst="rect">
            <a:avLst/>
          </a:prstGeom>
          <a:ln w="0">
            <a:noFill/>
          </a:ln>
        </p:spPr>
      </p:pic>
      <p:pic>
        <p:nvPicPr>
          <p:cNvPr id="173" name="object 23" descr=""/>
          <p:cNvPicPr/>
          <p:nvPr/>
        </p:nvPicPr>
        <p:blipFill>
          <a:blip r:embed="rId30"/>
          <a:stretch/>
        </p:blipFill>
        <p:spPr>
          <a:xfrm>
            <a:off x="6210000" y="3649680"/>
            <a:ext cx="939600" cy="66240"/>
          </a:xfrm>
          <a:prstGeom prst="rect">
            <a:avLst/>
          </a:prstGeom>
          <a:ln w="0">
            <a:noFill/>
          </a:ln>
        </p:spPr>
      </p:pic>
      <p:pic>
        <p:nvPicPr>
          <p:cNvPr id="174" name="object 40" descr=""/>
          <p:cNvPicPr/>
          <p:nvPr/>
        </p:nvPicPr>
        <p:blipFill>
          <a:blip r:embed="rId31"/>
          <a:stretch/>
        </p:blipFill>
        <p:spPr>
          <a:xfrm>
            <a:off x="8125920" y="3664080"/>
            <a:ext cx="91440" cy="104400"/>
          </a:xfrm>
          <a:prstGeom prst="rect">
            <a:avLst/>
          </a:prstGeom>
          <a:ln w="0">
            <a:noFill/>
          </a:ln>
        </p:spPr>
      </p:pic>
      <p:pic>
        <p:nvPicPr>
          <p:cNvPr id="175" name="object 41" descr=""/>
          <p:cNvPicPr/>
          <p:nvPr/>
        </p:nvPicPr>
        <p:blipFill>
          <a:blip r:embed="rId32"/>
          <a:stretch/>
        </p:blipFill>
        <p:spPr>
          <a:xfrm>
            <a:off x="8323560" y="3685680"/>
            <a:ext cx="1245240" cy="85680"/>
          </a:xfrm>
          <a:prstGeom prst="rect">
            <a:avLst/>
          </a:prstGeom>
          <a:ln w="0">
            <a:noFill/>
          </a:ln>
        </p:spPr>
      </p:pic>
      <p:sp>
        <p:nvSpPr>
          <p:cNvPr id="176" name="object 16"/>
          <p:cNvSpPr/>
          <p:nvPr/>
        </p:nvSpPr>
        <p:spPr>
          <a:xfrm>
            <a:off x="5980320" y="3778200"/>
            <a:ext cx="144720" cy="107640"/>
          </a:xfrm>
          <a:custGeom>
            <a:avLst/>
            <a:gdLst>
              <a:gd name="textAreaLeft" fmla="*/ 0 w 144720"/>
              <a:gd name="textAreaRight" fmla="*/ 145440 w 144720"/>
              <a:gd name="textAreaTop" fmla="*/ 0 h 107640"/>
              <a:gd name="textAreaBottom" fmla="*/ 108360 h 107640"/>
            </a:gdLst>
            <a:ahLst/>
            <a:rect l="textAreaLeft" t="textAreaTop" r="textAreaRight" b="textAreaBottom"/>
            <a:pathLst>
              <a:path w="169544" h="126364">
                <a:moveTo>
                  <a:pt x="169494" y="0"/>
                </a:moveTo>
                <a:lnTo>
                  <a:pt x="92494" y="0"/>
                </a:lnTo>
                <a:lnTo>
                  <a:pt x="0" y="126276"/>
                </a:lnTo>
                <a:lnTo>
                  <a:pt x="77000" y="126276"/>
                </a:lnTo>
                <a:lnTo>
                  <a:pt x="169494" y="0"/>
                </a:lnTo>
                <a:close/>
              </a:path>
            </a:pathLst>
          </a:custGeom>
          <a:solidFill>
            <a:srgbClr val="ed452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54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177" name="object 24" descr=""/>
          <p:cNvPicPr/>
          <p:nvPr/>
        </p:nvPicPr>
        <p:blipFill>
          <a:blip r:embed="rId33"/>
          <a:stretch/>
        </p:blipFill>
        <p:spPr>
          <a:xfrm>
            <a:off x="6207120" y="3799800"/>
            <a:ext cx="1451160" cy="83160"/>
          </a:xfrm>
          <a:prstGeom prst="rect">
            <a:avLst/>
          </a:prstGeom>
          <a:ln w="0">
            <a:noFill/>
          </a:ln>
        </p:spPr>
      </p:pic>
      <p:sp>
        <p:nvSpPr>
          <p:cNvPr id="178" name="object 42"/>
          <p:cNvSpPr/>
          <p:nvPr/>
        </p:nvSpPr>
        <p:spPr>
          <a:xfrm>
            <a:off x="8111160" y="3814200"/>
            <a:ext cx="131400" cy="104760"/>
          </a:xfrm>
          <a:custGeom>
            <a:avLst/>
            <a:gdLst>
              <a:gd name="textAreaLeft" fmla="*/ 0 w 131400"/>
              <a:gd name="textAreaRight" fmla="*/ 132120 w 131400"/>
              <a:gd name="textAreaTop" fmla="*/ 0 h 104760"/>
              <a:gd name="textAreaBottom" fmla="*/ 105480 h 104760"/>
            </a:gdLst>
            <a:ahLst/>
            <a:rect l="textAreaLeft" t="textAreaTop" r="textAreaRight" b="textAreaBottom"/>
            <a:pathLst>
              <a:path w="154304" h="123189">
                <a:moveTo>
                  <a:pt x="73825" y="44792"/>
                </a:moveTo>
                <a:lnTo>
                  <a:pt x="72936" y="43903"/>
                </a:lnTo>
                <a:lnTo>
                  <a:pt x="2209" y="43903"/>
                </a:lnTo>
                <a:lnTo>
                  <a:pt x="876" y="43903"/>
                </a:lnTo>
                <a:lnTo>
                  <a:pt x="0" y="45008"/>
                </a:lnTo>
                <a:lnTo>
                  <a:pt x="0" y="77812"/>
                </a:lnTo>
                <a:lnTo>
                  <a:pt x="876" y="78701"/>
                </a:lnTo>
                <a:lnTo>
                  <a:pt x="72923" y="78701"/>
                </a:lnTo>
                <a:lnTo>
                  <a:pt x="73825" y="77597"/>
                </a:lnTo>
                <a:lnTo>
                  <a:pt x="73825" y="44792"/>
                </a:lnTo>
                <a:close/>
              </a:path>
              <a:path w="154304" h="123189">
                <a:moveTo>
                  <a:pt x="153860" y="85788"/>
                </a:moveTo>
                <a:lnTo>
                  <a:pt x="152971" y="84899"/>
                </a:lnTo>
                <a:lnTo>
                  <a:pt x="121716" y="84899"/>
                </a:lnTo>
                <a:lnTo>
                  <a:pt x="120154" y="84899"/>
                </a:lnTo>
                <a:lnTo>
                  <a:pt x="2209" y="84899"/>
                </a:lnTo>
                <a:lnTo>
                  <a:pt x="215" y="86017"/>
                </a:lnTo>
                <a:lnTo>
                  <a:pt x="215" y="121704"/>
                </a:lnTo>
                <a:lnTo>
                  <a:pt x="1993" y="122593"/>
                </a:lnTo>
                <a:lnTo>
                  <a:pt x="46342" y="122593"/>
                </a:lnTo>
                <a:lnTo>
                  <a:pt x="69392" y="122593"/>
                </a:lnTo>
                <a:lnTo>
                  <a:pt x="114833" y="122593"/>
                </a:lnTo>
                <a:lnTo>
                  <a:pt x="121488" y="122593"/>
                </a:lnTo>
                <a:lnTo>
                  <a:pt x="152742" y="122593"/>
                </a:lnTo>
                <a:lnTo>
                  <a:pt x="153860" y="121704"/>
                </a:lnTo>
                <a:lnTo>
                  <a:pt x="153860" y="85788"/>
                </a:lnTo>
                <a:close/>
              </a:path>
              <a:path w="154304" h="123189">
                <a:moveTo>
                  <a:pt x="153860" y="44792"/>
                </a:moveTo>
                <a:lnTo>
                  <a:pt x="152742" y="43903"/>
                </a:lnTo>
                <a:lnTo>
                  <a:pt x="83578" y="43903"/>
                </a:lnTo>
                <a:lnTo>
                  <a:pt x="82245" y="43903"/>
                </a:lnTo>
                <a:lnTo>
                  <a:pt x="81368" y="45008"/>
                </a:lnTo>
                <a:lnTo>
                  <a:pt x="81368" y="78041"/>
                </a:lnTo>
                <a:lnTo>
                  <a:pt x="82473" y="78930"/>
                </a:lnTo>
                <a:lnTo>
                  <a:pt x="152971" y="78930"/>
                </a:lnTo>
                <a:lnTo>
                  <a:pt x="153860" y="77812"/>
                </a:lnTo>
                <a:lnTo>
                  <a:pt x="153860" y="44792"/>
                </a:lnTo>
                <a:close/>
              </a:path>
              <a:path w="154304" h="123189">
                <a:moveTo>
                  <a:pt x="153860" y="889"/>
                </a:moveTo>
                <a:lnTo>
                  <a:pt x="152971" y="0"/>
                </a:lnTo>
                <a:lnTo>
                  <a:pt x="125704" y="0"/>
                </a:lnTo>
                <a:lnTo>
                  <a:pt x="124371" y="0"/>
                </a:lnTo>
                <a:lnTo>
                  <a:pt x="116166" y="0"/>
                </a:lnTo>
                <a:lnTo>
                  <a:pt x="115049" y="0"/>
                </a:lnTo>
                <a:lnTo>
                  <a:pt x="46342" y="0"/>
                </a:lnTo>
                <a:lnTo>
                  <a:pt x="2222" y="12"/>
                </a:lnTo>
                <a:lnTo>
                  <a:pt x="0" y="1117"/>
                </a:lnTo>
                <a:lnTo>
                  <a:pt x="0" y="36144"/>
                </a:lnTo>
                <a:lnTo>
                  <a:pt x="1993" y="37033"/>
                </a:lnTo>
                <a:lnTo>
                  <a:pt x="4660" y="37033"/>
                </a:lnTo>
                <a:lnTo>
                  <a:pt x="75374" y="37033"/>
                </a:lnTo>
                <a:lnTo>
                  <a:pt x="114833" y="37020"/>
                </a:lnTo>
                <a:lnTo>
                  <a:pt x="125933" y="37020"/>
                </a:lnTo>
                <a:lnTo>
                  <a:pt x="152742" y="37020"/>
                </a:lnTo>
                <a:lnTo>
                  <a:pt x="153860" y="36144"/>
                </a:lnTo>
                <a:lnTo>
                  <a:pt x="153860" y="889"/>
                </a:lnTo>
                <a:close/>
              </a:path>
            </a:pathLst>
          </a:custGeom>
          <a:solidFill>
            <a:srgbClr val="f1592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54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179" name="object 17" descr=""/>
          <p:cNvPicPr/>
          <p:nvPr/>
        </p:nvPicPr>
        <p:blipFill>
          <a:blip r:embed="rId34"/>
          <a:stretch/>
        </p:blipFill>
        <p:spPr>
          <a:xfrm>
            <a:off x="6002640" y="3975120"/>
            <a:ext cx="104760" cy="104040"/>
          </a:xfrm>
          <a:prstGeom prst="rect">
            <a:avLst/>
          </a:prstGeom>
          <a:ln w="0">
            <a:noFill/>
          </a:ln>
        </p:spPr>
      </p:pic>
      <p:pic>
        <p:nvPicPr>
          <p:cNvPr id="180" name="object 25" descr=""/>
          <p:cNvPicPr/>
          <p:nvPr/>
        </p:nvPicPr>
        <p:blipFill>
          <a:blip r:embed="rId35"/>
          <a:stretch/>
        </p:blipFill>
        <p:spPr>
          <a:xfrm>
            <a:off x="6207840" y="3952800"/>
            <a:ext cx="973800" cy="192960"/>
          </a:xfrm>
          <a:prstGeom prst="rect">
            <a:avLst/>
          </a:prstGeom>
          <a:ln w="0">
            <a:noFill/>
          </a:ln>
        </p:spPr>
      </p:pic>
      <p:grpSp>
        <p:nvGrpSpPr>
          <p:cNvPr id="181" name="object 43"/>
          <p:cNvGrpSpPr/>
          <p:nvPr/>
        </p:nvGrpSpPr>
        <p:grpSpPr>
          <a:xfrm>
            <a:off x="5865840" y="2281680"/>
            <a:ext cx="5179680" cy="1983600"/>
            <a:chOff x="5865840" y="2281680"/>
            <a:chExt cx="5179680" cy="1983600"/>
          </a:xfrm>
        </p:grpSpPr>
        <p:pic>
          <p:nvPicPr>
            <p:cNvPr id="182" name="object 44" descr=""/>
            <p:cNvPicPr/>
            <p:nvPr/>
          </p:nvPicPr>
          <p:blipFill>
            <a:blip r:embed="rId36"/>
            <a:stretch/>
          </p:blipFill>
          <p:spPr>
            <a:xfrm>
              <a:off x="8318160" y="3840480"/>
              <a:ext cx="1057320" cy="806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83" name="object 45" descr=""/>
            <p:cNvPicPr/>
            <p:nvPr/>
          </p:nvPicPr>
          <p:blipFill>
            <a:blip r:embed="rId37"/>
            <a:stretch/>
          </p:blipFill>
          <p:spPr>
            <a:xfrm>
              <a:off x="5865840" y="2281680"/>
              <a:ext cx="5179680" cy="1983600"/>
            </a:xfrm>
            <a:prstGeom prst="rect">
              <a:avLst/>
            </a:prstGeom>
            <a:ln w="0">
              <a:noFill/>
            </a:ln>
          </p:spPr>
        </p:pic>
      </p:grpSp>
      <p:pic>
        <p:nvPicPr>
          <p:cNvPr id="184" name="object 46" descr=""/>
          <p:cNvPicPr/>
          <p:nvPr/>
        </p:nvPicPr>
        <p:blipFill>
          <a:blip r:embed="rId38"/>
          <a:stretch/>
        </p:blipFill>
        <p:spPr>
          <a:xfrm>
            <a:off x="5865840" y="4408920"/>
            <a:ext cx="5179680" cy="16084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object 31" descr=""/>
          <p:cNvPicPr/>
          <p:nvPr/>
        </p:nvPicPr>
        <p:blipFill>
          <a:blip r:embed="rId1"/>
          <a:stretch/>
        </p:blipFill>
        <p:spPr>
          <a:xfrm>
            <a:off x="5320800" y="1064160"/>
            <a:ext cx="6200640" cy="5403240"/>
          </a:xfrm>
          <a:prstGeom prst="rect">
            <a:avLst/>
          </a:prstGeom>
          <a:ln w="0">
            <a:noFill/>
          </a:ln>
        </p:spPr>
      </p:pic>
      <p:sp>
        <p:nvSpPr>
          <p:cNvPr id="186" name="Shape 351"/>
          <p:cNvSpPr/>
          <p:nvPr/>
        </p:nvSpPr>
        <p:spPr>
          <a:xfrm>
            <a:off x="360360" y="303480"/>
            <a:ext cx="4678560" cy="1218600"/>
          </a:xfrm>
          <a:custGeom>
            <a:avLst/>
            <a:gdLst>
              <a:gd name="textAreaLeft" fmla="*/ 0 w 4678560"/>
              <a:gd name="textAreaRight" fmla="*/ 4679280 w 4678560"/>
              <a:gd name="textAreaTop" fmla="*/ 0 h 1218600"/>
              <a:gd name="textAreaBottom" fmla="*/ 1219680 h 1218600"/>
            </a:gdLst>
            <a:ahLst/>
            <a:rect l="textAreaLeft" t="textAreaTop" r="textAreaRight" b="textAreaBottom"/>
            <a:pathLst>
              <a:path w="4714240" h="1143000">
                <a:moveTo>
                  <a:pt x="4694174" y="0"/>
                </a:moveTo>
                <a:lnTo>
                  <a:pt x="19583" y="0"/>
                </a:lnTo>
                <a:lnTo>
                  <a:pt x="11958" y="1537"/>
                </a:lnTo>
                <a:lnTo>
                  <a:pt x="5734" y="5730"/>
                </a:lnTo>
                <a:lnTo>
                  <a:pt x="1538" y="11947"/>
                </a:lnTo>
                <a:lnTo>
                  <a:pt x="0" y="19558"/>
                </a:lnTo>
                <a:lnTo>
                  <a:pt x="0" y="1123442"/>
                </a:lnTo>
                <a:lnTo>
                  <a:pt x="1538" y="1131052"/>
                </a:lnTo>
                <a:lnTo>
                  <a:pt x="5734" y="1137269"/>
                </a:lnTo>
                <a:lnTo>
                  <a:pt x="11958" y="1141462"/>
                </a:lnTo>
                <a:lnTo>
                  <a:pt x="19583" y="1143000"/>
                </a:lnTo>
                <a:lnTo>
                  <a:pt x="4694174" y="1143000"/>
                </a:lnTo>
                <a:lnTo>
                  <a:pt x="4701784" y="1141462"/>
                </a:lnTo>
                <a:lnTo>
                  <a:pt x="4708001" y="1137269"/>
                </a:lnTo>
                <a:lnTo>
                  <a:pt x="4712194" y="1131052"/>
                </a:lnTo>
                <a:lnTo>
                  <a:pt x="4713732" y="1123442"/>
                </a:lnTo>
                <a:lnTo>
                  <a:pt x="4713732" y="19558"/>
                </a:lnTo>
                <a:lnTo>
                  <a:pt x="4712194" y="11947"/>
                </a:lnTo>
                <a:lnTo>
                  <a:pt x="4708001" y="5730"/>
                </a:lnTo>
                <a:lnTo>
                  <a:pt x="4701784" y="1537"/>
                </a:lnTo>
                <a:lnTo>
                  <a:pt x="4694174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92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87" name="Shape 352"/>
          <p:cNvSpPr/>
          <p:nvPr/>
        </p:nvSpPr>
        <p:spPr>
          <a:xfrm>
            <a:off x="273960" y="237960"/>
            <a:ext cx="4816080" cy="1218600"/>
          </a:xfrm>
          <a:custGeom>
            <a:avLst/>
            <a:gdLst>
              <a:gd name="textAreaLeft" fmla="*/ 0 w 4816080"/>
              <a:gd name="textAreaRight" fmla="*/ 4816800 w 4816080"/>
              <a:gd name="textAreaTop" fmla="*/ 0 h 1218600"/>
              <a:gd name="textAreaBottom" fmla="*/ 1219680 h 1218600"/>
            </a:gdLst>
            <a:ahLst/>
            <a:rect l="textAreaLeft" t="textAreaTop" r="textAreaRight" b="textAreaBottom"/>
            <a:pathLst>
              <a:path w="4714240" h="1143000">
                <a:moveTo>
                  <a:pt x="0" y="19558"/>
                </a:moveTo>
                <a:lnTo>
                  <a:pt x="1538" y="11947"/>
                </a:lnTo>
                <a:lnTo>
                  <a:pt x="5734" y="5730"/>
                </a:lnTo>
                <a:lnTo>
                  <a:pt x="11958" y="1537"/>
                </a:lnTo>
                <a:lnTo>
                  <a:pt x="19583" y="0"/>
                </a:lnTo>
                <a:lnTo>
                  <a:pt x="4694174" y="0"/>
                </a:lnTo>
                <a:lnTo>
                  <a:pt x="4701784" y="1537"/>
                </a:lnTo>
                <a:lnTo>
                  <a:pt x="4708001" y="5730"/>
                </a:lnTo>
                <a:lnTo>
                  <a:pt x="4712194" y="11947"/>
                </a:lnTo>
                <a:lnTo>
                  <a:pt x="4713732" y="19558"/>
                </a:lnTo>
                <a:lnTo>
                  <a:pt x="4713732" y="1123442"/>
                </a:lnTo>
                <a:lnTo>
                  <a:pt x="4712194" y="1131052"/>
                </a:lnTo>
                <a:lnTo>
                  <a:pt x="4708001" y="1137269"/>
                </a:lnTo>
                <a:lnTo>
                  <a:pt x="4701784" y="1141462"/>
                </a:lnTo>
                <a:lnTo>
                  <a:pt x="4694174" y="1143000"/>
                </a:lnTo>
                <a:lnTo>
                  <a:pt x="19583" y="1143000"/>
                </a:lnTo>
                <a:lnTo>
                  <a:pt x="11958" y="1141462"/>
                </a:lnTo>
                <a:lnTo>
                  <a:pt x="5734" y="1137269"/>
                </a:lnTo>
                <a:lnTo>
                  <a:pt x="1538" y="1131052"/>
                </a:lnTo>
                <a:lnTo>
                  <a:pt x="0" y="1123442"/>
                </a:lnTo>
                <a:lnTo>
                  <a:pt x="0" y="19558"/>
                </a:lnTo>
                <a:close/>
              </a:path>
            </a:pathLst>
          </a:custGeom>
          <a:noFill/>
          <a:ln w="12700">
            <a:solidFill>
              <a:srgbClr val="4472c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92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88" name="Shape 353"/>
          <p:cNvSpPr/>
          <p:nvPr/>
        </p:nvSpPr>
        <p:spPr>
          <a:xfrm>
            <a:off x="253800" y="207720"/>
            <a:ext cx="1928160" cy="1267560"/>
          </a:xfrm>
          <a:custGeom>
            <a:avLst/>
            <a:gdLst>
              <a:gd name="textAreaLeft" fmla="*/ 0 w 1928160"/>
              <a:gd name="textAreaRight" fmla="*/ 1929240 w 1928160"/>
              <a:gd name="textAreaTop" fmla="*/ 0 h 1267560"/>
              <a:gd name="textAreaBottom" fmla="*/ 1268640 h 1267560"/>
            </a:gdLst>
            <a:ahLst/>
            <a:rect l="textAreaLeft" t="textAreaTop" r="textAreaRight" b="textAreaBottom"/>
            <a:pathLst>
              <a:path w="1637030" h="1188720">
                <a:moveTo>
                  <a:pt x="1578102" y="0"/>
                </a:moveTo>
                <a:lnTo>
                  <a:pt x="58661" y="0"/>
                </a:lnTo>
                <a:lnTo>
                  <a:pt x="35827" y="4613"/>
                </a:lnTo>
                <a:lnTo>
                  <a:pt x="17181" y="17192"/>
                </a:lnTo>
                <a:lnTo>
                  <a:pt x="4609" y="35843"/>
                </a:lnTo>
                <a:lnTo>
                  <a:pt x="0" y="58674"/>
                </a:lnTo>
                <a:lnTo>
                  <a:pt x="0" y="1130045"/>
                </a:lnTo>
                <a:lnTo>
                  <a:pt x="4609" y="1152876"/>
                </a:lnTo>
                <a:lnTo>
                  <a:pt x="17181" y="1171527"/>
                </a:lnTo>
                <a:lnTo>
                  <a:pt x="35827" y="1184106"/>
                </a:lnTo>
                <a:lnTo>
                  <a:pt x="58661" y="1188720"/>
                </a:lnTo>
                <a:lnTo>
                  <a:pt x="1578102" y="1188720"/>
                </a:lnTo>
                <a:lnTo>
                  <a:pt x="1600932" y="1184106"/>
                </a:lnTo>
                <a:lnTo>
                  <a:pt x="1619583" y="1171527"/>
                </a:lnTo>
                <a:lnTo>
                  <a:pt x="1632162" y="1152876"/>
                </a:lnTo>
                <a:lnTo>
                  <a:pt x="1636776" y="1130045"/>
                </a:lnTo>
                <a:lnTo>
                  <a:pt x="1636776" y="58674"/>
                </a:lnTo>
                <a:lnTo>
                  <a:pt x="1632162" y="35843"/>
                </a:lnTo>
                <a:lnTo>
                  <a:pt x="1619583" y="17192"/>
                </a:lnTo>
                <a:lnTo>
                  <a:pt x="1600932" y="4613"/>
                </a:lnTo>
                <a:lnTo>
                  <a:pt x="1578102" y="0"/>
                </a:lnTo>
                <a:close/>
              </a:path>
            </a:pathLst>
          </a:custGeom>
          <a:solidFill>
            <a:srgbClr val="4472c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92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89" name="Shape 354"/>
          <p:cNvSpPr/>
          <p:nvPr/>
        </p:nvSpPr>
        <p:spPr>
          <a:xfrm>
            <a:off x="328680" y="780840"/>
            <a:ext cx="1509480" cy="20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680" bIns="0" anchor="t">
            <a:spAutoFit/>
          </a:bodyPr>
          <a:p>
            <a:pPr marL="13680" defTabSz="914400">
              <a:lnSpc>
                <a:spcPct val="100000"/>
              </a:lnSpc>
              <a:spcBef>
                <a:spcPts val="108"/>
              </a:spcBef>
              <a:tabLst>
                <a:tab algn="l" pos="0"/>
              </a:tabLst>
            </a:pPr>
            <a:r>
              <a:rPr b="1" lang="ru-RU" sz="1280" spc="52" strike="noStrike">
                <a:solidFill>
                  <a:srgbClr val="ffffff"/>
                </a:solidFill>
                <a:latin typeface="Arial"/>
                <a:ea typeface="Arial"/>
              </a:rPr>
              <a:t>ОБРАЗОВАНИЕ</a:t>
            </a:r>
            <a:endParaRPr b="0" lang="ru-RU" sz="128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Shape 355"/>
          <p:cNvSpPr/>
          <p:nvPr/>
        </p:nvSpPr>
        <p:spPr>
          <a:xfrm>
            <a:off x="2182680" y="294840"/>
            <a:ext cx="2979360" cy="1023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960" bIns="0" anchor="t">
            <a:spAutoFit/>
          </a:bodyPr>
          <a:p>
            <a:pPr marL="13680" defTabSz="914400">
              <a:lnSpc>
                <a:spcPct val="100000"/>
              </a:lnSpc>
              <a:spcBef>
                <a:spcPts val="763"/>
              </a:spcBef>
              <a:tabLst>
                <a:tab algn="l" pos="0"/>
              </a:tabLst>
            </a:pPr>
            <a:r>
              <a:rPr b="1" lang="ru-RU" sz="1200" spc="-1" strike="noStrike">
                <a:solidFill>
                  <a:srgbClr val="002060"/>
                </a:solidFill>
                <a:latin typeface="Arial"/>
                <a:ea typeface="Arial"/>
              </a:rPr>
              <a:t>Участие в разработке и реализации образовательных программ</a:t>
            </a: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  <a:p>
            <a:pPr marL="13680" defTabSz="914400">
              <a:lnSpc>
                <a:spcPct val="100000"/>
              </a:lnSpc>
              <a:spcBef>
                <a:spcPts val="763"/>
              </a:spcBef>
              <a:tabLst>
                <a:tab algn="l" pos="0"/>
              </a:tabLst>
            </a:pPr>
            <a:r>
              <a:rPr b="1" lang="ru-RU" sz="1200" spc="-1" strike="noStrike">
                <a:solidFill>
                  <a:srgbClr val="002060"/>
                </a:solidFill>
                <a:latin typeface="Arial"/>
                <a:ea typeface="Arial"/>
              </a:rPr>
              <a:t>Повышение квалификации и переподготовка сотрудников, в том числе - управленцев</a:t>
            </a: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91" name="Shape 357"/>
          <p:cNvGrpSpPr/>
          <p:nvPr/>
        </p:nvGrpSpPr>
        <p:grpSpPr>
          <a:xfrm>
            <a:off x="206640" y="4084200"/>
            <a:ext cx="4883040" cy="1086840"/>
            <a:chOff x="206640" y="4084200"/>
            <a:chExt cx="4883040" cy="1086840"/>
          </a:xfrm>
        </p:grpSpPr>
        <p:sp>
          <p:nvSpPr>
            <p:cNvPr id="192" name="Shape 358"/>
            <p:cNvSpPr/>
            <p:nvPr/>
          </p:nvSpPr>
          <p:spPr>
            <a:xfrm>
              <a:off x="302760" y="4107960"/>
              <a:ext cx="4786920" cy="1044720"/>
            </a:xfrm>
            <a:custGeom>
              <a:avLst/>
              <a:gdLst>
                <a:gd name="textAreaLeft" fmla="*/ 0 w 4786920"/>
                <a:gd name="textAreaRight" fmla="*/ 4787640 w 4786920"/>
                <a:gd name="textAreaTop" fmla="*/ 0 h 1044720"/>
                <a:gd name="textAreaBottom" fmla="*/ 1045440 h 1044720"/>
              </a:gdLst>
              <a:ahLst/>
              <a:rect l="textAreaLeft" t="textAreaTop" r="textAreaRight" b="textAreaBottom"/>
              <a:pathLst>
                <a:path w="4714240" h="1143000">
                  <a:moveTo>
                    <a:pt x="4694174" y="0"/>
                  </a:moveTo>
                  <a:lnTo>
                    <a:pt x="19558" y="0"/>
                  </a:lnTo>
                  <a:lnTo>
                    <a:pt x="11947" y="1537"/>
                  </a:lnTo>
                  <a:lnTo>
                    <a:pt x="5730" y="5730"/>
                  </a:lnTo>
                  <a:lnTo>
                    <a:pt x="1537" y="11947"/>
                  </a:lnTo>
                  <a:lnTo>
                    <a:pt x="0" y="19558"/>
                  </a:lnTo>
                  <a:lnTo>
                    <a:pt x="0" y="1123442"/>
                  </a:lnTo>
                  <a:lnTo>
                    <a:pt x="1537" y="1131052"/>
                  </a:lnTo>
                  <a:lnTo>
                    <a:pt x="5730" y="1137269"/>
                  </a:lnTo>
                  <a:lnTo>
                    <a:pt x="11947" y="1141462"/>
                  </a:lnTo>
                  <a:lnTo>
                    <a:pt x="19558" y="1143000"/>
                  </a:lnTo>
                  <a:lnTo>
                    <a:pt x="4694174" y="1143000"/>
                  </a:lnTo>
                  <a:lnTo>
                    <a:pt x="4701784" y="1141462"/>
                  </a:lnTo>
                  <a:lnTo>
                    <a:pt x="4708001" y="1137269"/>
                  </a:lnTo>
                  <a:lnTo>
                    <a:pt x="4712194" y="1131052"/>
                  </a:lnTo>
                  <a:lnTo>
                    <a:pt x="4713732" y="1123442"/>
                  </a:lnTo>
                  <a:lnTo>
                    <a:pt x="4713732" y="19558"/>
                  </a:lnTo>
                  <a:lnTo>
                    <a:pt x="4712194" y="11947"/>
                  </a:lnTo>
                  <a:lnTo>
                    <a:pt x="4708001" y="5730"/>
                  </a:lnTo>
                  <a:lnTo>
                    <a:pt x="4701784" y="1537"/>
                  </a:lnTo>
                  <a:lnTo>
                    <a:pt x="4694174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92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93" name="Shape 359"/>
            <p:cNvSpPr/>
            <p:nvPr/>
          </p:nvSpPr>
          <p:spPr>
            <a:xfrm>
              <a:off x="302760" y="4107960"/>
              <a:ext cx="4786920" cy="1044720"/>
            </a:xfrm>
            <a:custGeom>
              <a:avLst/>
              <a:gdLst>
                <a:gd name="textAreaLeft" fmla="*/ 0 w 4786920"/>
                <a:gd name="textAreaRight" fmla="*/ 4787640 w 4786920"/>
                <a:gd name="textAreaTop" fmla="*/ 0 h 1044720"/>
                <a:gd name="textAreaBottom" fmla="*/ 1045440 h 1044720"/>
              </a:gdLst>
              <a:ahLst/>
              <a:rect l="textAreaLeft" t="textAreaTop" r="textAreaRight" b="textAreaBottom"/>
              <a:pathLst>
                <a:path w="4714240" h="1143000">
                  <a:moveTo>
                    <a:pt x="0" y="19558"/>
                  </a:moveTo>
                  <a:lnTo>
                    <a:pt x="1537" y="11947"/>
                  </a:lnTo>
                  <a:lnTo>
                    <a:pt x="5730" y="5730"/>
                  </a:lnTo>
                  <a:lnTo>
                    <a:pt x="11947" y="1537"/>
                  </a:lnTo>
                  <a:lnTo>
                    <a:pt x="19558" y="0"/>
                  </a:lnTo>
                  <a:lnTo>
                    <a:pt x="4694174" y="0"/>
                  </a:lnTo>
                  <a:lnTo>
                    <a:pt x="4701784" y="1537"/>
                  </a:lnTo>
                  <a:lnTo>
                    <a:pt x="4708001" y="5730"/>
                  </a:lnTo>
                  <a:lnTo>
                    <a:pt x="4712194" y="11947"/>
                  </a:lnTo>
                  <a:lnTo>
                    <a:pt x="4713732" y="19558"/>
                  </a:lnTo>
                  <a:lnTo>
                    <a:pt x="4713732" y="1123442"/>
                  </a:lnTo>
                  <a:lnTo>
                    <a:pt x="4712194" y="1131052"/>
                  </a:lnTo>
                  <a:lnTo>
                    <a:pt x="4708001" y="1137269"/>
                  </a:lnTo>
                  <a:lnTo>
                    <a:pt x="4701784" y="1141462"/>
                  </a:lnTo>
                  <a:lnTo>
                    <a:pt x="4694174" y="1143000"/>
                  </a:lnTo>
                  <a:lnTo>
                    <a:pt x="19558" y="1143000"/>
                  </a:lnTo>
                  <a:lnTo>
                    <a:pt x="11947" y="1141462"/>
                  </a:lnTo>
                  <a:lnTo>
                    <a:pt x="5730" y="1137269"/>
                  </a:lnTo>
                  <a:lnTo>
                    <a:pt x="1537" y="1131052"/>
                  </a:lnTo>
                  <a:lnTo>
                    <a:pt x="0" y="1123442"/>
                  </a:lnTo>
                  <a:lnTo>
                    <a:pt x="0" y="19558"/>
                  </a:lnTo>
                  <a:close/>
                </a:path>
              </a:pathLst>
            </a:custGeom>
            <a:noFill/>
            <a:ln w="12700">
              <a:solidFill>
                <a:srgbClr val="4472c4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92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94" name="Shape 360"/>
            <p:cNvSpPr/>
            <p:nvPr/>
          </p:nvSpPr>
          <p:spPr>
            <a:xfrm>
              <a:off x="206640" y="4084200"/>
              <a:ext cx="2037240" cy="1086840"/>
            </a:xfrm>
            <a:custGeom>
              <a:avLst/>
              <a:gdLst>
                <a:gd name="textAreaLeft" fmla="*/ 0 w 2037240"/>
                <a:gd name="textAreaRight" fmla="*/ 2038320 w 2037240"/>
                <a:gd name="textAreaTop" fmla="*/ 0 h 1086840"/>
                <a:gd name="textAreaBottom" fmla="*/ 1087560 h 1086840"/>
              </a:gdLst>
              <a:ahLst/>
              <a:rect l="textAreaLeft" t="textAreaTop" r="textAreaRight" b="textAreaBottom"/>
              <a:pathLst>
                <a:path w="1001395" h="1188720">
                  <a:moveTo>
                    <a:pt x="951864" y="0"/>
                  </a:moveTo>
                  <a:lnTo>
                    <a:pt x="49402" y="0"/>
                  </a:lnTo>
                  <a:lnTo>
                    <a:pt x="30164" y="3879"/>
                  </a:lnTo>
                  <a:lnTo>
                    <a:pt x="14462" y="14462"/>
                  </a:lnTo>
                  <a:lnTo>
                    <a:pt x="3879" y="30164"/>
                  </a:lnTo>
                  <a:lnTo>
                    <a:pt x="0" y="49402"/>
                  </a:lnTo>
                  <a:lnTo>
                    <a:pt x="0" y="1139316"/>
                  </a:lnTo>
                  <a:lnTo>
                    <a:pt x="3879" y="1158555"/>
                  </a:lnTo>
                  <a:lnTo>
                    <a:pt x="14462" y="1174257"/>
                  </a:lnTo>
                  <a:lnTo>
                    <a:pt x="30164" y="1184840"/>
                  </a:lnTo>
                  <a:lnTo>
                    <a:pt x="49402" y="1188720"/>
                  </a:lnTo>
                  <a:lnTo>
                    <a:pt x="951864" y="1188720"/>
                  </a:lnTo>
                  <a:lnTo>
                    <a:pt x="971103" y="1184840"/>
                  </a:lnTo>
                  <a:lnTo>
                    <a:pt x="986805" y="1174257"/>
                  </a:lnTo>
                  <a:lnTo>
                    <a:pt x="997388" y="1158555"/>
                  </a:lnTo>
                  <a:lnTo>
                    <a:pt x="1001267" y="1139316"/>
                  </a:lnTo>
                  <a:lnTo>
                    <a:pt x="1001267" y="49402"/>
                  </a:lnTo>
                  <a:lnTo>
                    <a:pt x="997388" y="30164"/>
                  </a:lnTo>
                  <a:lnTo>
                    <a:pt x="986805" y="14462"/>
                  </a:lnTo>
                  <a:lnTo>
                    <a:pt x="971103" y="3879"/>
                  </a:lnTo>
                  <a:lnTo>
                    <a:pt x="951864" y="0"/>
                  </a:lnTo>
                  <a:close/>
                </a:path>
              </a:pathLst>
            </a:custGeom>
            <a:solidFill>
              <a:srgbClr val="43b48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92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  <p:sp>
        <p:nvSpPr>
          <p:cNvPr id="195" name="Shape 361"/>
          <p:cNvSpPr/>
          <p:nvPr/>
        </p:nvSpPr>
        <p:spPr>
          <a:xfrm>
            <a:off x="677520" y="4523400"/>
            <a:ext cx="1103400" cy="20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680" bIns="0" anchor="t">
            <a:spAutoFit/>
          </a:bodyPr>
          <a:p>
            <a:pPr marL="13680" defTabSz="914400">
              <a:lnSpc>
                <a:spcPct val="100000"/>
              </a:lnSpc>
              <a:spcBef>
                <a:spcPts val="108"/>
              </a:spcBef>
              <a:tabLst>
                <a:tab algn="l" pos="0"/>
              </a:tabLst>
            </a:pPr>
            <a:r>
              <a:rPr b="1" lang="ru-RU" sz="1280" spc="35" strike="noStrike">
                <a:solidFill>
                  <a:srgbClr val="ffffff"/>
                </a:solidFill>
                <a:latin typeface="Arial"/>
                <a:ea typeface="Arial"/>
              </a:rPr>
              <a:t>ФИНАНСЫ</a:t>
            </a:r>
            <a:endParaRPr b="0" lang="ru-RU" sz="128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Shape 362"/>
          <p:cNvSpPr/>
          <p:nvPr/>
        </p:nvSpPr>
        <p:spPr>
          <a:xfrm>
            <a:off x="2295360" y="4153680"/>
            <a:ext cx="2743560" cy="927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960" bIns="0" anchor="t">
            <a:spAutoFit/>
          </a:bodyPr>
          <a:p>
            <a:pPr marL="13680" defTabSz="914400">
              <a:lnSpc>
                <a:spcPct val="100000"/>
              </a:lnSpc>
              <a:spcBef>
                <a:spcPts val="102"/>
              </a:spcBef>
              <a:tabLst>
                <a:tab algn="l" pos="0"/>
              </a:tabLst>
            </a:pPr>
            <a:r>
              <a:rPr b="1" lang="ru-RU" sz="1200" spc="-1" strike="noStrike">
                <a:solidFill>
                  <a:srgbClr val="002060"/>
                </a:solidFill>
                <a:latin typeface="Arial"/>
                <a:ea typeface="Arial"/>
              </a:rPr>
              <a:t>Предоставление софинансирования на реализацию проекта развития в форме денежных средств или передачи оборудования</a:t>
            </a: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97" name="Shape 363"/>
          <p:cNvGrpSpPr/>
          <p:nvPr/>
        </p:nvGrpSpPr>
        <p:grpSpPr>
          <a:xfrm>
            <a:off x="181800" y="1560240"/>
            <a:ext cx="4857120" cy="1130400"/>
            <a:chOff x="181800" y="1560240"/>
            <a:chExt cx="4857120" cy="1130400"/>
          </a:xfrm>
        </p:grpSpPr>
        <p:sp>
          <p:nvSpPr>
            <p:cNvPr id="198" name="Shape 364"/>
            <p:cNvSpPr/>
            <p:nvPr/>
          </p:nvSpPr>
          <p:spPr>
            <a:xfrm>
              <a:off x="241920" y="1589400"/>
              <a:ext cx="4797000" cy="1086840"/>
            </a:xfrm>
            <a:custGeom>
              <a:avLst/>
              <a:gdLst>
                <a:gd name="textAreaLeft" fmla="*/ 0 w 4797000"/>
                <a:gd name="textAreaRight" fmla="*/ 4798080 w 4797000"/>
                <a:gd name="textAreaTop" fmla="*/ 0 h 1086840"/>
                <a:gd name="textAreaBottom" fmla="*/ 1087560 h 1086840"/>
              </a:gdLst>
              <a:ahLst/>
              <a:rect l="textAreaLeft" t="textAreaTop" r="textAreaRight" b="textAreaBottom"/>
              <a:pathLst>
                <a:path w="2984500" h="1141729">
                  <a:moveTo>
                    <a:pt x="2964434" y="0"/>
                  </a:moveTo>
                  <a:lnTo>
                    <a:pt x="19557" y="0"/>
                  </a:lnTo>
                  <a:lnTo>
                    <a:pt x="11942" y="1537"/>
                  </a:lnTo>
                  <a:lnTo>
                    <a:pt x="5726" y="5730"/>
                  </a:lnTo>
                  <a:lnTo>
                    <a:pt x="1536" y="11947"/>
                  </a:lnTo>
                  <a:lnTo>
                    <a:pt x="0" y="19558"/>
                  </a:lnTo>
                  <a:lnTo>
                    <a:pt x="0" y="1121918"/>
                  </a:lnTo>
                  <a:lnTo>
                    <a:pt x="1536" y="1129528"/>
                  </a:lnTo>
                  <a:lnTo>
                    <a:pt x="5726" y="1135745"/>
                  </a:lnTo>
                  <a:lnTo>
                    <a:pt x="11942" y="1139938"/>
                  </a:lnTo>
                  <a:lnTo>
                    <a:pt x="19557" y="1141476"/>
                  </a:lnTo>
                  <a:lnTo>
                    <a:pt x="2964434" y="1141476"/>
                  </a:lnTo>
                  <a:lnTo>
                    <a:pt x="2972044" y="1139938"/>
                  </a:lnTo>
                  <a:lnTo>
                    <a:pt x="2978261" y="1135745"/>
                  </a:lnTo>
                  <a:lnTo>
                    <a:pt x="2982454" y="1129528"/>
                  </a:lnTo>
                  <a:lnTo>
                    <a:pt x="2983992" y="1121918"/>
                  </a:lnTo>
                  <a:lnTo>
                    <a:pt x="2983992" y="19558"/>
                  </a:lnTo>
                  <a:lnTo>
                    <a:pt x="2982454" y="11947"/>
                  </a:lnTo>
                  <a:lnTo>
                    <a:pt x="2978261" y="5730"/>
                  </a:lnTo>
                  <a:lnTo>
                    <a:pt x="2972044" y="1537"/>
                  </a:lnTo>
                  <a:lnTo>
                    <a:pt x="2964434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92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199" name="Shape 365"/>
            <p:cNvSpPr/>
            <p:nvPr/>
          </p:nvSpPr>
          <p:spPr>
            <a:xfrm>
              <a:off x="223200" y="1589400"/>
              <a:ext cx="4797000" cy="1101240"/>
            </a:xfrm>
            <a:custGeom>
              <a:avLst/>
              <a:gdLst>
                <a:gd name="textAreaLeft" fmla="*/ 0 w 4797000"/>
                <a:gd name="textAreaRight" fmla="*/ 4798080 w 4797000"/>
                <a:gd name="textAreaTop" fmla="*/ 0 h 1101240"/>
                <a:gd name="textAreaBottom" fmla="*/ 1101960 h 1101240"/>
              </a:gdLst>
              <a:ahLst/>
              <a:rect l="textAreaLeft" t="textAreaTop" r="textAreaRight" b="textAreaBottom"/>
              <a:pathLst>
                <a:path w="2984500" h="1141729">
                  <a:moveTo>
                    <a:pt x="0" y="19558"/>
                  </a:moveTo>
                  <a:lnTo>
                    <a:pt x="1536" y="11947"/>
                  </a:lnTo>
                  <a:lnTo>
                    <a:pt x="5726" y="5730"/>
                  </a:lnTo>
                  <a:lnTo>
                    <a:pt x="11942" y="1537"/>
                  </a:lnTo>
                  <a:lnTo>
                    <a:pt x="19557" y="0"/>
                  </a:lnTo>
                  <a:lnTo>
                    <a:pt x="2964434" y="0"/>
                  </a:lnTo>
                  <a:lnTo>
                    <a:pt x="2972044" y="1537"/>
                  </a:lnTo>
                  <a:lnTo>
                    <a:pt x="2978261" y="5730"/>
                  </a:lnTo>
                  <a:lnTo>
                    <a:pt x="2982454" y="11947"/>
                  </a:lnTo>
                  <a:lnTo>
                    <a:pt x="2983992" y="19558"/>
                  </a:lnTo>
                  <a:lnTo>
                    <a:pt x="2983992" y="1121918"/>
                  </a:lnTo>
                  <a:lnTo>
                    <a:pt x="2982454" y="1129528"/>
                  </a:lnTo>
                  <a:lnTo>
                    <a:pt x="2978261" y="1135745"/>
                  </a:lnTo>
                  <a:lnTo>
                    <a:pt x="2972044" y="1139938"/>
                  </a:lnTo>
                  <a:lnTo>
                    <a:pt x="2964434" y="1141476"/>
                  </a:lnTo>
                  <a:lnTo>
                    <a:pt x="19557" y="1141476"/>
                  </a:lnTo>
                  <a:lnTo>
                    <a:pt x="11942" y="1139938"/>
                  </a:lnTo>
                  <a:lnTo>
                    <a:pt x="5726" y="1135745"/>
                  </a:lnTo>
                  <a:lnTo>
                    <a:pt x="1536" y="1129528"/>
                  </a:lnTo>
                  <a:lnTo>
                    <a:pt x="0" y="1121918"/>
                  </a:lnTo>
                  <a:lnTo>
                    <a:pt x="0" y="19558"/>
                  </a:lnTo>
                  <a:close/>
                </a:path>
              </a:pathLst>
            </a:custGeom>
            <a:noFill/>
            <a:ln w="12700">
              <a:solidFill>
                <a:srgbClr val="4472c4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92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200" name="Shape 366"/>
            <p:cNvSpPr/>
            <p:nvPr/>
          </p:nvSpPr>
          <p:spPr>
            <a:xfrm>
              <a:off x="181800" y="1560240"/>
              <a:ext cx="2046960" cy="1125360"/>
            </a:xfrm>
            <a:custGeom>
              <a:avLst/>
              <a:gdLst>
                <a:gd name="textAreaLeft" fmla="*/ 0 w 2046960"/>
                <a:gd name="textAreaRight" fmla="*/ 2048040 w 2046960"/>
                <a:gd name="textAreaTop" fmla="*/ 0 h 1125360"/>
                <a:gd name="textAreaBottom" fmla="*/ 1126080 h 1125360"/>
              </a:gdLst>
              <a:ahLst/>
              <a:rect l="textAreaLeft" t="textAreaTop" r="textAreaRight" b="textAreaBottom"/>
              <a:pathLst>
                <a:path w="1637030" h="1188720">
                  <a:moveTo>
                    <a:pt x="1578102" y="0"/>
                  </a:moveTo>
                  <a:lnTo>
                    <a:pt x="58661" y="0"/>
                  </a:lnTo>
                  <a:lnTo>
                    <a:pt x="35827" y="4613"/>
                  </a:lnTo>
                  <a:lnTo>
                    <a:pt x="17181" y="17192"/>
                  </a:lnTo>
                  <a:lnTo>
                    <a:pt x="4609" y="35843"/>
                  </a:lnTo>
                  <a:lnTo>
                    <a:pt x="0" y="58674"/>
                  </a:lnTo>
                  <a:lnTo>
                    <a:pt x="0" y="1130046"/>
                  </a:lnTo>
                  <a:lnTo>
                    <a:pt x="4609" y="1152876"/>
                  </a:lnTo>
                  <a:lnTo>
                    <a:pt x="17181" y="1171527"/>
                  </a:lnTo>
                  <a:lnTo>
                    <a:pt x="35827" y="1184106"/>
                  </a:lnTo>
                  <a:lnTo>
                    <a:pt x="58661" y="1188720"/>
                  </a:lnTo>
                  <a:lnTo>
                    <a:pt x="1578102" y="1188720"/>
                  </a:lnTo>
                  <a:lnTo>
                    <a:pt x="1600932" y="1184106"/>
                  </a:lnTo>
                  <a:lnTo>
                    <a:pt x="1619583" y="1171527"/>
                  </a:lnTo>
                  <a:lnTo>
                    <a:pt x="1632162" y="1152876"/>
                  </a:lnTo>
                  <a:lnTo>
                    <a:pt x="1636776" y="1130046"/>
                  </a:lnTo>
                  <a:lnTo>
                    <a:pt x="1636776" y="58674"/>
                  </a:lnTo>
                  <a:lnTo>
                    <a:pt x="1632162" y="35843"/>
                  </a:lnTo>
                  <a:lnTo>
                    <a:pt x="1619583" y="17192"/>
                  </a:lnTo>
                  <a:lnTo>
                    <a:pt x="1600932" y="4613"/>
                  </a:lnTo>
                  <a:lnTo>
                    <a:pt x="1578102" y="0"/>
                  </a:lnTo>
                  <a:close/>
                </a:path>
              </a:pathLst>
            </a:custGeom>
            <a:solidFill>
              <a:srgbClr val="1dc4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92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  <p:sp>
        <p:nvSpPr>
          <p:cNvPr id="201" name="Shape 367"/>
          <p:cNvSpPr/>
          <p:nvPr/>
        </p:nvSpPr>
        <p:spPr>
          <a:xfrm>
            <a:off x="272880" y="2031120"/>
            <a:ext cx="1860840" cy="20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680" bIns="0" anchor="t">
            <a:spAutoFit/>
          </a:bodyPr>
          <a:p>
            <a:pPr marL="13680" defTabSz="914400">
              <a:lnSpc>
                <a:spcPct val="100000"/>
              </a:lnSpc>
              <a:spcBef>
                <a:spcPts val="108"/>
              </a:spcBef>
              <a:tabLst>
                <a:tab algn="l" pos="0"/>
              </a:tabLst>
            </a:pPr>
            <a:r>
              <a:rPr b="1" lang="ru-RU" sz="1280" spc="52" strike="noStrike">
                <a:solidFill>
                  <a:srgbClr val="ffffff"/>
                </a:solidFill>
                <a:latin typeface="Arial"/>
                <a:ea typeface="Arial"/>
              </a:rPr>
              <a:t>ПРОФОРИЕНТАЦИЯ</a:t>
            </a:r>
            <a:endParaRPr b="0" lang="ru-RU" sz="128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Shape 368"/>
          <p:cNvSpPr/>
          <p:nvPr/>
        </p:nvSpPr>
        <p:spPr>
          <a:xfrm>
            <a:off x="2349000" y="1683360"/>
            <a:ext cx="1212120" cy="927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960" bIns="0" anchor="t">
            <a:spAutoFit/>
          </a:bodyPr>
          <a:p>
            <a:pPr marL="13680" defTabSz="914400">
              <a:lnSpc>
                <a:spcPct val="100000"/>
              </a:lnSpc>
              <a:spcBef>
                <a:spcPts val="102"/>
              </a:spcBef>
              <a:tabLst>
                <a:tab algn="l" pos="0"/>
              </a:tabLst>
            </a:pPr>
            <a:r>
              <a:rPr b="1" lang="ru-RU" sz="1200" spc="-1" strike="noStrike">
                <a:solidFill>
                  <a:srgbClr val="002060"/>
                </a:solidFill>
                <a:latin typeface="Arial"/>
                <a:ea typeface="Arial"/>
              </a:rPr>
              <a:t>Экскурсии на площадки предприятия, участие в мероприятиях</a:t>
            </a: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03" name="Shape 369"/>
          <p:cNvGrpSpPr/>
          <p:nvPr/>
        </p:nvGrpSpPr>
        <p:grpSpPr>
          <a:xfrm>
            <a:off x="206640" y="2793960"/>
            <a:ext cx="4883040" cy="1186200"/>
            <a:chOff x="206640" y="2793960"/>
            <a:chExt cx="4883040" cy="1186200"/>
          </a:xfrm>
        </p:grpSpPr>
        <p:sp>
          <p:nvSpPr>
            <p:cNvPr id="204" name="Shape 370"/>
            <p:cNvSpPr/>
            <p:nvPr/>
          </p:nvSpPr>
          <p:spPr>
            <a:xfrm>
              <a:off x="241920" y="2823120"/>
              <a:ext cx="4847760" cy="1149480"/>
            </a:xfrm>
            <a:custGeom>
              <a:avLst/>
              <a:gdLst>
                <a:gd name="textAreaLeft" fmla="*/ 0 w 4847760"/>
                <a:gd name="textAreaRight" fmla="*/ 4848840 w 4847760"/>
                <a:gd name="textAreaTop" fmla="*/ 0 h 1149480"/>
                <a:gd name="textAreaBottom" fmla="*/ 1150200 h 1149480"/>
              </a:gdLst>
              <a:ahLst/>
              <a:rect l="textAreaLeft" t="textAreaTop" r="textAreaRight" b="textAreaBottom"/>
              <a:pathLst>
                <a:path w="3371215" h="1141729">
                  <a:moveTo>
                    <a:pt x="3351530" y="0"/>
                  </a:moveTo>
                  <a:lnTo>
                    <a:pt x="19557" y="0"/>
                  </a:lnTo>
                  <a:lnTo>
                    <a:pt x="11947" y="1537"/>
                  </a:lnTo>
                  <a:lnTo>
                    <a:pt x="5730" y="5730"/>
                  </a:lnTo>
                  <a:lnTo>
                    <a:pt x="1537" y="11947"/>
                  </a:lnTo>
                  <a:lnTo>
                    <a:pt x="0" y="19558"/>
                  </a:lnTo>
                  <a:lnTo>
                    <a:pt x="0" y="1121918"/>
                  </a:lnTo>
                  <a:lnTo>
                    <a:pt x="1537" y="1129528"/>
                  </a:lnTo>
                  <a:lnTo>
                    <a:pt x="5730" y="1135745"/>
                  </a:lnTo>
                  <a:lnTo>
                    <a:pt x="11947" y="1139938"/>
                  </a:lnTo>
                  <a:lnTo>
                    <a:pt x="19557" y="1141476"/>
                  </a:lnTo>
                  <a:lnTo>
                    <a:pt x="3351530" y="1141476"/>
                  </a:lnTo>
                  <a:lnTo>
                    <a:pt x="3359140" y="1139938"/>
                  </a:lnTo>
                  <a:lnTo>
                    <a:pt x="3365357" y="1135745"/>
                  </a:lnTo>
                  <a:lnTo>
                    <a:pt x="3369550" y="1129528"/>
                  </a:lnTo>
                  <a:lnTo>
                    <a:pt x="3371088" y="1121918"/>
                  </a:lnTo>
                  <a:lnTo>
                    <a:pt x="3371088" y="19558"/>
                  </a:lnTo>
                  <a:lnTo>
                    <a:pt x="3369550" y="11947"/>
                  </a:lnTo>
                  <a:lnTo>
                    <a:pt x="3365357" y="5730"/>
                  </a:lnTo>
                  <a:lnTo>
                    <a:pt x="3359140" y="1537"/>
                  </a:lnTo>
                  <a:lnTo>
                    <a:pt x="335153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92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205" name="Shape 371"/>
            <p:cNvSpPr/>
            <p:nvPr/>
          </p:nvSpPr>
          <p:spPr>
            <a:xfrm>
              <a:off x="241920" y="2823120"/>
              <a:ext cx="4847760" cy="1123560"/>
            </a:xfrm>
            <a:custGeom>
              <a:avLst/>
              <a:gdLst>
                <a:gd name="textAreaLeft" fmla="*/ 0 w 4847760"/>
                <a:gd name="textAreaRight" fmla="*/ 4848840 w 4847760"/>
                <a:gd name="textAreaTop" fmla="*/ 0 h 1123560"/>
                <a:gd name="textAreaBottom" fmla="*/ 1124280 h 1123560"/>
              </a:gdLst>
              <a:ahLst/>
              <a:rect l="textAreaLeft" t="textAreaTop" r="textAreaRight" b="textAreaBottom"/>
              <a:pathLst>
                <a:path w="3371215" h="1141729">
                  <a:moveTo>
                    <a:pt x="0" y="19558"/>
                  </a:moveTo>
                  <a:lnTo>
                    <a:pt x="1537" y="11947"/>
                  </a:lnTo>
                  <a:lnTo>
                    <a:pt x="5730" y="5730"/>
                  </a:lnTo>
                  <a:lnTo>
                    <a:pt x="11947" y="1537"/>
                  </a:lnTo>
                  <a:lnTo>
                    <a:pt x="19557" y="0"/>
                  </a:lnTo>
                  <a:lnTo>
                    <a:pt x="3351530" y="0"/>
                  </a:lnTo>
                  <a:lnTo>
                    <a:pt x="3359140" y="1537"/>
                  </a:lnTo>
                  <a:lnTo>
                    <a:pt x="3365357" y="5730"/>
                  </a:lnTo>
                  <a:lnTo>
                    <a:pt x="3369550" y="11947"/>
                  </a:lnTo>
                  <a:lnTo>
                    <a:pt x="3371088" y="19558"/>
                  </a:lnTo>
                  <a:lnTo>
                    <a:pt x="3371088" y="1121918"/>
                  </a:lnTo>
                  <a:lnTo>
                    <a:pt x="3369550" y="1129528"/>
                  </a:lnTo>
                  <a:lnTo>
                    <a:pt x="3365357" y="1135745"/>
                  </a:lnTo>
                  <a:lnTo>
                    <a:pt x="3359140" y="1139938"/>
                  </a:lnTo>
                  <a:lnTo>
                    <a:pt x="3351530" y="1141476"/>
                  </a:lnTo>
                  <a:lnTo>
                    <a:pt x="19557" y="1141476"/>
                  </a:lnTo>
                  <a:lnTo>
                    <a:pt x="11947" y="1139938"/>
                  </a:lnTo>
                  <a:lnTo>
                    <a:pt x="5730" y="1135745"/>
                  </a:lnTo>
                  <a:lnTo>
                    <a:pt x="1537" y="1129528"/>
                  </a:lnTo>
                  <a:lnTo>
                    <a:pt x="0" y="1121918"/>
                  </a:lnTo>
                  <a:lnTo>
                    <a:pt x="0" y="19558"/>
                  </a:lnTo>
                  <a:close/>
                </a:path>
              </a:pathLst>
            </a:custGeom>
            <a:noFill/>
            <a:ln w="12700">
              <a:solidFill>
                <a:srgbClr val="4472c4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92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206" name="Shape 372"/>
            <p:cNvSpPr/>
            <p:nvPr/>
          </p:nvSpPr>
          <p:spPr>
            <a:xfrm>
              <a:off x="206640" y="2793960"/>
              <a:ext cx="2073240" cy="1186200"/>
            </a:xfrm>
            <a:custGeom>
              <a:avLst/>
              <a:gdLst>
                <a:gd name="textAreaLeft" fmla="*/ 0 w 2073240"/>
                <a:gd name="textAreaRight" fmla="*/ 2074320 w 2073240"/>
                <a:gd name="textAreaTop" fmla="*/ 0 h 1186200"/>
                <a:gd name="textAreaBottom" fmla="*/ 1186920 h 1186200"/>
              </a:gdLst>
              <a:ahLst/>
              <a:rect l="textAreaLeft" t="textAreaTop" r="textAreaRight" b="textAreaBottom"/>
              <a:pathLst>
                <a:path w="1635760" h="1188720">
                  <a:moveTo>
                    <a:pt x="1576577" y="0"/>
                  </a:moveTo>
                  <a:lnTo>
                    <a:pt x="58674" y="0"/>
                  </a:lnTo>
                  <a:lnTo>
                    <a:pt x="35843" y="4613"/>
                  </a:lnTo>
                  <a:lnTo>
                    <a:pt x="17192" y="17192"/>
                  </a:lnTo>
                  <a:lnTo>
                    <a:pt x="4613" y="35843"/>
                  </a:lnTo>
                  <a:lnTo>
                    <a:pt x="0" y="58674"/>
                  </a:lnTo>
                  <a:lnTo>
                    <a:pt x="0" y="1130046"/>
                  </a:lnTo>
                  <a:lnTo>
                    <a:pt x="4613" y="1152876"/>
                  </a:lnTo>
                  <a:lnTo>
                    <a:pt x="17192" y="1171527"/>
                  </a:lnTo>
                  <a:lnTo>
                    <a:pt x="35843" y="1184106"/>
                  </a:lnTo>
                  <a:lnTo>
                    <a:pt x="58674" y="1188720"/>
                  </a:lnTo>
                  <a:lnTo>
                    <a:pt x="1576577" y="1188720"/>
                  </a:lnTo>
                  <a:lnTo>
                    <a:pt x="1599408" y="1184106"/>
                  </a:lnTo>
                  <a:lnTo>
                    <a:pt x="1618059" y="1171527"/>
                  </a:lnTo>
                  <a:lnTo>
                    <a:pt x="1630638" y="1152876"/>
                  </a:lnTo>
                  <a:lnTo>
                    <a:pt x="1635252" y="1130046"/>
                  </a:lnTo>
                  <a:lnTo>
                    <a:pt x="1635252" y="58674"/>
                  </a:lnTo>
                  <a:lnTo>
                    <a:pt x="1630638" y="35843"/>
                  </a:lnTo>
                  <a:lnTo>
                    <a:pt x="1618059" y="17192"/>
                  </a:lnTo>
                  <a:lnTo>
                    <a:pt x="1599408" y="4613"/>
                  </a:lnTo>
                  <a:lnTo>
                    <a:pt x="1576577" y="0"/>
                  </a:lnTo>
                  <a:close/>
                </a:path>
              </a:pathLst>
            </a:custGeom>
            <a:solidFill>
              <a:srgbClr val="a93d9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92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  <p:sp>
        <p:nvSpPr>
          <p:cNvPr id="207" name="Shape 373"/>
          <p:cNvSpPr/>
          <p:nvPr/>
        </p:nvSpPr>
        <p:spPr>
          <a:xfrm>
            <a:off x="347040" y="3185640"/>
            <a:ext cx="1764360" cy="20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680" bIns="0" anchor="t">
            <a:spAutoFit/>
          </a:bodyPr>
          <a:p>
            <a:pPr marL="13680" defTabSz="914400">
              <a:lnSpc>
                <a:spcPct val="100000"/>
              </a:lnSpc>
              <a:spcBef>
                <a:spcPts val="108"/>
              </a:spcBef>
              <a:tabLst>
                <a:tab algn="l" pos="0"/>
              </a:tabLst>
            </a:pPr>
            <a:r>
              <a:rPr b="1" lang="ru-RU" sz="1280" spc="58" strike="noStrike">
                <a:solidFill>
                  <a:srgbClr val="ffffff"/>
                </a:solidFill>
                <a:latin typeface="Arial"/>
                <a:ea typeface="Arial"/>
              </a:rPr>
              <a:t>НАСТАВНИЧЕСТВО</a:t>
            </a:r>
            <a:endParaRPr b="0" lang="ru-RU" sz="128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Shape 374"/>
          <p:cNvSpPr/>
          <p:nvPr/>
        </p:nvSpPr>
        <p:spPr>
          <a:xfrm>
            <a:off x="2349000" y="3003480"/>
            <a:ext cx="1595520" cy="744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960" bIns="0" anchor="t">
            <a:spAutoFit/>
          </a:bodyPr>
          <a:p>
            <a:pPr marL="13680" defTabSz="914400">
              <a:lnSpc>
                <a:spcPct val="100000"/>
              </a:lnSpc>
              <a:spcBef>
                <a:spcPts val="102"/>
              </a:spcBef>
              <a:tabLst>
                <a:tab algn="l" pos="0"/>
              </a:tabLst>
            </a:pPr>
            <a:r>
              <a:rPr b="1" lang="ru-RU" sz="1200" spc="-1" strike="noStrike">
                <a:solidFill>
                  <a:srgbClr val="002060"/>
                </a:solidFill>
                <a:latin typeface="Arial"/>
                <a:ea typeface="Arial"/>
              </a:rPr>
              <a:t>Сопровождение опытными работниками студентов</a:t>
            </a: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09" name="Shape 375"/>
          <p:cNvGrpSpPr/>
          <p:nvPr/>
        </p:nvGrpSpPr>
        <p:grpSpPr>
          <a:xfrm>
            <a:off x="224640" y="5289840"/>
            <a:ext cx="4865040" cy="1014480"/>
            <a:chOff x="224640" y="5289840"/>
            <a:chExt cx="4865040" cy="1014480"/>
          </a:xfrm>
        </p:grpSpPr>
        <p:sp>
          <p:nvSpPr>
            <p:cNvPr id="210" name="Shape 376"/>
            <p:cNvSpPr/>
            <p:nvPr/>
          </p:nvSpPr>
          <p:spPr>
            <a:xfrm>
              <a:off x="262440" y="5311440"/>
              <a:ext cx="4827240" cy="975600"/>
            </a:xfrm>
            <a:custGeom>
              <a:avLst/>
              <a:gdLst>
                <a:gd name="textAreaLeft" fmla="*/ 0 w 4827240"/>
                <a:gd name="textAreaRight" fmla="*/ 4828320 w 4827240"/>
                <a:gd name="textAreaTop" fmla="*/ 0 h 975600"/>
                <a:gd name="textAreaBottom" fmla="*/ 976320 h 975600"/>
              </a:gdLst>
              <a:ahLst/>
              <a:rect l="textAreaLeft" t="textAreaTop" r="textAreaRight" b="textAreaBottom"/>
              <a:pathLst>
                <a:path w="3310254" h="1143000">
                  <a:moveTo>
                    <a:pt x="3290569" y="0"/>
                  </a:moveTo>
                  <a:lnTo>
                    <a:pt x="19557" y="0"/>
                  </a:lnTo>
                  <a:lnTo>
                    <a:pt x="11947" y="1537"/>
                  </a:lnTo>
                  <a:lnTo>
                    <a:pt x="5730" y="5730"/>
                  </a:lnTo>
                  <a:lnTo>
                    <a:pt x="1537" y="11947"/>
                  </a:lnTo>
                  <a:lnTo>
                    <a:pt x="0" y="19557"/>
                  </a:lnTo>
                  <a:lnTo>
                    <a:pt x="0" y="1123442"/>
                  </a:lnTo>
                  <a:lnTo>
                    <a:pt x="1537" y="1131052"/>
                  </a:lnTo>
                  <a:lnTo>
                    <a:pt x="5730" y="1137269"/>
                  </a:lnTo>
                  <a:lnTo>
                    <a:pt x="11947" y="1141462"/>
                  </a:lnTo>
                  <a:lnTo>
                    <a:pt x="19557" y="1142999"/>
                  </a:lnTo>
                  <a:lnTo>
                    <a:pt x="3290569" y="1142999"/>
                  </a:lnTo>
                  <a:lnTo>
                    <a:pt x="3298180" y="1141462"/>
                  </a:lnTo>
                  <a:lnTo>
                    <a:pt x="3304397" y="1137269"/>
                  </a:lnTo>
                  <a:lnTo>
                    <a:pt x="3308590" y="1131052"/>
                  </a:lnTo>
                  <a:lnTo>
                    <a:pt x="3310128" y="1123442"/>
                  </a:lnTo>
                  <a:lnTo>
                    <a:pt x="3310128" y="19557"/>
                  </a:lnTo>
                  <a:lnTo>
                    <a:pt x="3308590" y="11947"/>
                  </a:lnTo>
                  <a:lnTo>
                    <a:pt x="3304397" y="5730"/>
                  </a:lnTo>
                  <a:lnTo>
                    <a:pt x="3298180" y="1537"/>
                  </a:lnTo>
                  <a:lnTo>
                    <a:pt x="3290569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92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211" name="Shape 377"/>
            <p:cNvSpPr/>
            <p:nvPr/>
          </p:nvSpPr>
          <p:spPr>
            <a:xfrm>
              <a:off x="262440" y="5311440"/>
              <a:ext cx="4827240" cy="975600"/>
            </a:xfrm>
            <a:custGeom>
              <a:avLst/>
              <a:gdLst>
                <a:gd name="textAreaLeft" fmla="*/ 0 w 4827240"/>
                <a:gd name="textAreaRight" fmla="*/ 4828320 w 4827240"/>
                <a:gd name="textAreaTop" fmla="*/ 0 h 975600"/>
                <a:gd name="textAreaBottom" fmla="*/ 976320 h 975600"/>
              </a:gdLst>
              <a:ahLst/>
              <a:rect l="textAreaLeft" t="textAreaTop" r="textAreaRight" b="textAreaBottom"/>
              <a:pathLst>
                <a:path w="3310254" h="1143000">
                  <a:moveTo>
                    <a:pt x="0" y="19557"/>
                  </a:moveTo>
                  <a:lnTo>
                    <a:pt x="1537" y="11947"/>
                  </a:lnTo>
                  <a:lnTo>
                    <a:pt x="5730" y="5730"/>
                  </a:lnTo>
                  <a:lnTo>
                    <a:pt x="11947" y="1537"/>
                  </a:lnTo>
                  <a:lnTo>
                    <a:pt x="19557" y="0"/>
                  </a:lnTo>
                  <a:lnTo>
                    <a:pt x="3290569" y="0"/>
                  </a:lnTo>
                  <a:lnTo>
                    <a:pt x="3298180" y="1537"/>
                  </a:lnTo>
                  <a:lnTo>
                    <a:pt x="3304397" y="5730"/>
                  </a:lnTo>
                  <a:lnTo>
                    <a:pt x="3308590" y="11947"/>
                  </a:lnTo>
                  <a:lnTo>
                    <a:pt x="3310128" y="19557"/>
                  </a:lnTo>
                  <a:lnTo>
                    <a:pt x="3310128" y="1123442"/>
                  </a:lnTo>
                  <a:lnTo>
                    <a:pt x="3308590" y="1131052"/>
                  </a:lnTo>
                  <a:lnTo>
                    <a:pt x="3304397" y="1137269"/>
                  </a:lnTo>
                  <a:lnTo>
                    <a:pt x="3298180" y="1141462"/>
                  </a:lnTo>
                  <a:lnTo>
                    <a:pt x="3290569" y="1142999"/>
                  </a:lnTo>
                  <a:lnTo>
                    <a:pt x="19557" y="1142999"/>
                  </a:lnTo>
                  <a:lnTo>
                    <a:pt x="11947" y="1141462"/>
                  </a:lnTo>
                  <a:lnTo>
                    <a:pt x="5730" y="1137269"/>
                  </a:lnTo>
                  <a:lnTo>
                    <a:pt x="1537" y="1131052"/>
                  </a:lnTo>
                  <a:lnTo>
                    <a:pt x="0" y="1123442"/>
                  </a:lnTo>
                  <a:lnTo>
                    <a:pt x="0" y="19557"/>
                  </a:lnTo>
                  <a:close/>
                </a:path>
              </a:pathLst>
            </a:custGeom>
            <a:noFill/>
            <a:ln w="12700">
              <a:solidFill>
                <a:srgbClr val="4472c4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92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212" name="Shape 378"/>
            <p:cNvSpPr/>
            <p:nvPr/>
          </p:nvSpPr>
          <p:spPr>
            <a:xfrm>
              <a:off x="224640" y="5289840"/>
              <a:ext cx="2055240" cy="1014480"/>
            </a:xfrm>
            <a:custGeom>
              <a:avLst/>
              <a:gdLst>
                <a:gd name="textAreaLeft" fmla="*/ 0 w 2055240"/>
                <a:gd name="textAreaRight" fmla="*/ 2056320 w 2055240"/>
                <a:gd name="textAreaTop" fmla="*/ 0 h 1014480"/>
                <a:gd name="textAreaBottom" fmla="*/ 1015200 h 1014480"/>
              </a:gdLst>
              <a:ahLst/>
              <a:rect l="textAreaLeft" t="textAreaTop" r="textAreaRight" b="textAreaBottom"/>
              <a:pathLst>
                <a:path w="1637029" h="1188720">
                  <a:moveTo>
                    <a:pt x="1578102" y="0"/>
                  </a:moveTo>
                  <a:lnTo>
                    <a:pt x="58674" y="0"/>
                  </a:lnTo>
                  <a:lnTo>
                    <a:pt x="35843" y="4613"/>
                  </a:lnTo>
                  <a:lnTo>
                    <a:pt x="17192" y="17192"/>
                  </a:lnTo>
                  <a:lnTo>
                    <a:pt x="4613" y="35843"/>
                  </a:lnTo>
                  <a:lnTo>
                    <a:pt x="0" y="58674"/>
                  </a:lnTo>
                  <a:lnTo>
                    <a:pt x="0" y="1130046"/>
                  </a:lnTo>
                  <a:lnTo>
                    <a:pt x="4613" y="1152876"/>
                  </a:lnTo>
                  <a:lnTo>
                    <a:pt x="17192" y="1171527"/>
                  </a:lnTo>
                  <a:lnTo>
                    <a:pt x="35843" y="1184106"/>
                  </a:lnTo>
                  <a:lnTo>
                    <a:pt x="58674" y="1188720"/>
                  </a:lnTo>
                  <a:lnTo>
                    <a:pt x="1578102" y="1188720"/>
                  </a:lnTo>
                  <a:lnTo>
                    <a:pt x="1600932" y="1184106"/>
                  </a:lnTo>
                  <a:lnTo>
                    <a:pt x="1619583" y="1171527"/>
                  </a:lnTo>
                  <a:lnTo>
                    <a:pt x="1632162" y="1152876"/>
                  </a:lnTo>
                  <a:lnTo>
                    <a:pt x="1636776" y="1130046"/>
                  </a:lnTo>
                  <a:lnTo>
                    <a:pt x="1636776" y="58674"/>
                  </a:lnTo>
                  <a:lnTo>
                    <a:pt x="1632162" y="35843"/>
                  </a:lnTo>
                  <a:lnTo>
                    <a:pt x="1619583" y="17192"/>
                  </a:lnTo>
                  <a:lnTo>
                    <a:pt x="1600932" y="4613"/>
                  </a:lnTo>
                  <a:lnTo>
                    <a:pt x="1578102" y="0"/>
                  </a:lnTo>
                  <a:close/>
                </a:path>
              </a:pathLst>
            </a:custGeom>
            <a:solidFill>
              <a:srgbClr val="fcc20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92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  <p:sp>
        <p:nvSpPr>
          <p:cNvPr id="213" name="Shape 379"/>
          <p:cNvSpPr/>
          <p:nvPr/>
        </p:nvSpPr>
        <p:spPr>
          <a:xfrm>
            <a:off x="292680" y="5733720"/>
            <a:ext cx="1788840" cy="20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680" bIns="0" anchor="t">
            <a:spAutoFit/>
          </a:bodyPr>
          <a:p>
            <a:pPr marL="13680" defTabSz="914400">
              <a:lnSpc>
                <a:spcPct val="100000"/>
              </a:lnSpc>
              <a:spcBef>
                <a:spcPts val="108"/>
              </a:spcBef>
              <a:tabLst>
                <a:tab algn="l" pos="0"/>
              </a:tabLst>
            </a:pPr>
            <a:r>
              <a:rPr b="1" lang="ru-RU" sz="1280" spc="35" strike="noStrike">
                <a:solidFill>
                  <a:srgbClr val="ffffff"/>
                </a:solidFill>
                <a:latin typeface="Arial"/>
                <a:ea typeface="Arial"/>
              </a:rPr>
              <a:t>ТРУДОУСТРОЙСТВО</a:t>
            </a:r>
            <a:endParaRPr b="0" lang="ru-RU" sz="128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Shape 380"/>
          <p:cNvSpPr/>
          <p:nvPr/>
        </p:nvSpPr>
        <p:spPr>
          <a:xfrm>
            <a:off x="2349000" y="5497920"/>
            <a:ext cx="1434960" cy="67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960" bIns="0" anchor="t">
            <a:spAutoFit/>
          </a:bodyPr>
          <a:p>
            <a:pPr marL="13680" defTabSz="914400">
              <a:lnSpc>
                <a:spcPct val="100000"/>
              </a:lnSpc>
              <a:spcBef>
                <a:spcPts val="102"/>
              </a:spcBef>
              <a:tabLst>
                <a:tab algn="l" pos="0"/>
              </a:tabLst>
            </a:pPr>
            <a:r>
              <a:rPr b="1" lang="ru-RU" sz="1200" spc="-1" strike="noStrike">
                <a:solidFill>
                  <a:srgbClr val="002060"/>
                </a:solidFill>
                <a:latin typeface="Arial"/>
                <a:ea typeface="Arial"/>
              </a:rPr>
              <a:t>Не менее 85%</a:t>
            </a: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  <a:p>
            <a:pPr marL="13680" defTabSz="914400">
              <a:lnSpc>
                <a:spcPct val="100000"/>
              </a:lnSpc>
              <a:spcBef>
                <a:spcPts val="933"/>
              </a:spcBef>
              <a:tabLst>
                <a:tab algn="l" pos="0"/>
              </a:tabLst>
            </a:pPr>
            <a:r>
              <a:rPr b="1" lang="ru-RU" sz="1200" spc="-1" strike="noStrike">
                <a:solidFill>
                  <a:srgbClr val="002060"/>
                </a:solidFill>
                <a:latin typeface="Arial"/>
                <a:ea typeface="Arial"/>
              </a:rPr>
              <a:t>Целевые договора</a:t>
            </a: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Shape 356"/>
          <p:cNvSpPr/>
          <p:nvPr/>
        </p:nvSpPr>
        <p:spPr>
          <a:xfrm>
            <a:off x="5739480" y="452160"/>
            <a:ext cx="6012360" cy="109512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680" bIns="0" anchor="ctr">
            <a:noAutofit/>
          </a:bodyPr>
          <a:p>
            <a:pPr marL="23040" defTabSz="914400">
              <a:lnSpc>
                <a:spcPct val="100000"/>
              </a:lnSpc>
              <a:spcBef>
                <a:spcPts val="108"/>
              </a:spcBef>
            </a:pPr>
            <a:r>
              <a:rPr b="1" lang="ru-RU" sz="3600" spc="109" strike="noStrike">
                <a:solidFill>
                  <a:srgbClr val="c00000"/>
                </a:solidFill>
                <a:latin typeface="Arial"/>
                <a:ea typeface="Arial"/>
              </a:rPr>
              <a:t>Формы участия работодателей в проекте</a:t>
            </a:r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Picture 317" descr=""/>
          <p:cNvPicPr/>
          <p:nvPr/>
        </p:nvPicPr>
        <p:blipFill>
          <a:blip r:embed="rId1"/>
          <a:srcRect l="0" t="0" r="2250" b="0"/>
          <a:stretch/>
        </p:blipFill>
        <p:spPr>
          <a:xfrm>
            <a:off x="6193800" y="1643760"/>
            <a:ext cx="5326920" cy="4840920"/>
          </a:xfrm>
          <a:prstGeom prst="rect">
            <a:avLst/>
          </a:prstGeom>
          <a:ln w="0">
            <a:noFill/>
          </a:ln>
        </p:spPr>
      </p:pic>
      <p:grpSp>
        <p:nvGrpSpPr>
          <p:cNvPr id="217" name="Shape 318"/>
          <p:cNvGrpSpPr/>
          <p:nvPr/>
        </p:nvGrpSpPr>
        <p:grpSpPr>
          <a:xfrm>
            <a:off x="638280" y="2545920"/>
            <a:ext cx="489240" cy="459360"/>
            <a:chOff x="638280" y="2545920"/>
            <a:chExt cx="489240" cy="459360"/>
          </a:xfrm>
        </p:grpSpPr>
        <p:sp>
          <p:nvSpPr>
            <p:cNvPr id="218" name="Shape 319"/>
            <p:cNvSpPr/>
            <p:nvPr/>
          </p:nvSpPr>
          <p:spPr>
            <a:xfrm>
              <a:off x="638280" y="2545920"/>
              <a:ext cx="489240" cy="459360"/>
            </a:xfrm>
            <a:custGeom>
              <a:avLst/>
              <a:gdLst>
                <a:gd name="textAreaLeft" fmla="*/ 0 w 489240"/>
                <a:gd name="textAreaRight" fmla="*/ 490320 w 489240"/>
                <a:gd name="textAreaTop" fmla="*/ 0 h 459360"/>
                <a:gd name="textAreaBottom" fmla="*/ 460440 h 459360"/>
              </a:gdLst>
              <a:ahLst/>
              <a:rect l="textAreaLeft" t="textAreaTop" r="textAreaRight" b="textAreaBottom"/>
              <a:pathLst>
                <a:path w="431800" h="431800">
                  <a:moveTo>
                    <a:pt x="215645" y="0"/>
                  </a:moveTo>
                  <a:lnTo>
                    <a:pt x="166199" y="5693"/>
                  </a:lnTo>
                  <a:lnTo>
                    <a:pt x="120809" y="21913"/>
                  </a:lnTo>
                  <a:lnTo>
                    <a:pt x="80769" y="47366"/>
                  </a:lnTo>
                  <a:lnTo>
                    <a:pt x="47374" y="80758"/>
                  </a:lnTo>
                  <a:lnTo>
                    <a:pt x="21918" y="120798"/>
                  </a:lnTo>
                  <a:lnTo>
                    <a:pt x="5695" y="166191"/>
                  </a:lnTo>
                  <a:lnTo>
                    <a:pt x="0" y="215645"/>
                  </a:lnTo>
                  <a:lnTo>
                    <a:pt x="5695" y="265100"/>
                  </a:lnTo>
                  <a:lnTo>
                    <a:pt x="21918" y="310493"/>
                  </a:lnTo>
                  <a:lnTo>
                    <a:pt x="47374" y="350533"/>
                  </a:lnTo>
                  <a:lnTo>
                    <a:pt x="80769" y="383925"/>
                  </a:lnTo>
                  <a:lnTo>
                    <a:pt x="120809" y="409378"/>
                  </a:lnTo>
                  <a:lnTo>
                    <a:pt x="166199" y="425598"/>
                  </a:lnTo>
                  <a:lnTo>
                    <a:pt x="215645" y="431291"/>
                  </a:lnTo>
                  <a:lnTo>
                    <a:pt x="265092" y="425598"/>
                  </a:lnTo>
                  <a:lnTo>
                    <a:pt x="310482" y="409378"/>
                  </a:lnTo>
                  <a:lnTo>
                    <a:pt x="350522" y="383925"/>
                  </a:lnTo>
                  <a:lnTo>
                    <a:pt x="383917" y="350533"/>
                  </a:lnTo>
                  <a:lnTo>
                    <a:pt x="409373" y="310493"/>
                  </a:lnTo>
                  <a:lnTo>
                    <a:pt x="425596" y="265100"/>
                  </a:lnTo>
                  <a:lnTo>
                    <a:pt x="431292" y="215645"/>
                  </a:lnTo>
                  <a:lnTo>
                    <a:pt x="425596" y="166191"/>
                  </a:lnTo>
                  <a:lnTo>
                    <a:pt x="409373" y="120798"/>
                  </a:lnTo>
                  <a:lnTo>
                    <a:pt x="383917" y="80758"/>
                  </a:lnTo>
                  <a:lnTo>
                    <a:pt x="350522" y="47366"/>
                  </a:lnTo>
                  <a:lnTo>
                    <a:pt x="310482" y="21913"/>
                  </a:lnTo>
                  <a:lnTo>
                    <a:pt x="265092" y="5693"/>
                  </a:lnTo>
                  <a:lnTo>
                    <a:pt x="215645" y="0"/>
                  </a:lnTo>
                  <a:close/>
                </a:path>
              </a:pathLst>
            </a:custGeom>
            <a:solidFill>
              <a:srgbClr val="4472c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929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pic>
          <p:nvPicPr>
            <p:cNvPr id="219" name="Picture 321" descr=""/>
            <p:cNvPicPr/>
            <p:nvPr/>
          </p:nvPicPr>
          <p:blipFill>
            <a:blip r:embed="rId2"/>
            <a:stretch/>
          </p:blipFill>
          <p:spPr>
            <a:xfrm>
              <a:off x="714600" y="2622240"/>
              <a:ext cx="334440" cy="314280"/>
            </a:xfrm>
            <a:prstGeom prst="rect">
              <a:avLst/>
            </a:prstGeom>
            <a:ln w="0">
              <a:noFill/>
            </a:ln>
          </p:spPr>
        </p:pic>
      </p:grpSp>
      <p:grpSp>
        <p:nvGrpSpPr>
          <p:cNvPr id="220" name="Shape 322"/>
          <p:cNvGrpSpPr/>
          <p:nvPr/>
        </p:nvGrpSpPr>
        <p:grpSpPr>
          <a:xfrm>
            <a:off x="647640" y="1786320"/>
            <a:ext cx="490320" cy="459360"/>
            <a:chOff x="647640" y="1786320"/>
            <a:chExt cx="490320" cy="459360"/>
          </a:xfrm>
        </p:grpSpPr>
        <p:sp>
          <p:nvSpPr>
            <p:cNvPr id="221" name="Shape 323"/>
            <p:cNvSpPr/>
            <p:nvPr/>
          </p:nvSpPr>
          <p:spPr>
            <a:xfrm>
              <a:off x="647640" y="1786320"/>
              <a:ext cx="490320" cy="459360"/>
            </a:xfrm>
            <a:custGeom>
              <a:avLst/>
              <a:gdLst>
                <a:gd name="textAreaLeft" fmla="*/ 0 w 490320"/>
                <a:gd name="textAreaRight" fmla="*/ 491400 w 490320"/>
                <a:gd name="textAreaTop" fmla="*/ 0 h 459360"/>
                <a:gd name="textAreaBottom" fmla="*/ 460440 h 459360"/>
              </a:gdLst>
              <a:ahLst/>
              <a:rect l="textAreaLeft" t="textAreaTop" r="textAreaRight" b="textAreaBottom"/>
              <a:pathLst>
                <a:path w="433069" h="431800">
                  <a:moveTo>
                    <a:pt x="216408" y="0"/>
                  </a:moveTo>
                  <a:lnTo>
                    <a:pt x="166787" y="5693"/>
                  </a:lnTo>
                  <a:lnTo>
                    <a:pt x="121236" y="21913"/>
                  </a:lnTo>
                  <a:lnTo>
                    <a:pt x="81055" y="47366"/>
                  </a:lnTo>
                  <a:lnTo>
                    <a:pt x="47542" y="80758"/>
                  </a:lnTo>
                  <a:lnTo>
                    <a:pt x="21995" y="120798"/>
                  </a:lnTo>
                  <a:lnTo>
                    <a:pt x="5715" y="166191"/>
                  </a:lnTo>
                  <a:lnTo>
                    <a:pt x="0" y="215646"/>
                  </a:lnTo>
                  <a:lnTo>
                    <a:pt x="5715" y="265100"/>
                  </a:lnTo>
                  <a:lnTo>
                    <a:pt x="21995" y="310493"/>
                  </a:lnTo>
                  <a:lnTo>
                    <a:pt x="47542" y="350533"/>
                  </a:lnTo>
                  <a:lnTo>
                    <a:pt x="81055" y="383925"/>
                  </a:lnTo>
                  <a:lnTo>
                    <a:pt x="121236" y="409378"/>
                  </a:lnTo>
                  <a:lnTo>
                    <a:pt x="166787" y="425598"/>
                  </a:lnTo>
                  <a:lnTo>
                    <a:pt x="216408" y="431292"/>
                  </a:lnTo>
                  <a:lnTo>
                    <a:pt x="266028" y="425598"/>
                  </a:lnTo>
                  <a:lnTo>
                    <a:pt x="311579" y="409378"/>
                  </a:lnTo>
                  <a:lnTo>
                    <a:pt x="351760" y="383925"/>
                  </a:lnTo>
                  <a:lnTo>
                    <a:pt x="385273" y="350533"/>
                  </a:lnTo>
                  <a:lnTo>
                    <a:pt x="410820" y="310493"/>
                  </a:lnTo>
                  <a:lnTo>
                    <a:pt x="427100" y="265100"/>
                  </a:lnTo>
                  <a:lnTo>
                    <a:pt x="432816" y="215646"/>
                  </a:lnTo>
                  <a:lnTo>
                    <a:pt x="427100" y="166191"/>
                  </a:lnTo>
                  <a:lnTo>
                    <a:pt x="410820" y="120798"/>
                  </a:lnTo>
                  <a:lnTo>
                    <a:pt x="385273" y="80758"/>
                  </a:lnTo>
                  <a:lnTo>
                    <a:pt x="351760" y="47366"/>
                  </a:lnTo>
                  <a:lnTo>
                    <a:pt x="311579" y="21913"/>
                  </a:lnTo>
                  <a:lnTo>
                    <a:pt x="266028" y="5693"/>
                  </a:lnTo>
                  <a:lnTo>
                    <a:pt x="216408" y="0"/>
                  </a:lnTo>
                  <a:close/>
                </a:path>
              </a:pathLst>
            </a:custGeom>
            <a:solidFill>
              <a:srgbClr val="4472c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929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pic>
          <p:nvPicPr>
            <p:cNvPr id="222" name="Picture 325" descr=""/>
            <p:cNvPicPr/>
            <p:nvPr/>
          </p:nvPicPr>
          <p:blipFill>
            <a:blip r:embed="rId3"/>
            <a:stretch/>
          </p:blipFill>
          <p:spPr>
            <a:xfrm>
              <a:off x="751320" y="1878840"/>
              <a:ext cx="311760" cy="291600"/>
            </a:xfrm>
            <a:prstGeom prst="rect">
              <a:avLst/>
            </a:prstGeom>
            <a:ln w="0">
              <a:noFill/>
            </a:ln>
          </p:spPr>
        </p:pic>
      </p:grpSp>
      <p:grpSp>
        <p:nvGrpSpPr>
          <p:cNvPr id="223" name="Shape 326"/>
          <p:cNvGrpSpPr/>
          <p:nvPr/>
        </p:nvGrpSpPr>
        <p:grpSpPr>
          <a:xfrm>
            <a:off x="640440" y="3233160"/>
            <a:ext cx="489240" cy="460800"/>
            <a:chOff x="640440" y="3233160"/>
            <a:chExt cx="489240" cy="460800"/>
          </a:xfrm>
        </p:grpSpPr>
        <p:sp>
          <p:nvSpPr>
            <p:cNvPr id="224" name="Shape 327"/>
            <p:cNvSpPr/>
            <p:nvPr/>
          </p:nvSpPr>
          <p:spPr>
            <a:xfrm>
              <a:off x="640440" y="3233160"/>
              <a:ext cx="489240" cy="460800"/>
            </a:xfrm>
            <a:custGeom>
              <a:avLst/>
              <a:gdLst>
                <a:gd name="textAreaLeft" fmla="*/ 0 w 489240"/>
                <a:gd name="textAreaRight" fmla="*/ 490320 w 489240"/>
                <a:gd name="textAreaTop" fmla="*/ 0 h 460800"/>
                <a:gd name="textAreaBottom" fmla="*/ 461880 h 460800"/>
              </a:gdLst>
              <a:ahLst/>
              <a:rect l="textAreaLeft" t="textAreaTop" r="textAreaRight" b="textAreaBottom"/>
              <a:pathLst>
                <a:path w="431800" h="433069">
                  <a:moveTo>
                    <a:pt x="215646" y="0"/>
                  </a:moveTo>
                  <a:lnTo>
                    <a:pt x="166199" y="5716"/>
                  </a:lnTo>
                  <a:lnTo>
                    <a:pt x="120809" y="21998"/>
                  </a:lnTo>
                  <a:lnTo>
                    <a:pt x="80769" y="47546"/>
                  </a:lnTo>
                  <a:lnTo>
                    <a:pt x="47374" y="81060"/>
                  </a:lnTo>
                  <a:lnTo>
                    <a:pt x="21918" y="121242"/>
                  </a:lnTo>
                  <a:lnTo>
                    <a:pt x="5695" y="166791"/>
                  </a:lnTo>
                  <a:lnTo>
                    <a:pt x="0" y="216408"/>
                  </a:lnTo>
                  <a:lnTo>
                    <a:pt x="5695" y="266024"/>
                  </a:lnTo>
                  <a:lnTo>
                    <a:pt x="21918" y="311573"/>
                  </a:lnTo>
                  <a:lnTo>
                    <a:pt x="47374" y="351755"/>
                  </a:lnTo>
                  <a:lnTo>
                    <a:pt x="80769" y="385269"/>
                  </a:lnTo>
                  <a:lnTo>
                    <a:pt x="120809" y="410817"/>
                  </a:lnTo>
                  <a:lnTo>
                    <a:pt x="166199" y="427099"/>
                  </a:lnTo>
                  <a:lnTo>
                    <a:pt x="215646" y="432816"/>
                  </a:lnTo>
                  <a:lnTo>
                    <a:pt x="265092" y="427099"/>
                  </a:lnTo>
                  <a:lnTo>
                    <a:pt x="310482" y="410817"/>
                  </a:lnTo>
                  <a:lnTo>
                    <a:pt x="350522" y="385269"/>
                  </a:lnTo>
                  <a:lnTo>
                    <a:pt x="383917" y="351755"/>
                  </a:lnTo>
                  <a:lnTo>
                    <a:pt x="409373" y="311573"/>
                  </a:lnTo>
                  <a:lnTo>
                    <a:pt x="425596" y="266024"/>
                  </a:lnTo>
                  <a:lnTo>
                    <a:pt x="431292" y="216408"/>
                  </a:lnTo>
                  <a:lnTo>
                    <a:pt x="425596" y="166791"/>
                  </a:lnTo>
                  <a:lnTo>
                    <a:pt x="409373" y="121242"/>
                  </a:lnTo>
                  <a:lnTo>
                    <a:pt x="383917" y="81060"/>
                  </a:lnTo>
                  <a:lnTo>
                    <a:pt x="350522" y="47546"/>
                  </a:lnTo>
                  <a:lnTo>
                    <a:pt x="310482" y="21998"/>
                  </a:lnTo>
                  <a:lnTo>
                    <a:pt x="265092" y="5716"/>
                  </a:lnTo>
                  <a:lnTo>
                    <a:pt x="215646" y="0"/>
                  </a:lnTo>
                  <a:close/>
                </a:path>
              </a:pathLst>
            </a:custGeom>
            <a:solidFill>
              <a:srgbClr val="4472c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929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pic>
          <p:nvPicPr>
            <p:cNvPr id="225" name="Picture 329" descr=""/>
            <p:cNvPicPr/>
            <p:nvPr/>
          </p:nvPicPr>
          <p:blipFill>
            <a:blip r:embed="rId4"/>
            <a:stretch/>
          </p:blipFill>
          <p:spPr>
            <a:xfrm>
              <a:off x="735480" y="3339000"/>
              <a:ext cx="277200" cy="260640"/>
            </a:xfrm>
            <a:prstGeom prst="rect">
              <a:avLst/>
            </a:prstGeom>
            <a:ln w="0">
              <a:noFill/>
            </a:ln>
          </p:spPr>
        </p:pic>
      </p:grpSp>
      <p:grpSp>
        <p:nvGrpSpPr>
          <p:cNvPr id="226" name="Shape 330"/>
          <p:cNvGrpSpPr/>
          <p:nvPr/>
        </p:nvGrpSpPr>
        <p:grpSpPr>
          <a:xfrm>
            <a:off x="593280" y="4219200"/>
            <a:ext cx="489240" cy="459360"/>
            <a:chOff x="593280" y="4219200"/>
            <a:chExt cx="489240" cy="459360"/>
          </a:xfrm>
        </p:grpSpPr>
        <p:sp>
          <p:nvSpPr>
            <p:cNvPr id="227" name="Shape 331"/>
            <p:cNvSpPr/>
            <p:nvPr/>
          </p:nvSpPr>
          <p:spPr>
            <a:xfrm>
              <a:off x="593280" y="4219200"/>
              <a:ext cx="489240" cy="459360"/>
            </a:xfrm>
            <a:custGeom>
              <a:avLst/>
              <a:gdLst>
                <a:gd name="textAreaLeft" fmla="*/ 0 w 489240"/>
                <a:gd name="textAreaRight" fmla="*/ 490320 w 489240"/>
                <a:gd name="textAreaTop" fmla="*/ 0 h 459360"/>
                <a:gd name="textAreaBottom" fmla="*/ 460440 h 459360"/>
              </a:gdLst>
              <a:ahLst/>
              <a:rect l="textAreaLeft" t="textAreaTop" r="textAreaRight" b="textAreaBottom"/>
              <a:pathLst>
                <a:path w="431800" h="431800">
                  <a:moveTo>
                    <a:pt x="215646" y="0"/>
                  </a:moveTo>
                  <a:lnTo>
                    <a:pt x="166199" y="5693"/>
                  </a:lnTo>
                  <a:lnTo>
                    <a:pt x="120809" y="21913"/>
                  </a:lnTo>
                  <a:lnTo>
                    <a:pt x="80769" y="47366"/>
                  </a:lnTo>
                  <a:lnTo>
                    <a:pt x="47374" y="80758"/>
                  </a:lnTo>
                  <a:lnTo>
                    <a:pt x="21918" y="120798"/>
                  </a:lnTo>
                  <a:lnTo>
                    <a:pt x="5695" y="166191"/>
                  </a:lnTo>
                  <a:lnTo>
                    <a:pt x="0" y="215646"/>
                  </a:lnTo>
                  <a:lnTo>
                    <a:pt x="5695" y="265100"/>
                  </a:lnTo>
                  <a:lnTo>
                    <a:pt x="21918" y="310493"/>
                  </a:lnTo>
                  <a:lnTo>
                    <a:pt x="47374" y="350533"/>
                  </a:lnTo>
                  <a:lnTo>
                    <a:pt x="80769" y="383925"/>
                  </a:lnTo>
                  <a:lnTo>
                    <a:pt x="120809" y="409378"/>
                  </a:lnTo>
                  <a:lnTo>
                    <a:pt x="166199" y="425598"/>
                  </a:lnTo>
                  <a:lnTo>
                    <a:pt x="215646" y="431292"/>
                  </a:lnTo>
                  <a:lnTo>
                    <a:pt x="265092" y="425598"/>
                  </a:lnTo>
                  <a:lnTo>
                    <a:pt x="310482" y="409378"/>
                  </a:lnTo>
                  <a:lnTo>
                    <a:pt x="350522" y="383925"/>
                  </a:lnTo>
                  <a:lnTo>
                    <a:pt x="383917" y="350533"/>
                  </a:lnTo>
                  <a:lnTo>
                    <a:pt x="409373" y="310493"/>
                  </a:lnTo>
                  <a:lnTo>
                    <a:pt x="425596" y="265100"/>
                  </a:lnTo>
                  <a:lnTo>
                    <a:pt x="431292" y="215646"/>
                  </a:lnTo>
                  <a:lnTo>
                    <a:pt x="425596" y="166191"/>
                  </a:lnTo>
                  <a:lnTo>
                    <a:pt x="409373" y="120798"/>
                  </a:lnTo>
                  <a:lnTo>
                    <a:pt x="383917" y="80758"/>
                  </a:lnTo>
                  <a:lnTo>
                    <a:pt x="350522" y="47366"/>
                  </a:lnTo>
                  <a:lnTo>
                    <a:pt x="310482" y="21913"/>
                  </a:lnTo>
                  <a:lnTo>
                    <a:pt x="265092" y="5693"/>
                  </a:lnTo>
                  <a:lnTo>
                    <a:pt x="215646" y="0"/>
                  </a:lnTo>
                  <a:close/>
                </a:path>
              </a:pathLst>
            </a:custGeom>
            <a:solidFill>
              <a:srgbClr val="4472c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929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pic>
          <p:nvPicPr>
            <p:cNvPr id="228" name="Picture 333" descr=""/>
            <p:cNvPicPr/>
            <p:nvPr/>
          </p:nvPicPr>
          <p:blipFill>
            <a:blip r:embed="rId5"/>
            <a:stretch/>
          </p:blipFill>
          <p:spPr>
            <a:xfrm>
              <a:off x="664560" y="4292280"/>
              <a:ext cx="341640" cy="322200"/>
            </a:xfrm>
            <a:prstGeom prst="rect">
              <a:avLst/>
            </a:prstGeom>
            <a:ln w="0">
              <a:noFill/>
            </a:ln>
          </p:spPr>
        </p:pic>
      </p:grpSp>
      <p:grpSp>
        <p:nvGrpSpPr>
          <p:cNvPr id="229" name="Shape 334"/>
          <p:cNvGrpSpPr/>
          <p:nvPr/>
        </p:nvGrpSpPr>
        <p:grpSpPr>
          <a:xfrm>
            <a:off x="586800" y="5006520"/>
            <a:ext cx="489240" cy="459360"/>
            <a:chOff x="586800" y="5006520"/>
            <a:chExt cx="489240" cy="459360"/>
          </a:xfrm>
        </p:grpSpPr>
        <p:sp>
          <p:nvSpPr>
            <p:cNvPr id="230" name="Shape 335"/>
            <p:cNvSpPr/>
            <p:nvPr/>
          </p:nvSpPr>
          <p:spPr>
            <a:xfrm>
              <a:off x="586800" y="5006520"/>
              <a:ext cx="489240" cy="459360"/>
            </a:xfrm>
            <a:custGeom>
              <a:avLst/>
              <a:gdLst>
                <a:gd name="textAreaLeft" fmla="*/ 0 w 489240"/>
                <a:gd name="textAreaRight" fmla="*/ 490320 w 489240"/>
                <a:gd name="textAreaTop" fmla="*/ 0 h 459360"/>
                <a:gd name="textAreaBottom" fmla="*/ 460440 h 459360"/>
              </a:gdLst>
              <a:ahLst/>
              <a:rect l="textAreaLeft" t="textAreaTop" r="textAreaRight" b="textAreaBottom"/>
              <a:pathLst>
                <a:path w="431800" h="431800">
                  <a:moveTo>
                    <a:pt x="215645" y="0"/>
                  </a:moveTo>
                  <a:lnTo>
                    <a:pt x="166199" y="5693"/>
                  </a:lnTo>
                  <a:lnTo>
                    <a:pt x="120809" y="21913"/>
                  </a:lnTo>
                  <a:lnTo>
                    <a:pt x="80769" y="47366"/>
                  </a:lnTo>
                  <a:lnTo>
                    <a:pt x="47374" y="80758"/>
                  </a:lnTo>
                  <a:lnTo>
                    <a:pt x="21918" y="120798"/>
                  </a:lnTo>
                  <a:lnTo>
                    <a:pt x="5695" y="166191"/>
                  </a:lnTo>
                  <a:lnTo>
                    <a:pt x="0" y="215646"/>
                  </a:lnTo>
                  <a:lnTo>
                    <a:pt x="5695" y="265100"/>
                  </a:lnTo>
                  <a:lnTo>
                    <a:pt x="21918" y="310493"/>
                  </a:lnTo>
                  <a:lnTo>
                    <a:pt x="47374" y="350533"/>
                  </a:lnTo>
                  <a:lnTo>
                    <a:pt x="80769" y="383925"/>
                  </a:lnTo>
                  <a:lnTo>
                    <a:pt x="120809" y="409378"/>
                  </a:lnTo>
                  <a:lnTo>
                    <a:pt x="166199" y="425598"/>
                  </a:lnTo>
                  <a:lnTo>
                    <a:pt x="215645" y="431292"/>
                  </a:lnTo>
                  <a:lnTo>
                    <a:pt x="265092" y="425598"/>
                  </a:lnTo>
                  <a:lnTo>
                    <a:pt x="310482" y="409378"/>
                  </a:lnTo>
                  <a:lnTo>
                    <a:pt x="350522" y="383925"/>
                  </a:lnTo>
                  <a:lnTo>
                    <a:pt x="383917" y="350533"/>
                  </a:lnTo>
                  <a:lnTo>
                    <a:pt x="409373" y="310493"/>
                  </a:lnTo>
                  <a:lnTo>
                    <a:pt x="425596" y="265100"/>
                  </a:lnTo>
                  <a:lnTo>
                    <a:pt x="431291" y="215646"/>
                  </a:lnTo>
                  <a:lnTo>
                    <a:pt x="425596" y="166191"/>
                  </a:lnTo>
                  <a:lnTo>
                    <a:pt x="409373" y="120798"/>
                  </a:lnTo>
                  <a:lnTo>
                    <a:pt x="383917" y="80758"/>
                  </a:lnTo>
                  <a:lnTo>
                    <a:pt x="350522" y="47366"/>
                  </a:lnTo>
                  <a:lnTo>
                    <a:pt x="310482" y="21913"/>
                  </a:lnTo>
                  <a:lnTo>
                    <a:pt x="265092" y="5693"/>
                  </a:lnTo>
                  <a:lnTo>
                    <a:pt x="215645" y="0"/>
                  </a:lnTo>
                  <a:close/>
                </a:path>
              </a:pathLst>
            </a:custGeom>
            <a:solidFill>
              <a:srgbClr val="4472c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929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pic>
          <p:nvPicPr>
            <p:cNvPr id="231" name="Picture 337" descr=""/>
            <p:cNvPicPr/>
            <p:nvPr/>
          </p:nvPicPr>
          <p:blipFill>
            <a:blip r:embed="rId6"/>
            <a:stretch/>
          </p:blipFill>
          <p:spPr>
            <a:xfrm>
              <a:off x="657720" y="5071680"/>
              <a:ext cx="344880" cy="32364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32" name="Shape 338"/>
          <p:cNvSpPr/>
          <p:nvPr/>
        </p:nvSpPr>
        <p:spPr>
          <a:xfrm>
            <a:off x="751320" y="1289520"/>
            <a:ext cx="5650920" cy="5346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960" bIns="0" anchor="t">
            <a:spAutoFit/>
          </a:bodyPr>
          <a:p>
            <a:pPr marL="13680" defTabSz="914400">
              <a:lnSpc>
                <a:spcPct val="100000"/>
              </a:lnSpc>
              <a:spcBef>
                <a:spcPts val="102"/>
              </a:spcBef>
              <a:tabLst>
                <a:tab algn="l" pos="0"/>
              </a:tabLst>
            </a:pPr>
            <a:endParaRPr b="0" lang="ru-RU" sz="1510" spc="-1" strike="noStrike">
              <a:solidFill>
                <a:srgbClr val="000000"/>
              </a:solidFill>
              <a:latin typeface="Arial"/>
            </a:endParaRPr>
          </a:p>
          <a:p>
            <a:pPr marL="13680" defTabSz="914400">
              <a:lnSpc>
                <a:spcPct val="100000"/>
              </a:lnSpc>
              <a:spcBef>
                <a:spcPts val="102"/>
              </a:spcBef>
              <a:tabLst>
                <a:tab algn="l" pos="0"/>
              </a:tabLst>
            </a:pPr>
            <a:endParaRPr b="0" lang="ru-RU" sz="750" spc="-1" strike="noStrike">
              <a:solidFill>
                <a:srgbClr val="000000"/>
              </a:solidFill>
              <a:latin typeface="Arial"/>
            </a:endParaRPr>
          </a:p>
          <a:p>
            <a:pPr marL="706320" defTabSz="914400">
              <a:lnSpc>
                <a:spcPct val="100000"/>
              </a:lnSpc>
              <a:spcBef>
                <a:spcPts val="873"/>
              </a:spcBef>
              <a:tabLst>
                <a:tab algn="l" pos="0"/>
              </a:tabLst>
            </a:pPr>
            <a:r>
              <a:rPr b="1" lang="ru-RU" sz="1320" spc="24" strike="noStrike">
                <a:solidFill>
                  <a:srgbClr val="002060"/>
                </a:solidFill>
                <a:latin typeface="Arial"/>
                <a:ea typeface="Arial"/>
              </a:rPr>
              <a:t>Синхронизация</a:t>
            </a:r>
            <a:r>
              <a:rPr b="1" lang="ru-RU" sz="1320" spc="92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1" lang="ru-RU" sz="1320" spc="24" strike="noStrike">
                <a:solidFill>
                  <a:srgbClr val="002060"/>
                </a:solidFill>
                <a:latin typeface="Arial"/>
                <a:ea typeface="Arial"/>
              </a:rPr>
              <a:t>возможностей</a:t>
            </a:r>
            <a:r>
              <a:rPr b="1" lang="ru-RU" sz="1320" spc="145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1" lang="ru-RU" sz="1320" spc="24" strike="noStrike">
                <a:solidFill>
                  <a:srgbClr val="002060"/>
                </a:solidFill>
                <a:latin typeface="Arial"/>
                <a:ea typeface="Arial"/>
              </a:rPr>
              <a:t>системы</a:t>
            </a:r>
            <a:r>
              <a:rPr b="1" lang="ru-RU" sz="1320" spc="180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1" lang="ru-RU" sz="1320" spc="29" strike="noStrike">
                <a:solidFill>
                  <a:srgbClr val="002060"/>
                </a:solidFill>
                <a:latin typeface="Arial"/>
                <a:ea typeface="Arial"/>
              </a:rPr>
              <a:t>СПО </a:t>
            </a:r>
            <a:r>
              <a:rPr b="1" lang="ru-RU" sz="1320" spc="66" strike="noStrike">
                <a:solidFill>
                  <a:srgbClr val="002060"/>
                </a:solidFill>
                <a:latin typeface="Arial"/>
                <a:ea typeface="Arial"/>
              </a:rPr>
              <a:t>с</a:t>
            </a:r>
            <a:r>
              <a:rPr b="1" lang="ru-RU" sz="1320" spc="32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1" lang="ru-RU" sz="1320" spc="24" strike="noStrike">
                <a:solidFill>
                  <a:srgbClr val="002060"/>
                </a:solidFill>
                <a:latin typeface="Arial"/>
                <a:ea typeface="Arial"/>
              </a:rPr>
              <a:t>потребностями</a:t>
            </a:r>
            <a:r>
              <a:rPr b="1" lang="ru-RU" sz="1320" spc="12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1" lang="ru-RU" sz="1320" spc="43" strike="noStrike">
                <a:solidFill>
                  <a:srgbClr val="002060"/>
                </a:solidFill>
                <a:latin typeface="Arial"/>
                <a:ea typeface="Arial"/>
              </a:rPr>
              <a:t>предприятий </a:t>
            </a:r>
            <a:r>
              <a:rPr b="1" lang="ru-RU" sz="1320" spc="24" strike="noStrike">
                <a:solidFill>
                  <a:srgbClr val="002060"/>
                </a:solidFill>
                <a:latin typeface="Arial"/>
                <a:ea typeface="Arial"/>
              </a:rPr>
              <a:t>Кузбасса </a:t>
            </a:r>
            <a:r>
              <a:rPr b="0" i="1" lang="ru-RU" sz="1320" spc="1" strike="noStrike">
                <a:solidFill>
                  <a:srgbClr val="002060"/>
                </a:solidFill>
                <a:latin typeface="Arial"/>
                <a:ea typeface="Arial"/>
              </a:rPr>
              <a:t>региональный</a:t>
            </a:r>
            <a:r>
              <a:rPr b="0" i="1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0" i="1" lang="ru-RU" sz="1320" spc="1" strike="noStrike">
                <a:solidFill>
                  <a:srgbClr val="002060"/>
                </a:solidFill>
                <a:latin typeface="Arial"/>
                <a:ea typeface="Arial"/>
              </a:rPr>
              <a:t>отраслевой</a:t>
            </a:r>
            <a:r>
              <a:rPr b="0" i="1" lang="ru-RU" sz="1320" spc="18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0" i="1" lang="ru-RU" sz="1320" spc="-12" strike="noStrike">
                <a:solidFill>
                  <a:srgbClr val="002060"/>
                </a:solidFill>
                <a:latin typeface="Arial"/>
                <a:ea typeface="Arial"/>
              </a:rPr>
              <a:t>подход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  <a:p>
            <a:pPr marL="706320" defTabSz="914400">
              <a:lnSpc>
                <a:spcPct val="100000"/>
              </a:lnSpc>
              <a:spcBef>
                <a:spcPts val="139"/>
              </a:spcBef>
              <a:tabLst>
                <a:tab algn="l" pos="0"/>
              </a:tabLst>
            </a:pP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  <a:p>
            <a:pPr marL="706320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1320" spc="38" strike="noStrike">
                <a:solidFill>
                  <a:srgbClr val="002060"/>
                </a:solidFill>
                <a:latin typeface="Arial"/>
                <a:ea typeface="Arial"/>
              </a:rPr>
              <a:t>Брендированные</a:t>
            </a:r>
            <a:r>
              <a:rPr b="1" lang="ru-RU" sz="1320" spc="77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1" lang="ru-RU" sz="1320" spc="12" strike="noStrike">
                <a:solidFill>
                  <a:srgbClr val="002060"/>
                </a:solidFill>
                <a:latin typeface="Arial"/>
                <a:ea typeface="Arial"/>
              </a:rPr>
              <a:t>образовательные</a:t>
            </a:r>
            <a:r>
              <a:rPr b="1" lang="ru-RU" sz="1320" spc="92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1" lang="ru-RU" sz="1320" spc="-12" strike="noStrike">
                <a:solidFill>
                  <a:srgbClr val="002060"/>
                </a:solidFill>
                <a:latin typeface="Arial"/>
                <a:ea typeface="Arial"/>
              </a:rPr>
              <a:t>программы 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  <a:p>
            <a:pPr marL="706320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под</a:t>
            </a:r>
            <a:r>
              <a:rPr b="1" lang="ru-RU" sz="1320" spc="1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1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запрос</a:t>
            </a:r>
            <a:r>
              <a:rPr b="1" lang="ru-RU" sz="1320" spc="7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1" lang="ru-RU" sz="1320" spc="-12" strike="noStrike">
                <a:solidFill>
                  <a:srgbClr val="002060"/>
                </a:solidFill>
                <a:latin typeface="Arial"/>
                <a:ea typeface="Arial"/>
              </a:rPr>
              <a:t>работодателей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  <a:p>
            <a:pPr marL="706320" defTabSz="91440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  <a:p>
            <a:pPr marL="706320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1320" spc="38" strike="noStrike">
                <a:solidFill>
                  <a:srgbClr val="002060"/>
                </a:solidFill>
                <a:latin typeface="Arial"/>
                <a:ea typeface="Arial"/>
              </a:rPr>
              <a:t>Высвобождение</a:t>
            </a:r>
            <a:r>
              <a:rPr b="1" lang="ru-RU" sz="1320" spc="120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1" lang="ru-RU" sz="1320" spc="1" strike="noStrike">
                <a:solidFill>
                  <a:srgbClr val="002060"/>
                </a:solidFill>
                <a:latin typeface="Arial"/>
                <a:ea typeface="Arial"/>
              </a:rPr>
              <a:t>непрофильных</a:t>
            </a:r>
            <a:r>
              <a:rPr b="1" lang="ru-RU" sz="1320" spc="86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1" lang="ru-RU" sz="1320" spc="-12" strike="noStrike">
                <a:solidFill>
                  <a:srgbClr val="002060"/>
                </a:solidFill>
                <a:latin typeface="Arial"/>
                <a:ea typeface="Arial"/>
              </a:rPr>
              <a:t>активов </a:t>
            </a:r>
            <a:r>
              <a:rPr b="1" lang="ru-RU" sz="1320" spc="1" strike="noStrike">
                <a:solidFill>
                  <a:srgbClr val="002060"/>
                </a:solidFill>
                <a:latin typeface="Arial"/>
                <a:ea typeface="Arial"/>
              </a:rPr>
              <a:t>в</a:t>
            </a:r>
            <a:r>
              <a:rPr b="1" lang="ru-RU" sz="1320" spc="120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1" lang="ru-RU" sz="1320" spc="1" strike="noStrike">
                <a:solidFill>
                  <a:srgbClr val="002060"/>
                </a:solidFill>
                <a:latin typeface="Arial"/>
                <a:ea typeface="Arial"/>
              </a:rPr>
              <a:t>виде</a:t>
            </a:r>
            <a:r>
              <a:rPr b="1" lang="ru-RU" sz="1320" spc="140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1" lang="ru-RU" sz="1320" spc="1" strike="noStrike">
                <a:solidFill>
                  <a:srgbClr val="002060"/>
                </a:solidFill>
                <a:latin typeface="Arial"/>
                <a:ea typeface="Arial"/>
              </a:rPr>
              <a:t>учебных</a:t>
            </a:r>
            <a:r>
              <a:rPr b="1" lang="ru-RU" sz="1320" spc="140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1" lang="ru-RU" sz="1320" spc="1" strike="noStrike">
                <a:solidFill>
                  <a:srgbClr val="002060"/>
                </a:solidFill>
                <a:latin typeface="Arial"/>
                <a:ea typeface="Arial"/>
              </a:rPr>
              <a:t>центров</a:t>
            </a:r>
            <a:r>
              <a:rPr b="1" lang="ru-RU" sz="1320" spc="103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1" lang="ru-RU" sz="1320" spc="32" strike="noStrike">
                <a:solidFill>
                  <a:srgbClr val="002060"/>
                </a:solidFill>
                <a:latin typeface="Arial"/>
                <a:ea typeface="Arial"/>
              </a:rPr>
              <a:t>предприятий-партнеров, сокращение затрат на подготовку кадров в других регионах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  <a:p>
            <a:pPr marL="707400" defTabSz="914400">
              <a:lnSpc>
                <a:spcPct val="100000"/>
              </a:lnSpc>
              <a:tabLst>
                <a:tab algn="l" pos="0"/>
              </a:tabLst>
            </a:pP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  <a:p>
            <a:pPr marL="707400" defTabSz="914400">
              <a:lnSpc>
                <a:spcPct val="100000"/>
              </a:lnSpc>
              <a:tabLst>
                <a:tab algn="l" pos="0"/>
              </a:tabLst>
            </a:pP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  <a:p>
            <a:pPr marL="707400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1320" spc="12" strike="noStrike">
                <a:solidFill>
                  <a:srgbClr val="002060"/>
                </a:solidFill>
                <a:latin typeface="Arial"/>
                <a:ea typeface="Arial"/>
              </a:rPr>
              <a:t>Участие</a:t>
            </a:r>
            <a:r>
              <a:rPr b="1" lang="ru-RU" sz="1320" spc="55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1" lang="ru-RU" sz="1320" spc="43" strike="noStrike">
                <a:solidFill>
                  <a:srgbClr val="002060"/>
                </a:solidFill>
                <a:latin typeface="Arial"/>
                <a:ea typeface="Arial"/>
              </a:rPr>
              <a:t>предприятий</a:t>
            </a:r>
            <a:r>
              <a:rPr b="1" lang="ru-RU" sz="1320" spc="24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1" lang="ru-RU" sz="1320" spc="12" strike="noStrike">
                <a:solidFill>
                  <a:srgbClr val="002060"/>
                </a:solidFill>
                <a:latin typeface="Arial"/>
                <a:ea typeface="Arial"/>
              </a:rPr>
              <a:t>в</a:t>
            </a:r>
            <a:r>
              <a:rPr b="1" lang="ru-RU" sz="1320" spc="80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1" lang="ru-RU" sz="1320" spc="12" strike="noStrike">
                <a:solidFill>
                  <a:srgbClr val="002060"/>
                </a:solidFill>
                <a:latin typeface="Arial"/>
                <a:ea typeface="Arial"/>
              </a:rPr>
              <a:t>развитии</a:t>
            </a:r>
            <a:r>
              <a:rPr b="1" lang="ru-RU" sz="1320" spc="32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1" lang="ru-RU" sz="1320" spc="-12" strike="noStrike">
                <a:solidFill>
                  <a:srgbClr val="002060"/>
                </a:solidFill>
                <a:latin typeface="Arial"/>
                <a:ea typeface="Arial"/>
              </a:rPr>
              <a:t>колледжей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  <a:p>
            <a:pPr marL="707400" algn="just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Обновление МТБ, создание</a:t>
            </a:r>
            <a:r>
              <a:rPr b="0" i="1" lang="ru-RU" sz="1320" spc="77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0" i="1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моделей</a:t>
            </a:r>
            <a:r>
              <a:rPr b="0" i="1" lang="ru-RU" sz="1320" spc="126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  <a:p>
            <a:pPr marL="707400" algn="just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реальной</a:t>
            </a:r>
            <a:r>
              <a:rPr b="0" i="1" lang="ru-RU" sz="1320" spc="72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0" i="1" lang="ru-RU" sz="1320" spc="-12" strike="noStrike">
                <a:solidFill>
                  <a:srgbClr val="002060"/>
                </a:solidFill>
                <a:latin typeface="Arial"/>
                <a:ea typeface="Arial"/>
              </a:rPr>
              <a:t>производственной </a:t>
            </a:r>
            <a:r>
              <a:rPr b="0" i="1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среды</a:t>
            </a:r>
            <a:r>
              <a:rPr b="0" i="1" lang="ru-RU" sz="1320" spc="-24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  <a:p>
            <a:pPr marL="707400" algn="just" defTabSz="914400">
              <a:lnSpc>
                <a:spcPct val="100000"/>
              </a:lnSpc>
              <a:tabLst>
                <a:tab algn="l" pos="0"/>
              </a:tabLst>
            </a:pP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  <a:p>
            <a:pPr marL="709560" algn="just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«Бесшовный»</a:t>
            </a:r>
            <a:r>
              <a:rPr b="1" lang="ru-RU" sz="1320" spc="80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1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переход</a:t>
            </a:r>
            <a:r>
              <a:rPr b="1" lang="ru-RU" sz="1320" spc="97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1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от</a:t>
            </a:r>
            <a:r>
              <a:rPr b="1" lang="ru-RU" sz="1320" spc="86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1" lang="ru-RU" sz="1320" spc="43" strike="noStrike">
                <a:solidFill>
                  <a:srgbClr val="002060"/>
                </a:solidFill>
                <a:latin typeface="Arial"/>
                <a:ea typeface="Arial"/>
              </a:rPr>
              <a:t>теории</a:t>
            </a:r>
            <a:r>
              <a:rPr b="1" lang="ru-RU" sz="1320" spc="92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1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к</a:t>
            </a:r>
            <a:r>
              <a:rPr b="1" lang="ru-RU" sz="1320" spc="77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1" lang="ru-RU" sz="1320" spc="-12" strike="noStrike">
                <a:solidFill>
                  <a:srgbClr val="002060"/>
                </a:solidFill>
                <a:latin typeface="Arial"/>
                <a:ea typeface="Arial"/>
              </a:rPr>
              <a:t>практике 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  <a:p>
            <a:pPr marL="709560" algn="just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ru-RU" sz="1320" spc="-12" strike="noStrike">
                <a:solidFill>
                  <a:srgbClr val="002060"/>
                </a:solidFill>
                <a:latin typeface="Arial"/>
                <a:ea typeface="Arial"/>
              </a:rPr>
              <a:t>стажировки и практика на площадках партнеров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  <a:p>
            <a:pPr marL="709560" algn="just" defTabSz="914400">
              <a:lnSpc>
                <a:spcPct val="100000"/>
              </a:lnSpc>
              <a:tabLst>
                <a:tab algn="l" pos="0"/>
              </a:tabLst>
            </a:pP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  <a:p>
            <a:pPr marL="709560" algn="just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Современная, хорошо оснащенная, комфортная 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  <a:p>
            <a:pPr marL="709560" algn="just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и безопасная среда для обучения и проживания студентов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  <a:p>
            <a:pPr marL="709560" algn="just" defTabSz="914400">
              <a:lnSpc>
                <a:spcPct val="100000"/>
              </a:lnSpc>
              <a:tabLst>
                <a:tab algn="l" pos="0"/>
              </a:tabLst>
            </a:pP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  <a:p>
            <a:pPr marL="709560" algn="just" defTabSz="914400">
              <a:lnSpc>
                <a:spcPct val="100000"/>
              </a:lnSpc>
              <a:tabLst>
                <a:tab algn="l" pos="0"/>
              </a:tabLst>
            </a:pPr>
            <a:endParaRPr b="0" lang="ru-RU" sz="117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PlaceHolder 1"/>
          <p:cNvSpPr>
            <a:spLocks noGrp="1"/>
          </p:cNvSpPr>
          <p:nvPr>
            <p:ph type="sldNum" idx="31"/>
          </p:nvPr>
        </p:nvSpPr>
        <p:spPr>
          <a:xfrm>
            <a:off x="9190080" y="5807880"/>
            <a:ext cx="2926080" cy="3766320"/>
          </a:xfrm>
          <a:prstGeom prst="rect">
            <a:avLst/>
          </a:prstGeom>
          <a:noFill/>
          <a:ln w="0">
            <a:noFill/>
          </a:ln>
        </p:spPr>
        <p:txBody>
          <a:bodyPr lIns="0" rIns="0" tIns="9000" bIns="0" anchor="ctr">
            <a:noAutofit/>
          </a:bodyPr>
          <a:lstStyle>
            <a:lvl1pPr marL="54000" indent="0" algn="r" defTabSz="914400">
              <a:lnSpc>
                <a:spcPct val="100000"/>
              </a:lnSpc>
              <a:spcBef>
                <a:spcPts val="71"/>
              </a:spcBef>
              <a:buNone/>
              <a:tabLst>
                <a:tab algn="l" pos="0"/>
              </a:tabLst>
              <a:defRPr b="1" lang="ru-RU" sz="1320" spc="-29" strike="noStrike">
                <a:solidFill>
                  <a:srgbClr val="000000"/>
                </a:solidFill>
                <a:latin typeface="Arial"/>
                <a:ea typeface="Arial"/>
              </a:defRPr>
            </a:lvl1pPr>
          </a:lstStyle>
          <a:p>
            <a:pPr marL="54000" indent="0" algn="r" defTabSz="914400">
              <a:lnSpc>
                <a:spcPct val="100000"/>
              </a:lnSpc>
              <a:spcBef>
                <a:spcPts val="71"/>
              </a:spcBef>
              <a:buNone/>
              <a:tabLst>
                <a:tab algn="l" pos="0"/>
              </a:tabLst>
            </a:pPr>
            <a:fld id="{77528542-87A0-4522-B660-5541B7407EA7}" type="slidenum">
              <a:rPr b="1" lang="ru-RU" sz="1320" spc="-29" strike="noStrike">
                <a:solidFill>
                  <a:srgbClr val="000000"/>
                </a:solidFill>
                <a:latin typeface="Arial"/>
                <a:ea typeface="Arial"/>
              </a:rPr>
              <a:t>&lt;номер&gt;</a:t>
            </a:fld>
            <a:endParaRPr b="0" lang="ru-RU" sz="1320" spc="-1" strike="noStrike">
              <a:solidFill>
                <a:srgbClr val="000000"/>
              </a:solidFill>
              <a:latin typeface="Times New Roman"/>
            </a:endParaRPr>
          </a:p>
        </p:txBody>
      </p:sp>
      <p:grpSp>
        <p:nvGrpSpPr>
          <p:cNvPr id="234" name="Shape 340"/>
          <p:cNvGrpSpPr/>
          <p:nvPr/>
        </p:nvGrpSpPr>
        <p:grpSpPr>
          <a:xfrm>
            <a:off x="548640" y="5655240"/>
            <a:ext cx="578880" cy="533880"/>
            <a:chOff x="548640" y="5655240"/>
            <a:chExt cx="578880" cy="533880"/>
          </a:xfrm>
        </p:grpSpPr>
        <p:sp>
          <p:nvSpPr>
            <p:cNvPr id="235" name="Shape 341"/>
            <p:cNvSpPr/>
            <p:nvPr/>
          </p:nvSpPr>
          <p:spPr>
            <a:xfrm>
              <a:off x="548640" y="5655240"/>
              <a:ext cx="578880" cy="533880"/>
            </a:xfrm>
            <a:custGeom>
              <a:avLst/>
              <a:gdLst>
                <a:gd name="textAreaLeft" fmla="*/ 0 w 578880"/>
                <a:gd name="textAreaRight" fmla="*/ 579960 w 578880"/>
                <a:gd name="textAreaTop" fmla="*/ 0 h 533880"/>
                <a:gd name="textAreaBottom" fmla="*/ 534960 h 533880"/>
              </a:gdLst>
              <a:ahLst/>
              <a:rect l="textAreaLeft" t="textAreaTop" r="textAreaRight" b="textAreaBottom"/>
              <a:pathLst>
                <a:path w="433070" h="431800">
                  <a:moveTo>
                    <a:pt x="216408" y="0"/>
                  </a:moveTo>
                  <a:lnTo>
                    <a:pt x="166791" y="5693"/>
                  </a:lnTo>
                  <a:lnTo>
                    <a:pt x="121242" y="21913"/>
                  </a:lnTo>
                  <a:lnTo>
                    <a:pt x="81060" y="47366"/>
                  </a:lnTo>
                  <a:lnTo>
                    <a:pt x="47546" y="80758"/>
                  </a:lnTo>
                  <a:lnTo>
                    <a:pt x="21998" y="120798"/>
                  </a:lnTo>
                  <a:lnTo>
                    <a:pt x="5716" y="166191"/>
                  </a:lnTo>
                  <a:lnTo>
                    <a:pt x="0" y="215645"/>
                  </a:lnTo>
                  <a:lnTo>
                    <a:pt x="5716" y="265100"/>
                  </a:lnTo>
                  <a:lnTo>
                    <a:pt x="21998" y="310493"/>
                  </a:lnTo>
                  <a:lnTo>
                    <a:pt x="47546" y="350533"/>
                  </a:lnTo>
                  <a:lnTo>
                    <a:pt x="81060" y="383925"/>
                  </a:lnTo>
                  <a:lnTo>
                    <a:pt x="121242" y="409378"/>
                  </a:lnTo>
                  <a:lnTo>
                    <a:pt x="166791" y="425598"/>
                  </a:lnTo>
                  <a:lnTo>
                    <a:pt x="216408" y="431292"/>
                  </a:lnTo>
                  <a:lnTo>
                    <a:pt x="266024" y="425598"/>
                  </a:lnTo>
                  <a:lnTo>
                    <a:pt x="311573" y="409378"/>
                  </a:lnTo>
                  <a:lnTo>
                    <a:pt x="351755" y="383925"/>
                  </a:lnTo>
                  <a:lnTo>
                    <a:pt x="385269" y="350533"/>
                  </a:lnTo>
                  <a:lnTo>
                    <a:pt x="410817" y="310493"/>
                  </a:lnTo>
                  <a:lnTo>
                    <a:pt x="427099" y="265100"/>
                  </a:lnTo>
                  <a:lnTo>
                    <a:pt x="432816" y="215645"/>
                  </a:lnTo>
                  <a:lnTo>
                    <a:pt x="427099" y="166191"/>
                  </a:lnTo>
                  <a:lnTo>
                    <a:pt x="410817" y="120798"/>
                  </a:lnTo>
                  <a:lnTo>
                    <a:pt x="385269" y="80758"/>
                  </a:lnTo>
                  <a:lnTo>
                    <a:pt x="351755" y="47366"/>
                  </a:lnTo>
                  <a:lnTo>
                    <a:pt x="311573" y="21913"/>
                  </a:lnTo>
                  <a:lnTo>
                    <a:pt x="266024" y="5693"/>
                  </a:lnTo>
                  <a:lnTo>
                    <a:pt x="216408" y="0"/>
                  </a:lnTo>
                  <a:close/>
                </a:path>
              </a:pathLst>
            </a:custGeom>
            <a:solidFill>
              <a:srgbClr val="4472c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929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pic>
          <p:nvPicPr>
            <p:cNvPr id="236" name="Picture 343" descr=""/>
            <p:cNvPicPr/>
            <p:nvPr/>
          </p:nvPicPr>
          <p:blipFill>
            <a:blip r:embed="rId7"/>
            <a:stretch/>
          </p:blipFill>
          <p:spPr>
            <a:xfrm>
              <a:off x="632520" y="5740200"/>
              <a:ext cx="388440" cy="35964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37" name="Shape 344"/>
          <p:cNvSpPr/>
          <p:nvPr/>
        </p:nvSpPr>
        <p:spPr>
          <a:xfrm>
            <a:off x="548640" y="331920"/>
            <a:ext cx="11104200" cy="415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680" bIns="0" anchor="ctr">
            <a:spAutoFit/>
          </a:bodyPr>
          <a:p>
            <a:pPr marL="13680" defTabSz="914400">
              <a:lnSpc>
                <a:spcPct val="100000"/>
              </a:lnSpc>
              <a:spcBef>
                <a:spcPts val="108"/>
              </a:spcBef>
              <a:tabLst>
                <a:tab algn="l" pos="0"/>
              </a:tabLst>
            </a:pPr>
            <a:r>
              <a:rPr b="1" lang="ru-RU" sz="2640" spc="-1" strike="noStrike">
                <a:solidFill>
                  <a:srgbClr val="c00000"/>
                </a:solidFill>
                <a:latin typeface="Arial"/>
                <a:ea typeface="Arial"/>
              </a:rPr>
              <a:t>Безусловные конкурентные преимущества Профессионалитета</a:t>
            </a:r>
            <a:endParaRPr b="0" lang="ru-RU" sz="26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Shape 345"/>
          <p:cNvSpPr/>
          <p:nvPr/>
        </p:nvSpPr>
        <p:spPr>
          <a:xfrm>
            <a:off x="548640" y="1049760"/>
            <a:ext cx="9073440" cy="348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13680" defTabSz="914400">
              <a:lnSpc>
                <a:spcPct val="100000"/>
              </a:lnSpc>
              <a:spcBef>
                <a:spcPts val="102"/>
              </a:spcBef>
              <a:tabLst>
                <a:tab algn="l" pos="0"/>
              </a:tabLst>
            </a:pPr>
            <a:r>
              <a:rPr b="1" lang="ru-RU" sz="1700" spc="-1" strike="noStrike">
                <a:solidFill>
                  <a:srgbClr val="002060"/>
                </a:solidFill>
                <a:latin typeface="Arial"/>
                <a:ea typeface="Arial"/>
              </a:rPr>
              <a:t>Кадры «под ключ» в короткие сроки на базе колледжей и техникумов Кузбасса 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Shape 346"/>
          <p:cNvSpPr/>
          <p:nvPr/>
        </p:nvSpPr>
        <p:spPr>
          <a:xfrm>
            <a:off x="7740360" y="1426680"/>
            <a:ext cx="380700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1800" spc="-1" strike="noStrike">
                <a:solidFill>
                  <a:srgbClr val="c00000"/>
                </a:solidFill>
                <a:latin typeface="Arial"/>
                <a:ea typeface="Arial"/>
              </a:rPr>
              <a:t>гарантированный приток 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1800" spc="-1" strike="noStrike">
                <a:solidFill>
                  <a:srgbClr val="c00000"/>
                </a:solidFill>
                <a:latin typeface="Arial"/>
                <a:ea typeface="Arial"/>
              </a:rPr>
              <a:t>квалифицированных кадров 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1800" spc="-1" strike="noStrike">
                <a:solidFill>
                  <a:srgbClr val="c00000"/>
                </a:solidFill>
                <a:latin typeface="Arial"/>
                <a:ea typeface="Arial"/>
              </a:rPr>
              <a:t>на производство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0" name="Shape 347"/>
          <p:cNvSpPr/>
          <p:nvPr/>
        </p:nvSpPr>
        <p:spPr>
          <a:xfrm>
            <a:off x="7277760" y="1334160"/>
            <a:ext cx="48348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7200" spc="-1" strike="noStrike">
                <a:solidFill>
                  <a:srgbClr val="c00000"/>
                </a:solidFill>
                <a:latin typeface="Arial"/>
                <a:ea typeface="Arial"/>
              </a:rPr>
              <a:t>!</a:t>
            </a:r>
            <a:endParaRPr b="0" lang="ru-RU" sz="7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1" name="Shape 384"/>
          <p:cNvGrpSpPr/>
          <p:nvPr/>
        </p:nvGrpSpPr>
        <p:grpSpPr>
          <a:xfrm>
            <a:off x="594720" y="1758600"/>
            <a:ext cx="2012760" cy="3696480"/>
            <a:chOff x="594720" y="1758600"/>
            <a:chExt cx="2012760" cy="3696480"/>
          </a:xfrm>
        </p:grpSpPr>
        <p:pic>
          <p:nvPicPr>
            <p:cNvPr id="242" name="Picture 386" descr=""/>
            <p:cNvPicPr/>
            <p:nvPr/>
          </p:nvPicPr>
          <p:blipFill>
            <a:blip r:embed="rId1"/>
            <a:stretch/>
          </p:blipFill>
          <p:spPr>
            <a:xfrm>
              <a:off x="594720" y="2283840"/>
              <a:ext cx="1311120" cy="25927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43" name="Shape 387"/>
            <p:cNvSpPr/>
            <p:nvPr/>
          </p:nvSpPr>
          <p:spPr>
            <a:xfrm>
              <a:off x="821880" y="1758600"/>
              <a:ext cx="1785600" cy="3696480"/>
            </a:xfrm>
            <a:custGeom>
              <a:avLst/>
              <a:gdLst>
                <a:gd name="textAreaLeft" fmla="*/ 0 w 1785600"/>
                <a:gd name="textAreaRight" fmla="*/ 1786680 w 1785600"/>
                <a:gd name="textAreaTop" fmla="*/ 0 h 3696480"/>
                <a:gd name="textAreaBottom" fmla="*/ 3697560 h 3696480"/>
              </a:gdLst>
              <a:ahLst/>
              <a:rect l="textAreaLeft" t="textAreaTop" r="textAreaRight" b="textAreaBottom"/>
              <a:pathLst>
                <a:path w="1674495" h="3465195">
                  <a:moveTo>
                    <a:pt x="1124394" y="807199"/>
                  </a:moveTo>
                  <a:lnTo>
                    <a:pt x="1123226" y="801789"/>
                  </a:lnTo>
                  <a:lnTo>
                    <a:pt x="1121219" y="792391"/>
                  </a:lnTo>
                  <a:lnTo>
                    <a:pt x="1112494" y="779995"/>
                  </a:lnTo>
                  <a:lnTo>
                    <a:pt x="1100175" y="772172"/>
                  </a:lnTo>
                  <a:lnTo>
                    <a:pt x="1085837" y="769543"/>
                  </a:lnTo>
                  <a:lnTo>
                    <a:pt x="1071054" y="772706"/>
                  </a:lnTo>
                  <a:lnTo>
                    <a:pt x="1058646" y="781367"/>
                  </a:lnTo>
                  <a:lnTo>
                    <a:pt x="1050823" y="793699"/>
                  </a:lnTo>
                  <a:lnTo>
                    <a:pt x="1048194" y="808075"/>
                  </a:lnTo>
                  <a:lnTo>
                    <a:pt x="1049997" y="816521"/>
                  </a:lnTo>
                  <a:lnTo>
                    <a:pt x="739711" y="951903"/>
                  </a:lnTo>
                  <a:lnTo>
                    <a:pt x="744791" y="963460"/>
                  </a:lnTo>
                  <a:lnTo>
                    <a:pt x="1055077" y="828192"/>
                  </a:lnTo>
                  <a:lnTo>
                    <a:pt x="1060018" y="835279"/>
                  </a:lnTo>
                  <a:lnTo>
                    <a:pt x="1072349" y="843102"/>
                  </a:lnTo>
                  <a:lnTo>
                    <a:pt x="1086726" y="845731"/>
                  </a:lnTo>
                  <a:lnTo>
                    <a:pt x="1101534" y="842556"/>
                  </a:lnTo>
                  <a:lnTo>
                    <a:pt x="1113929" y="833907"/>
                  </a:lnTo>
                  <a:lnTo>
                    <a:pt x="1121752" y="821575"/>
                  </a:lnTo>
                  <a:lnTo>
                    <a:pt x="1124394" y="807199"/>
                  </a:lnTo>
                  <a:close/>
                </a:path>
                <a:path w="1674495" h="3465195">
                  <a:moveTo>
                    <a:pt x="1197737" y="3431171"/>
                  </a:moveTo>
                  <a:lnTo>
                    <a:pt x="1196555" y="3416604"/>
                  </a:lnTo>
                  <a:lnTo>
                    <a:pt x="1189990" y="3403562"/>
                  </a:lnTo>
                  <a:lnTo>
                    <a:pt x="1178496" y="3393694"/>
                  </a:lnTo>
                  <a:lnTo>
                    <a:pt x="1164120" y="3389058"/>
                  </a:lnTo>
                  <a:lnTo>
                    <a:pt x="1149578" y="3390252"/>
                  </a:lnTo>
                  <a:lnTo>
                    <a:pt x="1136535" y="3396818"/>
                  </a:lnTo>
                  <a:lnTo>
                    <a:pt x="1130896" y="3403384"/>
                  </a:lnTo>
                  <a:lnTo>
                    <a:pt x="6223" y="2772575"/>
                  </a:lnTo>
                  <a:lnTo>
                    <a:pt x="0" y="2783751"/>
                  </a:lnTo>
                  <a:lnTo>
                    <a:pt x="1124686" y="3414458"/>
                  </a:lnTo>
                  <a:lnTo>
                    <a:pt x="1122032" y="3422688"/>
                  </a:lnTo>
                  <a:lnTo>
                    <a:pt x="1123213" y="3437242"/>
                  </a:lnTo>
                  <a:lnTo>
                    <a:pt x="1129779" y="3450285"/>
                  </a:lnTo>
                  <a:lnTo>
                    <a:pt x="1141285" y="3460153"/>
                  </a:lnTo>
                  <a:lnTo>
                    <a:pt x="1155649" y="3464801"/>
                  </a:lnTo>
                  <a:lnTo>
                    <a:pt x="1170190" y="3463607"/>
                  </a:lnTo>
                  <a:lnTo>
                    <a:pt x="1183233" y="3457041"/>
                  </a:lnTo>
                  <a:lnTo>
                    <a:pt x="1193101" y="3445560"/>
                  </a:lnTo>
                  <a:lnTo>
                    <a:pt x="1197330" y="3432454"/>
                  </a:lnTo>
                  <a:lnTo>
                    <a:pt x="1197737" y="3431171"/>
                  </a:lnTo>
                  <a:close/>
                </a:path>
                <a:path w="1674495" h="3465195">
                  <a:moveTo>
                    <a:pt x="1304112" y="35902"/>
                  </a:moveTo>
                  <a:lnTo>
                    <a:pt x="1278394" y="1981"/>
                  </a:lnTo>
                  <a:lnTo>
                    <a:pt x="1263942" y="0"/>
                  </a:lnTo>
                  <a:lnTo>
                    <a:pt x="1249362" y="3848"/>
                  </a:lnTo>
                  <a:lnTo>
                    <a:pt x="1237335" y="13004"/>
                  </a:lnTo>
                  <a:lnTo>
                    <a:pt x="1230020" y="25654"/>
                  </a:lnTo>
                  <a:lnTo>
                    <a:pt x="1228001" y="40132"/>
                  </a:lnTo>
                  <a:lnTo>
                    <a:pt x="1230185" y="48475"/>
                  </a:lnTo>
                  <a:lnTo>
                    <a:pt x="58229" y="622465"/>
                  </a:lnTo>
                  <a:lnTo>
                    <a:pt x="63817" y="633768"/>
                  </a:lnTo>
                  <a:lnTo>
                    <a:pt x="1235760" y="59905"/>
                  </a:lnTo>
                  <a:lnTo>
                    <a:pt x="1241056" y="66789"/>
                  </a:lnTo>
                  <a:lnTo>
                    <a:pt x="1253718" y="74053"/>
                  </a:lnTo>
                  <a:lnTo>
                    <a:pt x="1268171" y="76034"/>
                  </a:lnTo>
                  <a:lnTo>
                    <a:pt x="1282763" y="72174"/>
                  </a:lnTo>
                  <a:lnTo>
                    <a:pt x="1294777" y="63030"/>
                  </a:lnTo>
                  <a:lnTo>
                    <a:pt x="1302092" y="50380"/>
                  </a:lnTo>
                  <a:lnTo>
                    <a:pt x="1304112" y="35902"/>
                  </a:lnTo>
                  <a:close/>
                </a:path>
                <a:path w="1674495" h="3465195">
                  <a:moveTo>
                    <a:pt x="1586306" y="1686217"/>
                  </a:moveTo>
                  <a:lnTo>
                    <a:pt x="1549336" y="1686217"/>
                  </a:lnTo>
                  <a:lnTo>
                    <a:pt x="1512633" y="1686217"/>
                  </a:lnTo>
                  <a:lnTo>
                    <a:pt x="1514182" y="1694357"/>
                  </a:lnTo>
                  <a:lnTo>
                    <a:pt x="1522196" y="1706537"/>
                  </a:lnTo>
                  <a:lnTo>
                    <a:pt x="1534198" y="1714817"/>
                  </a:lnTo>
                  <a:lnTo>
                    <a:pt x="1548955" y="1717967"/>
                  </a:lnTo>
                  <a:lnTo>
                    <a:pt x="1563839" y="1715173"/>
                  </a:lnTo>
                  <a:lnTo>
                    <a:pt x="1576070" y="1707172"/>
                  </a:lnTo>
                  <a:lnTo>
                    <a:pt x="1584388" y="1695183"/>
                  </a:lnTo>
                  <a:lnTo>
                    <a:pt x="1586306" y="1686217"/>
                  </a:lnTo>
                  <a:close/>
                </a:path>
                <a:path w="1674495" h="3465195">
                  <a:moveTo>
                    <a:pt x="1587563" y="1680375"/>
                  </a:moveTo>
                  <a:lnTo>
                    <a:pt x="1584731" y="1665516"/>
                  </a:lnTo>
                  <a:lnTo>
                    <a:pt x="1576717" y="1653324"/>
                  </a:lnTo>
                  <a:lnTo>
                    <a:pt x="1564716" y="1645056"/>
                  </a:lnTo>
                  <a:lnTo>
                    <a:pt x="1549971" y="1641894"/>
                  </a:lnTo>
                  <a:lnTo>
                    <a:pt x="1535074" y="1644650"/>
                  </a:lnTo>
                  <a:lnTo>
                    <a:pt x="1522857" y="1652651"/>
                  </a:lnTo>
                  <a:lnTo>
                    <a:pt x="1514538" y="1664665"/>
                  </a:lnTo>
                  <a:lnTo>
                    <a:pt x="1512735" y="1673085"/>
                  </a:lnTo>
                  <a:lnTo>
                    <a:pt x="884516" y="1665516"/>
                  </a:lnTo>
                  <a:lnTo>
                    <a:pt x="874953" y="1665516"/>
                  </a:lnTo>
                  <a:lnTo>
                    <a:pt x="874801" y="1673085"/>
                  </a:lnTo>
                  <a:lnTo>
                    <a:pt x="874712" y="1678089"/>
                  </a:lnTo>
                  <a:lnTo>
                    <a:pt x="1512544" y="1685785"/>
                  </a:lnTo>
                  <a:lnTo>
                    <a:pt x="1549336" y="1685785"/>
                  </a:lnTo>
                  <a:lnTo>
                    <a:pt x="1586395" y="1685785"/>
                  </a:lnTo>
                  <a:lnTo>
                    <a:pt x="1587563" y="1680375"/>
                  </a:lnTo>
                  <a:close/>
                </a:path>
                <a:path w="1674495" h="3465195">
                  <a:moveTo>
                    <a:pt x="1674050" y="2566073"/>
                  </a:moveTo>
                  <a:lnTo>
                    <a:pt x="1674037" y="2565311"/>
                  </a:lnTo>
                  <a:lnTo>
                    <a:pt x="1673961" y="2558427"/>
                  </a:lnTo>
                  <a:lnTo>
                    <a:pt x="1673872" y="2551011"/>
                  </a:lnTo>
                  <a:lnTo>
                    <a:pt x="1668233" y="2537904"/>
                  </a:lnTo>
                  <a:lnTo>
                    <a:pt x="1668106" y="2537612"/>
                  </a:lnTo>
                  <a:lnTo>
                    <a:pt x="1657718" y="2527338"/>
                  </a:lnTo>
                  <a:lnTo>
                    <a:pt x="1643697" y="2521623"/>
                  </a:lnTo>
                  <a:lnTo>
                    <a:pt x="1628546" y="2521801"/>
                  </a:lnTo>
                  <a:lnTo>
                    <a:pt x="1615109" y="2527554"/>
                  </a:lnTo>
                  <a:lnTo>
                    <a:pt x="1604822" y="2537904"/>
                  </a:lnTo>
                  <a:lnTo>
                    <a:pt x="1601571" y="2545854"/>
                  </a:lnTo>
                  <a:lnTo>
                    <a:pt x="665670" y="2368080"/>
                  </a:lnTo>
                  <a:lnTo>
                    <a:pt x="663384" y="2380526"/>
                  </a:lnTo>
                  <a:lnTo>
                    <a:pt x="1599209" y="2558427"/>
                  </a:lnTo>
                  <a:lnTo>
                    <a:pt x="1599336" y="2567000"/>
                  </a:lnTo>
                  <a:lnTo>
                    <a:pt x="1605102" y="2580424"/>
                  </a:lnTo>
                  <a:lnTo>
                    <a:pt x="1615452" y="2590711"/>
                  </a:lnTo>
                  <a:lnTo>
                    <a:pt x="1629473" y="2596426"/>
                  </a:lnTo>
                  <a:lnTo>
                    <a:pt x="1644611" y="2596261"/>
                  </a:lnTo>
                  <a:lnTo>
                    <a:pt x="1658048" y="2590495"/>
                  </a:lnTo>
                  <a:lnTo>
                    <a:pt x="1668335" y="2580106"/>
                  </a:lnTo>
                  <a:lnTo>
                    <a:pt x="1674050" y="2566073"/>
                  </a:lnTo>
                  <a:close/>
                </a:path>
              </a:pathLst>
            </a:custGeom>
            <a:solidFill>
              <a:srgbClr val="00206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929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1087560" y="68040"/>
            <a:ext cx="9936360" cy="1251000"/>
          </a:xfrm>
          <a:prstGeom prst="rect">
            <a:avLst/>
          </a:prstGeom>
          <a:noFill/>
          <a:ln w="0">
            <a:noFill/>
          </a:ln>
        </p:spPr>
        <p:txBody>
          <a:bodyPr lIns="0" rIns="0" tIns="13680" bIns="0" anchor="ctr">
            <a:noAutofit/>
          </a:bodyPr>
          <a:p>
            <a:pPr marL="23040" indent="0">
              <a:lnSpc>
                <a:spcPts val="2988"/>
              </a:lnSpc>
              <a:spcBef>
                <a:spcPts val="108"/>
              </a:spcBef>
              <a:buNone/>
              <a:tabLst>
                <a:tab algn="l" pos="0"/>
              </a:tabLst>
            </a:pPr>
            <a:r>
              <a:rPr b="1" lang="ru-RU" sz="2800" spc="128" strike="noStrike">
                <a:solidFill>
                  <a:srgbClr val="c00000"/>
                </a:solidFill>
                <a:latin typeface="Arial"/>
                <a:ea typeface="Arial"/>
              </a:rPr>
              <a:t>Партнерские</a:t>
            </a:r>
            <a:r>
              <a:rPr b="1" lang="ru-RU" sz="2800" spc="-35" strike="noStrike">
                <a:solidFill>
                  <a:srgbClr val="c00000"/>
                </a:solidFill>
                <a:latin typeface="Arial"/>
                <a:ea typeface="Arial"/>
              </a:rPr>
              <a:t> </a:t>
            </a:r>
            <a:r>
              <a:rPr b="1" lang="ru-RU" sz="2800" spc="72" strike="noStrike">
                <a:solidFill>
                  <a:srgbClr val="c00000"/>
                </a:solidFill>
                <a:latin typeface="Arial"/>
                <a:ea typeface="Arial"/>
              </a:rPr>
              <a:t>треки для работодателей в рамках </a:t>
            </a:r>
            <a:br>
              <a:rPr sz="2800"/>
            </a:br>
            <a:r>
              <a:rPr b="1" lang="ru-RU" sz="2800" spc="72" strike="noStrike">
                <a:solidFill>
                  <a:srgbClr val="c00000"/>
                </a:solidFill>
                <a:latin typeface="Arial"/>
                <a:ea typeface="Arial"/>
              </a:rPr>
              <a:t>ФП «Профессионалитет»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Shape 390"/>
          <p:cNvSpPr/>
          <p:nvPr/>
        </p:nvSpPr>
        <p:spPr>
          <a:xfrm>
            <a:off x="2667600" y="4141800"/>
            <a:ext cx="1730880" cy="60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680" bIns="0" anchor="t">
            <a:spAutoFit/>
          </a:bodyPr>
          <a:p>
            <a:pPr algn="r" defTabSz="914400">
              <a:lnSpc>
                <a:spcPct val="100000"/>
              </a:lnSpc>
              <a:spcBef>
                <a:spcPts val="108"/>
              </a:spcBef>
              <a:tabLst>
                <a:tab algn="l" pos="0"/>
              </a:tabLst>
            </a:pPr>
            <a:r>
              <a:rPr b="1" lang="ru-RU" sz="960" spc="1" strike="noStrike">
                <a:solidFill>
                  <a:srgbClr val="002060"/>
                </a:solidFill>
                <a:latin typeface="Arial"/>
                <a:ea typeface="Arial"/>
              </a:rPr>
              <a:t>Чемпионатное</a:t>
            </a:r>
            <a:r>
              <a:rPr b="1" lang="ru-RU" sz="960" spc="216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1" lang="ru-RU" sz="960" spc="-12" strike="noStrike">
                <a:solidFill>
                  <a:srgbClr val="002060"/>
                </a:solidFill>
                <a:latin typeface="Arial"/>
                <a:ea typeface="Arial"/>
              </a:rPr>
              <a:t>движение</a:t>
            </a:r>
            <a:endParaRPr b="0" lang="ru-RU" sz="960" spc="-1" strike="noStrike">
              <a:solidFill>
                <a:srgbClr val="000000"/>
              </a:solidFill>
              <a:latin typeface="Arial"/>
            </a:endParaRPr>
          </a:p>
          <a:p>
            <a:pPr algn="r" defTabSz="914400">
              <a:lnSpc>
                <a:spcPct val="100000"/>
              </a:lnSpc>
              <a:spcBef>
                <a:spcPts val="6"/>
              </a:spcBef>
              <a:tabLst>
                <a:tab algn="l" pos="0"/>
              </a:tabLst>
            </a:pPr>
            <a:r>
              <a:rPr b="1" lang="ru-RU" sz="960" spc="-1" strike="noStrike">
                <a:solidFill>
                  <a:srgbClr val="002060"/>
                </a:solidFill>
                <a:latin typeface="Arial"/>
                <a:ea typeface="Arial"/>
              </a:rPr>
              <a:t>по</a:t>
            </a:r>
            <a:r>
              <a:rPr b="1" lang="ru-RU" sz="960" spc="32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1" lang="ru-RU" sz="960" spc="-12" strike="noStrike">
                <a:solidFill>
                  <a:srgbClr val="002060"/>
                </a:solidFill>
                <a:latin typeface="Arial"/>
                <a:ea typeface="Arial"/>
              </a:rPr>
              <a:t>профессиональному</a:t>
            </a:r>
            <a:endParaRPr b="0" lang="ru-RU" sz="960" spc="-1" strike="noStrike">
              <a:solidFill>
                <a:srgbClr val="000000"/>
              </a:solidFill>
              <a:latin typeface="Arial"/>
            </a:endParaRPr>
          </a:p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960" spc="-12" strike="noStrike">
                <a:solidFill>
                  <a:srgbClr val="002060"/>
                </a:solidFill>
                <a:latin typeface="Arial"/>
                <a:ea typeface="Arial"/>
              </a:rPr>
              <a:t>мастерству</a:t>
            </a:r>
            <a:endParaRPr b="0" lang="ru-RU" sz="960" spc="-1" strike="noStrike">
              <a:solidFill>
                <a:srgbClr val="000000"/>
              </a:solidFill>
              <a:latin typeface="Arial"/>
            </a:endParaRPr>
          </a:p>
          <a:p>
            <a:pPr marL="293040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960" spc="-12" strike="noStrike">
                <a:solidFill>
                  <a:srgbClr val="002060"/>
                </a:solidFill>
                <a:latin typeface="Arial"/>
                <a:ea typeface="Arial"/>
              </a:rPr>
              <a:t>«ПРОФЕССИОНАЛЫ»</a:t>
            </a:r>
            <a:endParaRPr b="0" lang="ru-RU" sz="96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" name="Shape 391"/>
          <p:cNvSpPr/>
          <p:nvPr/>
        </p:nvSpPr>
        <p:spPr>
          <a:xfrm>
            <a:off x="2247120" y="5322960"/>
            <a:ext cx="2149560" cy="15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680" bIns="0" anchor="t">
            <a:spAutoFit/>
          </a:bodyPr>
          <a:p>
            <a:pPr marL="13680" defTabSz="914400">
              <a:lnSpc>
                <a:spcPct val="100000"/>
              </a:lnSpc>
              <a:spcBef>
                <a:spcPts val="108"/>
              </a:spcBef>
              <a:tabLst>
                <a:tab algn="l" pos="0"/>
              </a:tabLst>
            </a:pPr>
            <a:r>
              <a:rPr b="1" lang="ru-RU" sz="960" spc="43" strike="noStrike">
                <a:solidFill>
                  <a:srgbClr val="002060"/>
                </a:solidFill>
                <a:latin typeface="Arial"/>
                <a:ea typeface="Arial"/>
              </a:rPr>
              <a:t>АДРЕСНАЯ</a:t>
            </a:r>
            <a:r>
              <a:rPr b="1" lang="ru-RU" sz="960" spc="38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1" lang="ru-RU" sz="960" spc="29" strike="noStrike">
                <a:solidFill>
                  <a:srgbClr val="002060"/>
                </a:solidFill>
                <a:latin typeface="Arial"/>
                <a:ea typeface="Arial"/>
              </a:rPr>
              <a:t>ПРОФОРИЕНТАЦИЯ</a:t>
            </a:r>
            <a:endParaRPr b="0" lang="ru-RU" sz="96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" name="Shape 392"/>
          <p:cNvSpPr/>
          <p:nvPr/>
        </p:nvSpPr>
        <p:spPr>
          <a:xfrm>
            <a:off x="2412000" y="1701000"/>
            <a:ext cx="2077560" cy="15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680" bIns="0" anchor="t">
            <a:spAutoFit/>
          </a:bodyPr>
          <a:p>
            <a:pPr marL="13680" defTabSz="914400">
              <a:lnSpc>
                <a:spcPct val="100000"/>
              </a:lnSpc>
              <a:spcBef>
                <a:spcPts val="108"/>
              </a:spcBef>
              <a:tabLst>
                <a:tab algn="l" pos="0"/>
              </a:tabLst>
            </a:pPr>
            <a:r>
              <a:rPr b="1" lang="ru-RU" sz="960" spc="43" strike="noStrike">
                <a:solidFill>
                  <a:srgbClr val="002060"/>
                </a:solidFill>
                <a:latin typeface="Arial"/>
                <a:ea typeface="Arial"/>
              </a:rPr>
              <a:t>СОДЕРЖАНИЕ </a:t>
            </a:r>
            <a:r>
              <a:rPr b="1" lang="ru-RU" sz="960" spc="32" strike="noStrike">
                <a:solidFill>
                  <a:srgbClr val="002060"/>
                </a:solidFill>
                <a:latin typeface="Arial"/>
                <a:ea typeface="Arial"/>
              </a:rPr>
              <a:t>ОБРАЗОВАНИЯ</a:t>
            </a:r>
            <a:endParaRPr b="0" lang="ru-RU" sz="96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" name="Shape 393"/>
          <p:cNvSpPr/>
          <p:nvPr/>
        </p:nvSpPr>
        <p:spPr>
          <a:xfrm>
            <a:off x="2209320" y="2511000"/>
            <a:ext cx="2299680" cy="15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680" bIns="0" anchor="t">
            <a:spAutoFit/>
          </a:bodyPr>
          <a:p>
            <a:pPr marL="13680" defTabSz="914400">
              <a:lnSpc>
                <a:spcPct val="100000"/>
              </a:lnSpc>
              <a:spcBef>
                <a:spcPts val="108"/>
              </a:spcBef>
              <a:tabLst>
                <a:tab algn="l" pos="0"/>
              </a:tabLst>
            </a:pPr>
            <a:r>
              <a:rPr b="1" lang="ru-RU" sz="960" spc="43" strike="noStrike">
                <a:solidFill>
                  <a:srgbClr val="002060"/>
                </a:solidFill>
                <a:latin typeface="Arial"/>
                <a:ea typeface="Arial"/>
              </a:rPr>
              <a:t>ДЕМОНСТРАЦИОННЫЙ</a:t>
            </a:r>
            <a:r>
              <a:rPr b="1" lang="ru-RU" sz="960" spc="24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1" lang="ru-RU" sz="960" spc="29" strike="noStrike">
                <a:solidFill>
                  <a:srgbClr val="002060"/>
                </a:solidFill>
                <a:latin typeface="Arial"/>
                <a:ea typeface="Arial"/>
              </a:rPr>
              <a:t>ЭКЗАМЕН</a:t>
            </a:r>
            <a:endParaRPr b="0" lang="ru-RU" sz="96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" name="Shape 394"/>
          <p:cNvSpPr/>
          <p:nvPr/>
        </p:nvSpPr>
        <p:spPr>
          <a:xfrm>
            <a:off x="3435120" y="3226320"/>
            <a:ext cx="949320" cy="15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680" bIns="0" anchor="t">
            <a:spAutoFit/>
          </a:bodyPr>
          <a:p>
            <a:pPr marL="13680" defTabSz="914400">
              <a:lnSpc>
                <a:spcPct val="100000"/>
              </a:lnSpc>
              <a:spcBef>
                <a:spcPts val="108"/>
              </a:spcBef>
              <a:tabLst>
                <a:tab algn="l" pos="0"/>
              </a:tabLst>
            </a:pPr>
            <a:r>
              <a:rPr b="1" lang="ru-RU" sz="960" spc="29" strike="noStrike">
                <a:solidFill>
                  <a:srgbClr val="002060"/>
                </a:solidFill>
                <a:latin typeface="Arial"/>
                <a:ea typeface="Arial"/>
              </a:rPr>
              <a:t>ТЕХНОПАРКИ</a:t>
            </a:r>
            <a:endParaRPr b="0" lang="ru-RU" sz="96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Shape 395"/>
          <p:cNvSpPr/>
          <p:nvPr/>
        </p:nvSpPr>
        <p:spPr>
          <a:xfrm>
            <a:off x="2723040" y="3560040"/>
            <a:ext cx="1661760" cy="306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680" bIns="0" anchor="t">
            <a:spAutoFit/>
          </a:bodyPr>
          <a:p>
            <a:pPr marL="13680" defTabSz="914400">
              <a:lnSpc>
                <a:spcPct val="100000"/>
              </a:lnSpc>
              <a:spcBef>
                <a:spcPts val="108"/>
              </a:spcBef>
              <a:tabLst>
                <a:tab algn="l" pos="0"/>
              </a:tabLst>
            </a:pPr>
            <a:r>
              <a:rPr b="1" lang="ru-RU" sz="960" spc="38" strike="noStrike">
                <a:solidFill>
                  <a:srgbClr val="002060"/>
                </a:solidFill>
                <a:latin typeface="Arial"/>
                <a:ea typeface="Arial"/>
              </a:rPr>
              <a:t>Всероссийский</a:t>
            </a:r>
            <a:r>
              <a:rPr b="1" lang="ru-RU" sz="960" spc="24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1" lang="ru-RU" sz="960" spc="-12" strike="noStrike">
                <a:solidFill>
                  <a:srgbClr val="002060"/>
                </a:solidFill>
                <a:latin typeface="Arial"/>
                <a:ea typeface="Arial"/>
              </a:rPr>
              <a:t>конкурс</a:t>
            </a:r>
            <a:endParaRPr b="0" lang="ru-RU" sz="960" spc="-1" strike="noStrike">
              <a:solidFill>
                <a:srgbClr val="000000"/>
              </a:solidFill>
              <a:latin typeface="Arial"/>
            </a:endParaRPr>
          </a:p>
          <a:p>
            <a:pPr marL="551880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960" spc="-1" strike="noStrike">
                <a:solidFill>
                  <a:srgbClr val="002060"/>
                </a:solidFill>
                <a:latin typeface="Arial"/>
                <a:ea typeface="Arial"/>
              </a:rPr>
              <a:t>«МАСТЕР</a:t>
            </a:r>
            <a:r>
              <a:rPr b="1" lang="ru-RU" sz="960" spc="199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1" lang="ru-RU" sz="960" spc="-12" strike="noStrike">
                <a:solidFill>
                  <a:srgbClr val="002060"/>
                </a:solidFill>
                <a:latin typeface="Arial"/>
                <a:ea typeface="Arial"/>
              </a:rPr>
              <a:t>ГОДА»</a:t>
            </a:r>
            <a:endParaRPr b="0" lang="ru-RU" sz="96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51" name="Picture 397" descr=""/>
          <p:cNvPicPr/>
          <p:nvPr/>
        </p:nvPicPr>
        <p:blipFill>
          <a:blip r:embed="rId2"/>
          <a:stretch/>
        </p:blipFill>
        <p:spPr>
          <a:xfrm>
            <a:off x="133200" y="2959200"/>
            <a:ext cx="1184040" cy="1234800"/>
          </a:xfrm>
          <a:prstGeom prst="rect">
            <a:avLst/>
          </a:prstGeom>
          <a:ln w="0">
            <a:noFill/>
          </a:ln>
        </p:spPr>
      </p:pic>
      <p:pic>
        <p:nvPicPr>
          <p:cNvPr id="252" name="Picture 399" descr=""/>
          <p:cNvPicPr/>
          <p:nvPr/>
        </p:nvPicPr>
        <p:blipFill>
          <a:blip r:embed="rId3"/>
          <a:stretch/>
        </p:blipFill>
        <p:spPr>
          <a:xfrm>
            <a:off x="4543560" y="5130000"/>
            <a:ext cx="479880" cy="479880"/>
          </a:xfrm>
          <a:prstGeom prst="rect">
            <a:avLst/>
          </a:prstGeom>
          <a:ln w="0">
            <a:noFill/>
          </a:ln>
        </p:spPr>
      </p:pic>
      <p:pic>
        <p:nvPicPr>
          <p:cNvPr id="253" name="Picture 401" descr=""/>
          <p:cNvPicPr/>
          <p:nvPr/>
        </p:nvPicPr>
        <p:blipFill>
          <a:blip r:embed="rId4"/>
          <a:stretch/>
        </p:blipFill>
        <p:spPr>
          <a:xfrm>
            <a:off x="4476960" y="4250520"/>
            <a:ext cx="488160" cy="479880"/>
          </a:xfrm>
          <a:prstGeom prst="rect">
            <a:avLst/>
          </a:prstGeom>
          <a:ln w="0">
            <a:noFill/>
          </a:ln>
        </p:spPr>
      </p:pic>
      <p:pic>
        <p:nvPicPr>
          <p:cNvPr id="254" name="Picture 403" descr=""/>
          <p:cNvPicPr/>
          <p:nvPr/>
        </p:nvPicPr>
        <p:blipFill>
          <a:blip r:embed="rId5"/>
          <a:stretch/>
        </p:blipFill>
        <p:spPr>
          <a:xfrm>
            <a:off x="4568040" y="3149280"/>
            <a:ext cx="411120" cy="271800"/>
          </a:xfrm>
          <a:prstGeom prst="rect">
            <a:avLst/>
          </a:prstGeom>
          <a:ln w="0">
            <a:noFill/>
          </a:ln>
        </p:spPr>
      </p:pic>
      <p:pic>
        <p:nvPicPr>
          <p:cNvPr id="255" name="Picture 405" descr=""/>
          <p:cNvPicPr/>
          <p:nvPr/>
        </p:nvPicPr>
        <p:blipFill>
          <a:blip r:embed="rId6"/>
          <a:stretch/>
        </p:blipFill>
        <p:spPr>
          <a:xfrm>
            <a:off x="4593960" y="3505320"/>
            <a:ext cx="371160" cy="463680"/>
          </a:xfrm>
          <a:prstGeom prst="rect">
            <a:avLst/>
          </a:prstGeom>
          <a:ln w="0">
            <a:noFill/>
          </a:ln>
        </p:spPr>
      </p:pic>
      <p:pic>
        <p:nvPicPr>
          <p:cNvPr id="256" name="Picture 407" descr=""/>
          <p:cNvPicPr/>
          <p:nvPr/>
        </p:nvPicPr>
        <p:blipFill>
          <a:blip r:embed="rId7"/>
          <a:stretch/>
        </p:blipFill>
        <p:spPr>
          <a:xfrm>
            <a:off x="4627800" y="2445480"/>
            <a:ext cx="315720" cy="362160"/>
          </a:xfrm>
          <a:prstGeom prst="rect">
            <a:avLst/>
          </a:prstGeom>
          <a:ln w="0">
            <a:noFill/>
          </a:ln>
        </p:spPr>
      </p:pic>
      <p:grpSp>
        <p:nvGrpSpPr>
          <p:cNvPr id="257" name="Shape 408"/>
          <p:cNvGrpSpPr/>
          <p:nvPr/>
        </p:nvGrpSpPr>
        <p:grpSpPr>
          <a:xfrm>
            <a:off x="5150880" y="1585440"/>
            <a:ext cx="5622120" cy="487440"/>
            <a:chOff x="5150880" y="1585440"/>
            <a:chExt cx="5622120" cy="487440"/>
          </a:xfrm>
        </p:grpSpPr>
        <p:sp>
          <p:nvSpPr>
            <p:cNvPr id="258" name="Shape 409"/>
            <p:cNvSpPr/>
            <p:nvPr/>
          </p:nvSpPr>
          <p:spPr>
            <a:xfrm>
              <a:off x="5150880" y="1585440"/>
              <a:ext cx="5622120" cy="487440"/>
            </a:xfrm>
            <a:custGeom>
              <a:avLst/>
              <a:gdLst>
                <a:gd name="textAreaLeft" fmla="*/ 0 w 5622120"/>
                <a:gd name="textAreaRight" fmla="*/ 5623200 w 5622120"/>
                <a:gd name="textAreaTop" fmla="*/ 0 h 487440"/>
                <a:gd name="textAreaBottom" fmla="*/ 488520 h 487440"/>
              </a:gdLst>
              <a:ahLst/>
              <a:rect l="textAreaLeft" t="textAreaTop" r="textAreaRight" b="textAreaBottom"/>
              <a:pathLst>
                <a:path w="5204459" h="593089">
                  <a:moveTo>
                    <a:pt x="5158105" y="0"/>
                  </a:moveTo>
                  <a:lnTo>
                    <a:pt x="46354" y="0"/>
                  </a:lnTo>
                  <a:lnTo>
                    <a:pt x="28342" y="3653"/>
                  </a:lnTo>
                  <a:lnTo>
                    <a:pt x="13604" y="13604"/>
                  </a:lnTo>
                  <a:lnTo>
                    <a:pt x="3653" y="28342"/>
                  </a:lnTo>
                  <a:lnTo>
                    <a:pt x="0" y="46355"/>
                  </a:lnTo>
                  <a:lnTo>
                    <a:pt x="0" y="546481"/>
                  </a:lnTo>
                  <a:lnTo>
                    <a:pt x="3653" y="564493"/>
                  </a:lnTo>
                  <a:lnTo>
                    <a:pt x="13604" y="579231"/>
                  </a:lnTo>
                  <a:lnTo>
                    <a:pt x="28342" y="589182"/>
                  </a:lnTo>
                  <a:lnTo>
                    <a:pt x="46354" y="592836"/>
                  </a:lnTo>
                  <a:lnTo>
                    <a:pt x="5158105" y="592836"/>
                  </a:lnTo>
                  <a:lnTo>
                    <a:pt x="5176117" y="589182"/>
                  </a:lnTo>
                  <a:lnTo>
                    <a:pt x="5190855" y="579231"/>
                  </a:lnTo>
                  <a:lnTo>
                    <a:pt x="5200806" y="564493"/>
                  </a:lnTo>
                  <a:lnTo>
                    <a:pt x="5204460" y="546481"/>
                  </a:lnTo>
                  <a:lnTo>
                    <a:pt x="5204460" y="46355"/>
                  </a:lnTo>
                  <a:lnTo>
                    <a:pt x="5200806" y="28342"/>
                  </a:lnTo>
                  <a:lnTo>
                    <a:pt x="5190855" y="13604"/>
                  </a:lnTo>
                  <a:lnTo>
                    <a:pt x="5176117" y="3653"/>
                  </a:lnTo>
                  <a:lnTo>
                    <a:pt x="5158105" y="0"/>
                  </a:lnTo>
                  <a:close/>
                </a:path>
              </a:pathLst>
            </a:custGeom>
            <a:gradFill rotWithShape="0">
              <a:gsLst>
                <a:gs pos="0">
                  <a:srgbClr val="22417a"/>
                </a:gs>
                <a:gs pos="50000">
                  <a:srgbClr val="315ead"/>
                </a:gs>
                <a:gs pos="100000">
                  <a:srgbClr val="396ecd"/>
                </a:gs>
              </a:gsLst>
              <a:lin ang="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939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259" name="Shape 410"/>
            <p:cNvSpPr/>
            <p:nvPr/>
          </p:nvSpPr>
          <p:spPr>
            <a:xfrm>
              <a:off x="5150880" y="1585440"/>
              <a:ext cx="5622120" cy="487440"/>
            </a:xfrm>
            <a:custGeom>
              <a:avLst/>
              <a:gdLst>
                <a:gd name="textAreaLeft" fmla="*/ 0 w 5622120"/>
                <a:gd name="textAreaRight" fmla="*/ 5623200 w 5622120"/>
                <a:gd name="textAreaTop" fmla="*/ 0 h 487440"/>
                <a:gd name="textAreaBottom" fmla="*/ 488520 h 487440"/>
              </a:gdLst>
              <a:ahLst/>
              <a:rect l="textAreaLeft" t="textAreaTop" r="textAreaRight" b="textAreaBottom"/>
              <a:pathLst>
                <a:path w="5204459" h="593089">
                  <a:moveTo>
                    <a:pt x="0" y="46355"/>
                  </a:moveTo>
                  <a:lnTo>
                    <a:pt x="3653" y="28342"/>
                  </a:lnTo>
                  <a:lnTo>
                    <a:pt x="13604" y="13604"/>
                  </a:lnTo>
                  <a:lnTo>
                    <a:pt x="28342" y="3653"/>
                  </a:lnTo>
                  <a:lnTo>
                    <a:pt x="46354" y="0"/>
                  </a:lnTo>
                  <a:lnTo>
                    <a:pt x="5158105" y="0"/>
                  </a:lnTo>
                  <a:lnTo>
                    <a:pt x="5176117" y="3653"/>
                  </a:lnTo>
                  <a:lnTo>
                    <a:pt x="5190855" y="13604"/>
                  </a:lnTo>
                  <a:lnTo>
                    <a:pt x="5200806" y="28342"/>
                  </a:lnTo>
                  <a:lnTo>
                    <a:pt x="5204460" y="46355"/>
                  </a:lnTo>
                  <a:lnTo>
                    <a:pt x="5204460" y="546481"/>
                  </a:lnTo>
                  <a:lnTo>
                    <a:pt x="5200806" y="564493"/>
                  </a:lnTo>
                  <a:lnTo>
                    <a:pt x="5190855" y="579231"/>
                  </a:lnTo>
                  <a:lnTo>
                    <a:pt x="5176117" y="589182"/>
                  </a:lnTo>
                  <a:lnTo>
                    <a:pt x="5158105" y="592836"/>
                  </a:lnTo>
                  <a:lnTo>
                    <a:pt x="46354" y="592836"/>
                  </a:lnTo>
                  <a:lnTo>
                    <a:pt x="28342" y="589182"/>
                  </a:lnTo>
                  <a:lnTo>
                    <a:pt x="13604" y="579231"/>
                  </a:lnTo>
                  <a:lnTo>
                    <a:pt x="3653" y="564493"/>
                  </a:lnTo>
                  <a:lnTo>
                    <a:pt x="0" y="546481"/>
                  </a:lnTo>
                  <a:lnTo>
                    <a:pt x="0" y="46355"/>
                  </a:lnTo>
                  <a:close/>
                </a:path>
              </a:pathLst>
            </a:custGeom>
            <a:gradFill rotWithShape="0">
              <a:gsLst>
                <a:gs pos="0">
                  <a:srgbClr val="22417a"/>
                </a:gs>
                <a:gs pos="50000">
                  <a:srgbClr val="315ead"/>
                </a:gs>
                <a:gs pos="100000">
                  <a:srgbClr val="396ecd"/>
                </a:gs>
              </a:gsLst>
              <a:lin ang="0"/>
            </a:gradFill>
            <a:ln w="12700">
              <a:solidFill>
                <a:srgbClr val="4472c4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939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  <p:sp>
        <p:nvSpPr>
          <p:cNvPr id="260" name="Shape 411"/>
          <p:cNvSpPr/>
          <p:nvPr/>
        </p:nvSpPr>
        <p:spPr>
          <a:xfrm>
            <a:off x="5152320" y="1585440"/>
            <a:ext cx="5604840" cy="40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960" bIns="0" anchor="t">
            <a:spAutoFit/>
          </a:bodyPr>
          <a:p>
            <a:pPr marL="284760" indent="-184320" defTabSz="914400">
              <a:lnSpc>
                <a:spcPct val="100000"/>
              </a:lnSpc>
              <a:spcBef>
                <a:spcPts val="102"/>
              </a:spcBef>
              <a:buClr>
                <a:srgbClr val="ffffff"/>
              </a:buClr>
              <a:buFont typeface="Arial"/>
              <a:buChar char="•"/>
            </a:pPr>
            <a:r>
              <a:rPr b="0" lang="ru-RU" sz="939" spc="-1" strike="noStrike">
                <a:solidFill>
                  <a:srgbClr val="ffffff"/>
                </a:solidFill>
                <a:latin typeface="Arial"/>
                <a:ea typeface="Arial"/>
              </a:rPr>
              <a:t>Согласование и участие в разработке образовательных программ</a:t>
            </a:r>
            <a:endParaRPr b="0" lang="ru-RU" sz="939" spc="-1" strike="noStrike">
              <a:solidFill>
                <a:srgbClr val="000000"/>
              </a:solidFill>
              <a:latin typeface="Arial"/>
            </a:endParaRPr>
          </a:p>
          <a:p>
            <a:pPr marL="284760" indent="-184320" defTabSz="914400">
              <a:lnSpc>
                <a:spcPct val="100000"/>
              </a:lnSpc>
              <a:spcBef>
                <a:spcPts val="845"/>
              </a:spcBef>
              <a:buClr>
                <a:srgbClr val="ffffff"/>
              </a:buClr>
              <a:buFont typeface="Arial"/>
              <a:buChar char="•"/>
            </a:pPr>
            <a:r>
              <a:rPr b="0" lang="ru-RU" sz="939" spc="-1" strike="noStrike">
                <a:solidFill>
                  <a:srgbClr val="ffffff"/>
                </a:solidFill>
                <a:latin typeface="Arial"/>
                <a:ea typeface="Arial"/>
              </a:rPr>
              <a:t>Увеличение объема практики на рабочем месте </a:t>
            </a:r>
            <a:endParaRPr b="0" lang="ru-RU" sz="939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61" name="Shape 412"/>
          <p:cNvGrpSpPr/>
          <p:nvPr/>
        </p:nvGrpSpPr>
        <p:grpSpPr>
          <a:xfrm>
            <a:off x="5142240" y="2279160"/>
            <a:ext cx="5624280" cy="576360"/>
            <a:chOff x="5142240" y="2279160"/>
            <a:chExt cx="5624280" cy="576360"/>
          </a:xfrm>
        </p:grpSpPr>
        <p:sp>
          <p:nvSpPr>
            <p:cNvPr id="262" name="Shape 413"/>
            <p:cNvSpPr/>
            <p:nvPr/>
          </p:nvSpPr>
          <p:spPr>
            <a:xfrm>
              <a:off x="5142240" y="2279160"/>
              <a:ext cx="5624280" cy="576360"/>
            </a:xfrm>
            <a:custGeom>
              <a:avLst/>
              <a:gdLst>
                <a:gd name="textAreaLeft" fmla="*/ 0 w 5624280"/>
                <a:gd name="textAreaRight" fmla="*/ 5625360 w 5624280"/>
                <a:gd name="textAreaTop" fmla="*/ 0 h 576360"/>
                <a:gd name="textAreaBottom" fmla="*/ 577440 h 576360"/>
              </a:gdLst>
              <a:ahLst/>
              <a:rect l="textAreaLeft" t="textAreaTop" r="textAreaRight" b="textAreaBottom"/>
              <a:pathLst>
                <a:path w="5206365" h="672464">
                  <a:moveTo>
                    <a:pt x="5153406" y="0"/>
                  </a:moveTo>
                  <a:lnTo>
                    <a:pt x="52577" y="0"/>
                  </a:lnTo>
                  <a:lnTo>
                    <a:pt x="32093" y="4125"/>
                  </a:lnTo>
                  <a:lnTo>
                    <a:pt x="15382" y="15382"/>
                  </a:lnTo>
                  <a:lnTo>
                    <a:pt x="4125" y="32093"/>
                  </a:lnTo>
                  <a:lnTo>
                    <a:pt x="0" y="52577"/>
                  </a:lnTo>
                  <a:lnTo>
                    <a:pt x="0" y="619505"/>
                  </a:lnTo>
                  <a:lnTo>
                    <a:pt x="4125" y="639990"/>
                  </a:lnTo>
                  <a:lnTo>
                    <a:pt x="15382" y="656701"/>
                  </a:lnTo>
                  <a:lnTo>
                    <a:pt x="32093" y="667958"/>
                  </a:lnTo>
                  <a:lnTo>
                    <a:pt x="52577" y="672083"/>
                  </a:lnTo>
                  <a:lnTo>
                    <a:pt x="5153406" y="672083"/>
                  </a:lnTo>
                  <a:lnTo>
                    <a:pt x="5173890" y="667958"/>
                  </a:lnTo>
                  <a:lnTo>
                    <a:pt x="5190601" y="656701"/>
                  </a:lnTo>
                  <a:lnTo>
                    <a:pt x="5201858" y="639990"/>
                  </a:lnTo>
                  <a:lnTo>
                    <a:pt x="5205984" y="619505"/>
                  </a:lnTo>
                  <a:lnTo>
                    <a:pt x="5205984" y="52577"/>
                  </a:lnTo>
                  <a:lnTo>
                    <a:pt x="5201858" y="32093"/>
                  </a:lnTo>
                  <a:lnTo>
                    <a:pt x="5190601" y="15382"/>
                  </a:lnTo>
                  <a:lnTo>
                    <a:pt x="5173890" y="4125"/>
                  </a:lnTo>
                  <a:lnTo>
                    <a:pt x="5153406" y="0"/>
                  </a:lnTo>
                  <a:close/>
                </a:path>
              </a:pathLst>
            </a:custGeom>
            <a:gradFill rotWithShape="0">
              <a:gsLst>
                <a:gs pos="0">
                  <a:srgbClr val="22417a"/>
                </a:gs>
                <a:gs pos="50000">
                  <a:srgbClr val="315ead"/>
                </a:gs>
                <a:gs pos="100000">
                  <a:srgbClr val="396ecd"/>
                </a:gs>
              </a:gsLst>
              <a:lin ang="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939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263" name="Shape 414"/>
            <p:cNvSpPr/>
            <p:nvPr/>
          </p:nvSpPr>
          <p:spPr>
            <a:xfrm>
              <a:off x="5142240" y="2279160"/>
              <a:ext cx="5624280" cy="576360"/>
            </a:xfrm>
            <a:custGeom>
              <a:avLst/>
              <a:gdLst>
                <a:gd name="textAreaLeft" fmla="*/ 0 w 5624280"/>
                <a:gd name="textAreaRight" fmla="*/ 5625360 w 5624280"/>
                <a:gd name="textAreaTop" fmla="*/ 0 h 576360"/>
                <a:gd name="textAreaBottom" fmla="*/ 577440 h 576360"/>
              </a:gdLst>
              <a:ahLst/>
              <a:rect l="textAreaLeft" t="textAreaTop" r="textAreaRight" b="textAreaBottom"/>
              <a:pathLst>
                <a:path w="5206365" h="672464">
                  <a:moveTo>
                    <a:pt x="0" y="52577"/>
                  </a:moveTo>
                  <a:lnTo>
                    <a:pt x="4125" y="32093"/>
                  </a:lnTo>
                  <a:lnTo>
                    <a:pt x="15382" y="15382"/>
                  </a:lnTo>
                  <a:lnTo>
                    <a:pt x="32093" y="4125"/>
                  </a:lnTo>
                  <a:lnTo>
                    <a:pt x="52577" y="0"/>
                  </a:lnTo>
                  <a:lnTo>
                    <a:pt x="5153406" y="0"/>
                  </a:lnTo>
                  <a:lnTo>
                    <a:pt x="5173890" y="4125"/>
                  </a:lnTo>
                  <a:lnTo>
                    <a:pt x="5190601" y="15382"/>
                  </a:lnTo>
                  <a:lnTo>
                    <a:pt x="5201858" y="32093"/>
                  </a:lnTo>
                  <a:lnTo>
                    <a:pt x="5205984" y="52577"/>
                  </a:lnTo>
                  <a:lnTo>
                    <a:pt x="5205984" y="619505"/>
                  </a:lnTo>
                  <a:lnTo>
                    <a:pt x="5201858" y="639990"/>
                  </a:lnTo>
                  <a:lnTo>
                    <a:pt x="5190601" y="656701"/>
                  </a:lnTo>
                  <a:lnTo>
                    <a:pt x="5173890" y="667958"/>
                  </a:lnTo>
                  <a:lnTo>
                    <a:pt x="5153406" y="672083"/>
                  </a:lnTo>
                  <a:lnTo>
                    <a:pt x="52577" y="672083"/>
                  </a:lnTo>
                  <a:lnTo>
                    <a:pt x="32093" y="667958"/>
                  </a:lnTo>
                  <a:lnTo>
                    <a:pt x="15382" y="656701"/>
                  </a:lnTo>
                  <a:lnTo>
                    <a:pt x="4125" y="639990"/>
                  </a:lnTo>
                  <a:lnTo>
                    <a:pt x="0" y="619505"/>
                  </a:lnTo>
                  <a:lnTo>
                    <a:pt x="0" y="52577"/>
                  </a:lnTo>
                  <a:close/>
                </a:path>
              </a:pathLst>
            </a:custGeom>
            <a:gradFill rotWithShape="0">
              <a:gsLst>
                <a:gs pos="0">
                  <a:srgbClr val="22417a"/>
                </a:gs>
                <a:gs pos="50000">
                  <a:srgbClr val="315ead"/>
                </a:gs>
                <a:gs pos="100000">
                  <a:srgbClr val="396ecd"/>
                </a:gs>
              </a:gsLst>
              <a:lin ang="0"/>
            </a:gradFill>
            <a:ln w="12700">
              <a:solidFill>
                <a:srgbClr val="4472c4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939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  <p:sp>
        <p:nvSpPr>
          <p:cNvPr id="264" name="Shape 415"/>
          <p:cNvSpPr/>
          <p:nvPr/>
        </p:nvSpPr>
        <p:spPr>
          <a:xfrm>
            <a:off x="5150880" y="2344680"/>
            <a:ext cx="5605560" cy="40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960" bIns="0" anchor="t">
            <a:spAutoFit/>
          </a:bodyPr>
          <a:p>
            <a:pPr marL="293040" indent="-183600" defTabSz="914400">
              <a:lnSpc>
                <a:spcPct val="100000"/>
              </a:lnSpc>
              <a:spcBef>
                <a:spcPts val="845"/>
              </a:spcBef>
              <a:buClr>
                <a:srgbClr val="ffffff"/>
              </a:buClr>
              <a:buFont typeface="Arial"/>
              <a:buChar char="•"/>
            </a:pPr>
            <a:r>
              <a:rPr b="0" lang="ru-RU" sz="939" spc="1" strike="noStrike">
                <a:solidFill>
                  <a:srgbClr val="ffffff"/>
                </a:solidFill>
                <a:latin typeface="Arial"/>
                <a:ea typeface="Arial"/>
              </a:rPr>
              <a:t>Формирование</a:t>
            </a:r>
            <a:r>
              <a:rPr b="0" lang="ru-RU" sz="939" spc="32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1" strike="noStrike">
                <a:solidFill>
                  <a:srgbClr val="ffffff"/>
                </a:solidFill>
                <a:latin typeface="Arial"/>
                <a:ea typeface="Arial"/>
              </a:rPr>
              <a:t>заданий</a:t>
            </a:r>
            <a:r>
              <a:rPr b="0" lang="ru-RU" sz="939" spc="18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-1" strike="noStrike">
                <a:solidFill>
                  <a:srgbClr val="ffffff"/>
                </a:solidFill>
                <a:latin typeface="Arial"/>
                <a:ea typeface="Arial"/>
              </a:rPr>
              <a:t>для</a:t>
            </a:r>
            <a:r>
              <a:rPr b="0" lang="ru-RU" sz="939" spc="-24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1" strike="noStrike">
                <a:solidFill>
                  <a:srgbClr val="ffffff"/>
                </a:solidFill>
                <a:latin typeface="Arial"/>
                <a:ea typeface="Arial"/>
              </a:rPr>
              <a:t>проведение</a:t>
            </a:r>
            <a:r>
              <a:rPr b="0" lang="ru-RU" sz="939" spc="38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1" strike="noStrike">
                <a:solidFill>
                  <a:srgbClr val="ffffff"/>
                </a:solidFill>
                <a:latin typeface="Arial"/>
                <a:ea typeface="Arial"/>
              </a:rPr>
              <a:t>демонстрационного</a:t>
            </a:r>
            <a:r>
              <a:rPr b="0" lang="ru-RU" sz="939" spc="38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-12" strike="noStrike">
                <a:solidFill>
                  <a:srgbClr val="ffffff"/>
                </a:solidFill>
                <a:latin typeface="Arial"/>
                <a:ea typeface="Arial"/>
              </a:rPr>
              <a:t>экзамена</a:t>
            </a:r>
            <a:endParaRPr b="0" lang="ru-RU" sz="939" spc="-1" strike="noStrike">
              <a:solidFill>
                <a:srgbClr val="000000"/>
              </a:solidFill>
              <a:latin typeface="Arial"/>
            </a:endParaRPr>
          </a:p>
          <a:p>
            <a:pPr marL="293040" indent="-183600" defTabSz="914400">
              <a:lnSpc>
                <a:spcPct val="100000"/>
              </a:lnSpc>
              <a:spcBef>
                <a:spcPts val="859"/>
              </a:spcBef>
              <a:buClr>
                <a:srgbClr val="ffffff"/>
              </a:buClr>
              <a:buFont typeface="Arial"/>
              <a:buChar char="•"/>
            </a:pPr>
            <a:r>
              <a:rPr b="0" lang="ru-RU" sz="939" spc="1" strike="noStrike">
                <a:solidFill>
                  <a:srgbClr val="ffffff"/>
                </a:solidFill>
                <a:latin typeface="Arial"/>
                <a:ea typeface="Arial"/>
              </a:rPr>
              <a:t>Участие</a:t>
            </a:r>
            <a:r>
              <a:rPr b="0" lang="ru-RU" sz="939" spc="-18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1" strike="noStrike">
                <a:solidFill>
                  <a:srgbClr val="ffffff"/>
                </a:solidFill>
                <a:latin typeface="Arial"/>
                <a:ea typeface="Arial"/>
              </a:rPr>
              <a:t>в</a:t>
            </a:r>
            <a:r>
              <a:rPr b="0" lang="ru-RU" sz="939" spc="-35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1" strike="noStrike">
                <a:solidFill>
                  <a:srgbClr val="ffffff"/>
                </a:solidFill>
                <a:latin typeface="Arial"/>
                <a:ea typeface="Arial"/>
              </a:rPr>
              <a:t>комиссии</a:t>
            </a:r>
            <a:r>
              <a:rPr b="0" lang="ru-RU" sz="939" spc="-18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1" strike="noStrike">
                <a:solidFill>
                  <a:srgbClr val="ffffff"/>
                </a:solidFill>
                <a:latin typeface="Arial"/>
                <a:ea typeface="Arial"/>
              </a:rPr>
              <a:t>демонстрационного экзамена</a:t>
            </a:r>
            <a:r>
              <a:rPr b="0" lang="ru-RU" sz="939" spc="-1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1" strike="noStrike">
                <a:solidFill>
                  <a:srgbClr val="ffffff"/>
                </a:solidFill>
                <a:latin typeface="Arial"/>
                <a:ea typeface="Arial"/>
              </a:rPr>
              <a:t>в</a:t>
            </a:r>
            <a:r>
              <a:rPr b="0" lang="ru-RU" sz="939" spc="-49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-1" strike="noStrike">
                <a:solidFill>
                  <a:srgbClr val="ffffff"/>
                </a:solidFill>
                <a:latin typeface="Arial"/>
                <a:ea typeface="Arial"/>
              </a:rPr>
              <a:t>качестве</a:t>
            </a:r>
            <a:r>
              <a:rPr b="0" lang="ru-RU" sz="939" spc="-12" strike="noStrike">
                <a:solidFill>
                  <a:srgbClr val="ffffff"/>
                </a:solidFill>
                <a:latin typeface="Arial"/>
                <a:ea typeface="Arial"/>
              </a:rPr>
              <a:t> эксперта</a:t>
            </a:r>
            <a:endParaRPr b="0" lang="ru-RU" sz="939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65" name="Shape 416"/>
          <p:cNvGrpSpPr/>
          <p:nvPr/>
        </p:nvGrpSpPr>
        <p:grpSpPr>
          <a:xfrm>
            <a:off x="5142240" y="3015720"/>
            <a:ext cx="5624280" cy="384120"/>
            <a:chOff x="5142240" y="3015720"/>
            <a:chExt cx="5624280" cy="384120"/>
          </a:xfrm>
        </p:grpSpPr>
        <p:sp>
          <p:nvSpPr>
            <p:cNvPr id="266" name="Shape 417"/>
            <p:cNvSpPr/>
            <p:nvPr/>
          </p:nvSpPr>
          <p:spPr>
            <a:xfrm>
              <a:off x="5142240" y="3015720"/>
              <a:ext cx="5624280" cy="384120"/>
            </a:xfrm>
            <a:custGeom>
              <a:avLst/>
              <a:gdLst>
                <a:gd name="textAreaLeft" fmla="*/ 0 w 5624280"/>
                <a:gd name="textAreaRight" fmla="*/ 5625360 w 5624280"/>
                <a:gd name="textAreaTop" fmla="*/ 0 h 384120"/>
                <a:gd name="textAreaBottom" fmla="*/ 385560 h 384120"/>
              </a:gdLst>
              <a:ahLst/>
              <a:rect l="textAreaLeft" t="textAreaTop" r="textAreaRight" b="textAreaBottom"/>
              <a:pathLst>
                <a:path w="5206365" h="256539">
                  <a:moveTo>
                    <a:pt x="5185918" y="0"/>
                  </a:moveTo>
                  <a:lnTo>
                    <a:pt x="20065" y="0"/>
                  </a:lnTo>
                  <a:lnTo>
                    <a:pt x="12269" y="1581"/>
                  </a:lnTo>
                  <a:lnTo>
                    <a:pt x="5889" y="5889"/>
                  </a:lnTo>
                  <a:lnTo>
                    <a:pt x="1581" y="12269"/>
                  </a:lnTo>
                  <a:lnTo>
                    <a:pt x="0" y="20065"/>
                  </a:lnTo>
                  <a:lnTo>
                    <a:pt x="0" y="235965"/>
                  </a:lnTo>
                  <a:lnTo>
                    <a:pt x="1581" y="243762"/>
                  </a:lnTo>
                  <a:lnTo>
                    <a:pt x="5889" y="250142"/>
                  </a:lnTo>
                  <a:lnTo>
                    <a:pt x="12269" y="254450"/>
                  </a:lnTo>
                  <a:lnTo>
                    <a:pt x="20065" y="256031"/>
                  </a:lnTo>
                  <a:lnTo>
                    <a:pt x="5185918" y="256031"/>
                  </a:lnTo>
                  <a:lnTo>
                    <a:pt x="5193714" y="254450"/>
                  </a:lnTo>
                  <a:lnTo>
                    <a:pt x="5200094" y="250142"/>
                  </a:lnTo>
                  <a:lnTo>
                    <a:pt x="5204402" y="243762"/>
                  </a:lnTo>
                  <a:lnTo>
                    <a:pt x="5205984" y="235965"/>
                  </a:lnTo>
                  <a:lnTo>
                    <a:pt x="5205984" y="20065"/>
                  </a:lnTo>
                  <a:lnTo>
                    <a:pt x="5204402" y="12269"/>
                  </a:lnTo>
                  <a:lnTo>
                    <a:pt x="5200094" y="5889"/>
                  </a:lnTo>
                  <a:lnTo>
                    <a:pt x="5193714" y="1581"/>
                  </a:lnTo>
                  <a:lnTo>
                    <a:pt x="5185918" y="0"/>
                  </a:lnTo>
                  <a:close/>
                </a:path>
              </a:pathLst>
            </a:custGeom>
            <a:gradFill rotWithShape="0">
              <a:gsLst>
                <a:gs pos="0">
                  <a:srgbClr val="22417a"/>
                </a:gs>
                <a:gs pos="50000">
                  <a:srgbClr val="315ead"/>
                </a:gs>
                <a:gs pos="100000">
                  <a:srgbClr val="396ecd"/>
                </a:gs>
              </a:gsLst>
              <a:lin ang="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939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267" name="Shape 418"/>
            <p:cNvSpPr/>
            <p:nvPr/>
          </p:nvSpPr>
          <p:spPr>
            <a:xfrm>
              <a:off x="5142240" y="3015720"/>
              <a:ext cx="5624280" cy="384120"/>
            </a:xfrm>
            <a:custGeom>
              <a:avLst/>
              <a:gdLst>
                <a:gd name="textAreaLeft" fmla="*/ 0 w 5624280"/>
                <a:gd name="textAreaRight" fmla="*/ 5625360 w 5624280"/>
                <a:gd name="textAreaTop" fmla="*/ 0 h 384120"/>
                <a:gd name="textAreaBottom" fmla="*/ 385560 h 384120"/>
              </a:gdLst>
              <a:ahLst/>
              <a:rect l="textAreaLeft" t="textAreaTop" r="textAreaRight" b="textAreaBottom"/>
              <a:pathLst>
                <a:path w="5206365" h="256539">
                  <a:moveTo>
                    <a:pt x="0" y="20065"/>
                  </a:moveTo>
                  <a:lnTo>
                    <a:pt x="1581" y="12269"/>
                  </a:lnTo>
                  <a:lnTo>
                    <a:pt x="5889" y="5889"/>
                  </a:lnTo>
                  <a:lnTo>
                    <a:pt x="12269" y="1581"/>
                  </a:lnTo>
                  <a:lnTo>
                    <a:pt x="20065" y="0"/>
                  </a:lnTo>
                  <a:lnTo>
                    <a:pt x="5185918" y="0"/>
                  </a:lnTo>
                  <a:lnTo>
                    <a:pt x="5193714" y="1581"/>
                  </a:lnTo>
                  <a:lnTo>
                    <a:pt x="5200094" y="5889"/>
                  </a:lnTo>
                  <a:lnTo>
                    <a:pt x="5204402" y="12269"/>
                  </a:lnTo>
                  <a:lnTo>
                    <a:pt x="5205984" y="20065"/>
                  </a:lnTo>
                  <a:lnTo>
                    <a:pt x="5205984" y="235965"/>
                  </a:lnTo>
                  <a:lnTo>
                    <a:pt x="5204402" y="243762"/>
                  </a:lnTo>
                  <a:lnTo>
                    <a:pt x="5200094" y="250142"/>
                  </a:lnTo>
                  <a:lnTo>
                    <a:pt x="5193714" y="254450"/>
                  </a:lnTo>
                  <a:lnTo>
                    <a:pt x="5185918" y="256031"/>
                  </a:lnTo>
                  <a:lnTo>
                    <a:pt x="20065" y="256031"/>
                  </a:lnTo>
                  <a:lnTo>
                    <a:pt x="12269" y="254450"/>
                  </a:lnTo>
                  <a:lnTo>
                    <a:pt x="5889" y="250142"/>
                  </a:lnTo>
                  <a:lnTo>
                    <a:pt x="1581" y="243762"/>
                  </a:lnTo>
                  <a:lnTo>
                    <a:pt x="0" y="235965"/>
                  </a:lnTo>
                  <a:lnTo>
                    <a:pt x="0" y="20065"/>
                  </a:lnTo>
                  <a:close/>
                </a:path>
              </a:pathLst>
            </a:custGeom>
            <a:gradFill rotWithShape="0">
              <a:gsLst>
                <a:gs pos="0">
                  <a:srgbClr val="22417a"/>
                </a:gs>
                <a:gs pos="50000">
                  <a:srgbClr val="315ead"/>
                </a:gs>
                <a:gs pos="100000">
                  <a:srgbClr val="396ecd"/>
                </a:gs>
              </a:gsLst>
              <a:lin ang="0"/>
            </a:gradFill>
            <a:ln w="12700">
              <a:solidFill>
                <a:srgbClr val="4472c4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939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  <p:sp>
        <p:nvSpPr>
          <p:cNvPr id="268" name="Shape 419"/>
          <p:cNvSpPr/>
          <p:nvPr/>
        </p:nvSpPr>
        <p:spPr>
          <a:xfrm>
            <a:off x="5247000" y="3052800"/>
            <a:ext cx="5188680" cy="29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960" bIns="0" anchor="t">
            <a:spAutoFit/>
          </a:bodyPr>
          <a:p>
            <a:pPr marL="197280" indent="-183600" defTabSz="914400">
              <a:lnSpc>
                <a:spcPct val="100000"/>
              </a:lnSpc>
              <a:spcBef>
                <a:spcPts val="102"/>
              </a:spcBef>
              <a:buClr>
                <a:srgbClr val="ffffff"/>
              </a:buClr>
              <a:buFont typeface="Arial"/>
              <a:buChar char="•"/>
            </a:pPr>
            <a:r>
              <a:rPr b="0" lang="ru-RU" sz="939" spc="-1" strike="noStrike">
                <a:solidFill>
                  <a:srgbClr val="ffffff"/>
                </a:solidFill>
                <a:latin typeface="Arial"/>
                <a:ea typeface="Arial"/>
              </a:rPr>
              <a:t>Повышение</a:t>
            </a:r>
            <a:r>
              <a:rPr b="0" lang="ru-RU" sz="939" spc="60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-1" strike="noStrike">
                <a:solidFill>
                  <a:srgbClr val="ffffff"/>
                </a:solidFill>
                <a:latin typeface="Arial"/>
                <a:ea typeface="Arial"/>
              </a:rPr>
              <a:t>квалификации</a:t>
            </a:r>
            <a:r>
              <a:rPr b="0" lang="ru-RU" sz="939" spc="55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-1" strike="noStrike">
                <a:solidFill>
                  <a:srgbClr val="ffffff"/>
                </a:solidFill>
                <a:latin typeface="Arial"/>
                <a:ea typeface="Arial"/>
              </a:rPr>
              <a:t>и</a:t>
            </a:r>
            <a:r>
              <a:rPr b="0" lang="ru-RU" sz="939" spc="29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-1" strike="noStrike">
                <a:solidFill>
                  <a:srgbClr val="ffffff"/>
                </a:solidFill>
                <a:latin typeface="Arial"/>
                <a:ea typeface="Arial"/>
              </a:rPr>
              <a:t>переобучение</a:t>
            </a:r>
            <a:r>
              <a:rPr b="0" lang="ru-RU" sz="939" spc="86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-1" strike="noStrike">
                <a:solidFill>
                  <a:srgbClr val="ffffff"/>
                </a:solidFill>
                <a:latin typeface="Arial"/>
                <a:ea typeface="Arial"/>
              </a:rPr>
              <a:t>сотрудников</a:t>
            </a:r>
            <a:r>
              <a:rPr b="0" lang="ru-RU" sz="939" spc="55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-1" strike="noStrike">
                <a:solidFill>
                  <a:srgbClr val="ffffff"/>
                </a:solidFill>
                <a:latin typeface="Arial"/>
                <a:ea typeface="Arial"/>
              </a:rPr>
              <a:t>бизнес-партнеров</a:t>
            </a:r>
            <a:r>
              <a:rPr b="0" lang="ru-RU" sz="939" spc="80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-1" strike="noStrike">
                <a:solidFill>
                  <a:srgbClr val="ffffff"/>
                </a:solidFill>
                <a:latin typeface="Arial"/>
                <a:ea typeface="Arial"/>
              </a:rPr>
              <a:t>на</a:t>
            </a:r>
            <a:r>
              <a:rPr b="0" lang="ru-RU" sz="939" spc="29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-1" strike="noStrike">
                <a:solidFill>
                  <a:srgbClr val="ffffff"/>
                </a:solidFill>
                <a:latin typeface="Arial"/>
                <a:ea typeface="Arial"/>
              </a:rPr>
              <a:t>базе</a:t>
            </a:r>
            <a:r>
              <a:rPr b="0" lang="ru-RU" sz="939" spc="29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-12" strike="noStrike">
                <a:solidFill>
                  <a:srgbClr val="ffffff"/>
                </a:solidFill>
                <a:latin typeface="Arial"/>
                <a:ea typeface="Arial"/>
              </a:rPr>
              <a:t>Технопарков</a:t>
            </a:r>
            <a:endParaRPr b="0" lang="ru-RU" sz="939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69" name="Shape 420"/>
          <p:cNvGrpSpPr/>
          <p:nvPr/>
        </p:nvGrpSpPr>
        <p:grpSpPr>
          <a:xfrm>
            <a:off x="5142240" y="4030200"/>
            <a:ext cx="5624280" cy="787320"/>
            <a:chOff x="5142240" y="4030200"/>
            <a:chExt cx="5624280" cy="787320"/>
          </a:xfrm>
        </p:grpSpPr>
        <p:sp>
          <p:nvSpPr>
            <p:cNvPr id="270" name="Shape 421"/>
            <p:cNvSpPr/>
            <p:nvPr/>
          </p:nvSpPr>
          <p:spPr>
            <a:xfrm>
              <a:off x="5142240" y="4030200"/>
              <a:ext cx="5624280" cy="787320"/>
            </a:xfrm>
            <a:custGeom>
              <a:avLst/>
              <a:gdLst>
                <a:gd name="textAreaLeft" fmla="*/ 0 w 5624280"/>
                <a:gd name="textAreaRight" fmla="*/ 5625360 w 5624280"/>
                <a:gd name="textAreaTop" fmla="*/ 0 h 787320"/>
                <a:gd name="textAreaBottom" fmla="*/ 788400 h 787320"/>
              </a:gdLst>
              <a:ahLst/>
              <a:rect l="textAreaLeft" t="textAreaTop" r="textAreaRight" b="textAreaBottom"/>
              <a:pathLst>
                <a:path w="5206365" h="739139">
                  <a:moveTo>
                    <a:pt x="5148198" y="0"/>
                  </a:moveTo>
                  <a:lnTo>
                    <a:pt x="57785" y="0"/>
                  </a:lnTo>
                  <a:lnTo>
                    <a:pt x="35307" y="4546"/>
                  </a:lnTo>
                  <a:lnTo>
                    <a:pt x="16938" y="16938"/>
                  </a:lnTo>
                  <a:lnTo>
                    <a:pt x="4546" y="35307"/>
                  </a:lnTo>
                  <a:lnTo>
                    <a:pt x="0" y="57784"/>
                  </a:lnTo>
                  <a:lnTo>
                    <a:pt x="0" y="681354"/>
                  </a:lnTo>
                  <a:lnTo>
                    <a:pt x="4546" y="703837"/>
                  </a:lnTo>
                  <a:lnTo>
                    <a:pt x="16938" y="722206"/>
                  </a:lnTo>
                  <a:lnTo>
                    <a:pt x="35307" y="734595"/>
                  </a:lnTo>
                  <a:lnTo>
                    <a:pt x="57785" y="739139"/>
                  </a:lnTo>
                  <a:lnTo>
                    <a:pt x="5148198" y="739139"/>
                  </a:lnTo>
                  <a:lnTo>
                    <a:pt x="5170676" y="734595"/>
                  </a:lnTo>
                  <a:lnTo>
                    <a:pt x="5189045" y="722206"/>
                  </a:lnTo>
                  <a:lnTo>
                    <a:pt x="5201437" y="703837"/>
                  </a:lnTo>
                  <a:lnTo>
                    <a:pt x="5205984" y="681354"/>
                  </a:lnTo>
                  <a:lnTo>
                    <a:pt x="5205984" y="57784"/>
                  </a:lnTo>
                  <a:lnTo>
                    <a:pt x="5201437" y="35307"/>
                  </a:lnTo>
                  <a:lnTo>
                    <a:pt x="5189045" y="16938"/>
                  </a:lnTo>
                  <a:lnTo>
                    <a:pt x="5170676" y="4546"/>
                  </a:lnTo>
                  <a:lnTo>
                    <a:pt x="5148198" y="0"/>
                  </a:lnTo>
                  <a:close/>
                </a:path>
              </a:pathLst>
            </a:custGeom>
            <a:gradFill rotWithShape="0">
              <a:gsLst>
                <a:gs pos="0">
                  <a:srgbClr val="22417a"/>
                </a:gs>
                <a:gs pos="50000">
                  <a:srgbClr val="315ead"/>
                </a:gs>
                <a:gs pos="100000">
                  <a:srgbClr val="396ecd"/>
                </a:gs>
              </a:gsLst>
              <a:lin ang="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939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271" name="Shape 422"/>
            <p:cNvSpPr/>
            <p:nvPr/>
          </p:nvSpPr>
          <p:spPr>
            <a:xfrm>
              <a:off x="5142240" y="4030200"/>
              <a:ext cx="5624280" cy="787320"/>
            </a:xfrm>
            <a:custGeom>
              <a:avLst/>
              <a:gdLst>
                <a:gd name="textAreaLeft" fmla="*/ 0 w 5624280"/>
                <a:gd name="textAreaRight" fmla="*/ 5625360 w 5624280"/>
                <a:gd name="textAreaTop" fmla="*/ 0 h 787320"/>
                <a:gd name="textAreaBottom" fmla="*/ 788400 h 787320"/>
              </a:gdLst>
              <a:ahLst/>
              <a:rect l="textAreaLeft" t="textAreaTop" r="textAreaRight" b="textAreaBottom"/>
              <a:pathLst>
                <a:path w="5206365" h="739139">
                  <a:moveTo>
                    <a:pt x="0" y="57784"/>
                  </a:moveTo>
                  <a:lnTo>
                    <a:pt x="4546" y="35307"/>
                  </a:lnTo>
                  <a:lnTo>
                    <a:pt x="16938" y="16938"/>
                  </a:lnTo>
                  <a:lnTo>
                    <a:pt x="35307" y="4546"/>
                  </a:lnTo>
                  <a:lnTo>
                    <a:pt x="57785" y="0"/>
                  </a:lnTo>
                  <a:lnTo>
                    <a:pt x="5148198" y="0"/>
                  </a:lnTo>
                  <a:lnTo>
                    <a:pt x="5170676" y="4546"/>
                  </a:lnTo>
                  <a:lnTo>
                    <a:pt x="5189045" y="16938"/>
                  </a:lnTo>
                  <a:lnTo>
                    <a:pt x="5201437" y="35307"/>
                  </a:lnTo>
                  <a:lnTo>
                    <a:pt x="5205984" y="57784"/>
                  </a:lnTo>
                  <a:lnTo>
                    <a:pt x="5205984" y="681354"/>
                  </a:lnTo>
                  <a:lnTo>
                    <a:pt x="5201437" y="703837"/>
                  </a:lnTo>
                  <a:lnTo>
                    <a:pt x="5189045" y="722206"/>
                  </a:lnTo>
                  <a:lnTo>
                    <a:pt x="5170676" y="734595"/>
                  </a:lnTo>
                  <a:lnTo>
                    <a:pt x="5148198" y="739139"/>
                  </a:lnTo>
                  <a:lnTo>
                    <a:pt x="57785" y="739139"/>
                  </a:lnTo>
                  <a:lnTo>
                    <a:pt x="35307" y="734595"/>
                  </a:lnTo>
                  <a:lnTo>
                    <a:pt x="16938" y="722206"/>
                  </a:lnTo>
                  <a:lnTo>
                    <a:pt x="4546" y="703837"/>
                  </a:lnTo>
                  <a:lnTo>
                    <a:pt x="0" y="681354"/>
                  </a:lnTo>
                  <a:lnTo>
                    <a:pt x="0" y="57784"/>
                  </a:lnTo>
                  <a:close/>
                </a:path>
              </a:pathLst>
            </a:custGeom>
            <a:gradFill rotWithShape="0">
              <a:gsLst>
                <a:gs pos="0">
                  <a:srgbClr val="22417a"/>
                </a:gs>
                <a:gs pos="50000">
                  <a:srgbClr val="315ead"/>
                </a:gs>
                <a:gs pos="100000">
                  <a:srgbClr val="396ecd"/>
                </a:gs>
              </a:gsLst>
              <a:lin ang="0"/>
            </a:gradFill>
            <a:ln w="12700">
              <a:solidFill>
                <a:srgbClr val="4472c4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939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  <p:sp>
        <p:nvSpPr>
          <p:cNvPr id="272" name="Shape 423"/>
          <p:cNvSpPr/>
          <p:nvPr/>
        </p:nvSpPr>
        <p:spPr>
          <a:xfrm>
            <a:off x="5151240" y="4110840"/>
            <a:ext cx="5605560" cy="658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960" bIns="0" anchor="t">
            <a:spAutoFit/>
          </a:bodyPr>
          <a:p>
            <a:pPr marL="293040" indent="-183600" defTabSz="914400">
              <a:lnSpc>
                <a:spcPct val="100000"/>
              </a:lnSpc>
              <a:spcBef>
                <a:spcPts val="102"/>
              </a:spcBef>
              <a:buClr>
                <a:srgbClr val="ffffff"/>
              </a:buClr>
              <a:buFont typeface="Arial"/>
              <a:buChar char="•"/>
            </a:pPr>
            <a:r>
              <a:rPr b="0" lang="ru-RU" sz="939" spc="-1" strike="noStrike">
                <a:solidFill>
                  <a:srgbClr val="ffffff"/>
                </a:solidFill>
                <a:latin typeface="Arial"/>
                <a:ea typeface="Arial"/>
              </a:rPr>
              <a:t>Оценка</a:t>
            </a:r>
            <a:r>
              <a:rPr b="0" lang="ru-RU" sz="939" spc="29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-1" strike="noStrike">
                <a:solidFill>
                  <a:srgbClr val="ffffff"/>
                </a:solidFill>
                <a:latin typeface="Arial"/>
                <a:ea typeface="Arial"/>
              </a:rPr>
              <a:t>и формирование</a:t>
            </a:r>
            <a:r>
              <a:rPr b="0" lang="ru-RU" sz="939" spc="49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-1" strike="noStrike">
                <a:solidFill>
                  <a:srgbClr val="ffffff"/>
                </a:solidFill>
                <a:latin typeface="Arial"/>
                <a:ea typeface="Arial"/>
              </a:rPr>
              <a:t>конкурсных</a:t>
            </a:r>
            <a:r>
              <a:rPr b="0" lang="ru-RU" sz="939" spc="18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-12" strike="noStrike">
                <a:solidFill>
                  <a:srgbClr val="ffffff"/>
                </a:solidFill>
                <a:latin typeface="Arial"/>
                <a:ea typeface="Arial"/>
              </a:rPr>
              <a:t>заданий</a:t>
            </a:r>
            <a:endParaRPr b="0" lang="ru-RU" sz="939" spc="-1" strike="noStrike">
              <a:solidFill>
                <a:srgbClr val="000000"/>
              </a:solidFill>
              <a:latin typeface="Arial"/>
            </a:endParaRPr>
          </a:p>
          <a:p>
            <a:pPr marL="293040" indent="-183600" defTabSz="9144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Font typeface="Arial"/>
              <a:buChar char="•"/>
            </a:pPr>
            <a:r>
              <a:rPr b="0" lang="ru-RU" sz="939" spc="-1" strike="noStrike">
                <a:solidFill>
                  <a:srgbClr val="ffffff"/>
                </a:solidFill>
                <a:latin typeface="Arial"/>
                <a:ea typeface="Arial"/>
              </a:rPr>
              <a:t>Привлечение</a:t>
            </a:r>
            <a:r>
              <a:rPr b="0" lang="ru-RU" sz="939" spc="49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-1" strike="noStrike">
                <a:solidFill>
                  <a:srgbClr val="ffffff"/>
                </a:solidFill>
                <a:latin typeface="Arial"/>
                <a:ea typeface="Arial"/>
              </a:rPr>
              <a:t>участников</a:t>
            </a:r>
            <a:r>
              <a:rPr b="0" lang="ru-RU" sz="939" spc="43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-1" strike="noStrike">
                <a:solidFill>
                  <a:srgbClr val="ffffff"/>
                </a:solidFill>
                <a:latin typeface="Arial"/>
                <a:ea typeface="Arial"/>
              </a:rPr>
              <a:t>конкурса</a:t>
            </a:r>
            <a:r>
              <a:rPr b="0" lang="ru-RU" sz="939" spc="38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-12" strike="noStrike">
                <a:solidFill>
                  <a:srgbClr val="ffffff"/>
                </a:solidFill>
                <a:latin typeface="Arial"/>
                <a:ea typeface="Arial"/>
              </a:rPr>
              <a:t>к</a:t>
            </a:r>
            <a:r>
              <a:rPr b="0" lang="ru-RU" sz="939" spc="1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-1" strike="noStrike">
                <a:solidFill>
                  <a:srgbClr val="ffffff"/>
                </a:solidFill>
                <a:latin typeface="Arial"/>
                <a:ea typeface="Arial"/>
              </a:rPr>
              <a:t>производственной</a:t>
            </a:r>
            <a:r>
              <a:rPr b="0" lang="ru-RU" sz="939" spc="66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-1" strike="noStrike">
                <a:solidFill>
                  <a:srgbClr val="ffffff"/>
                </a:solidFill>
                <a:latin typeface="Arial"/>
                <a:ea typeface="Arial"/>
              </a:rPr>
              <a:t>практике</a:t>
            </a:r>
            <a:r>
              <a:rPr b="0" lang="ru-RU" sz="939" spc="49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-1" strike="noStrike">
                <a:solidFill>
                  <a:srgbClr val="ffffff"/>
                </a:solidFill>
                <a:latin typeface="Arial"/>
                <a:ea typeface="Arial"/>
              </a:rPr>
              <a:t>и</a:t>
            </a:r>
            <a:r>
              <a:rPr b="0" lang="ru-RU" sz="939" spc="1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-12" strike="noStrike">
                <a:solidFill>
                  <a:srgbClr val="ffffff"/>
                </a:solidFill>
                <a:latin typeface="Arial"/>
                <a:ea typeface="Arial"/>
              </a:rPr>
              <a:t>стажировкам</a:t>
            </a:r>
            <a:endParaRPr b="0" lang="ru-RU" sz="939" spc="-1" strike="noStrike">
              <a:solidFill>
                <a:srgbClr val="000000"/>
              </a:solidFill>
              <a:latin typeface="Arial"/>
            </a:endParaRPr>
          </a:p>
          <a:p>
            <a:pPr marL="293040" indent="-183600" defTabSz="914400">
              <a:lnSpc>
                <a:spcPct val="100000"/>
              </a:lnSpc>
              <a:spcBef>
                <a:spcPts val="853"/>
              </a:spcBef>
              <a:buClr>
                <a:srgbClr val="ffffff"/>
              </a:buClr>
              <a:buFont typeface="Arial"/>
              <a:buChar char="•"/>
            </a:pPr>
            <a:r>
              <a:rPr b="0" lang="ru-RU" sz="939" spc="-1" strike="noStrike">
                <a:solidFill>
                  <a:srgbClr val="ffffff"/>
                </a:solidFill>
                <a:latin typeface="Arial"/>
                <a:ea typeface="Arial"/>
              </a:rPr>
              <a:t>Соорганизация</a:t>
            </a:r>
            <a:r>
              <a:rPr b="0" lang="ru-RU" sz="939" spc="86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-1" strike="noStrike">
                <a:solidFill>
                  <a:srgbClr val="ffffff"/>
                </a:solidFill>
                <a:latin typeface="Arial"/>
                <a:ea typeface="Arial"/>
              </a:rPr>
              <a:t>мероприятий</a:t>
            </a:r>
            <a:r>
              <a:rPr b="0" lang="ru-RU" sz="939" spc="72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-1" strike="noStrike">
                <a:solidFill>
                  <a:srgbClr val="ffffff"/>
                </a:solidFill>
                <a:latin typeface="Arial"/>
                <a:ea typeface="Arial"/>
              </a:rPr>
              <a:t>в</a:t>
            </a:r>
            <a:r>
              <a:rPr b="0" lang="ru-RU" sz="939" spc="18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-1" strike="noStrike">
                <a:solidFill>
                  <a:srgbClr val="ffffff"/>
                </a:solidFill>
                <a:latin typeface="Arial"/>
                <a:ea typeface="Arial"/>
              </a:rPr>
              <a:t>рамках</a:t>
            </a:r>
            <a:r>
              <a:rPr b="0" lang="ru-RU" sz="939" spc="38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-1" strike="noStrike">
                <a:solidFill>
                  <a:srgbClr val="ffffff"/>
                </a:solidFill>
                <a:latin typeface="Arial"/>
                <a:ea typeface="Arial"/>
              </a:rPr>
              <a:t>чемпионатного</a:t>
            </a:r>
            <a:r>
              <a:rPr b="0" lang="ru-RU" sz="939" spc="120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-24" strike="noStrike">
                <a:solidFill>
                  <a:srgbClr val="ffffff"/>
                </a:solidFill>
                <a:latin typeface="Arial"/>
                <a:ea typeface="Arial"/>
              </a:rPr>
              <a:t>цикла</a:t>
            </a:r>
            <a:endParaRPr b="0" lang="ru-RU" sz="939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73" name="Shape 424"/>
          <p:cNvGrpSpPr/>
          <p:nvPr/>
        </p:nvGrpSpPr>
        <p:grpSpPr>
          <a:xfrm>
            <a:off x="5142240" y="4948920"/>
            <a:ext cx="5624280" cy="893160"/>
            <a:chOff x="5142240" y="4948920"/>
            <a:chExt cx="5624280" cy="893160"/>
          </a:xfrm>
        </p:grpSpPr>
        <p:sp>
          <p:nvSpPr>
            <p:cNvPr id="274" name="Shape 425"/>
            <p:cNvSpPr/>
            <p:nvPr/>
          </p:nvSpPr>
          <p:spPr>
            <a:xfrm>
              <a:off x="5142240" y="4948920"/>
              <a:ext cx="5624280" cy="893160"/>
            </a:xfrm>
            <a:custGeom>
              <a:avLst/>
              <a:gdLst>
                <a:gd name="textAreaLeft" fmla="*/ 0 w 5624280"/>
                <a:gd name="textAreaRight" fmla="*/ 5625360 w 5624280"/>
                <a:gd name="textAreaTop" fmla="*/ 0 h 893160"/>
                <a:gd name="textAreaBottom" fmla="*/ 894240 h 893160"/>
              </a:gdLst>
              <a:ahLst/>
              <a:rect l="textAreaLeft" t="textAreaTop" r="textAreaRight" b="textAreaBottom"/>
              <a:pathLst>
                <a:path w="5206365" h="838200">
                  <a:moveTo>
                    <a:pt x="5140452" y="0"/>
                  </a:moveTo>
                  <a:lnTo>
                    <a:pt x="65532" y="0"/>
                  </a:lnTo>
                  <a:lnTo>
                    <a:pt x="40022" y="5153"/>
                  </a:lnTo>
                  <a:lnTo>
                    <a:pt x="19192" y="19208"/>
                  </a:lnTo>
                  <a:lnTo>
                    <a:pt x="5149" y="40055"/>
                  </a:lnTo>
                  <a:lnTo>
                    <a:pt x="0" y="65582"/>
                  </a:lnTo>
                  <a:lnTo>
                    <a:pt x="0" y="772617"/>
                  </a:lnTo>
                  <a:lnTo>
                    <a:pt x="5149" y="798144"/>
                  </a:lnTo>
                  <a:lnTo>
                    <a:pt x="19192" y="818991"/>
                  </a:lnTo>
                  <a:lnTo>
                    <a:pt x="40022" y="833046"/>
                  </a:lnTo>
                  <a:lnTo>
                    <a:pt x="65532" y="838200"/>
                  </a:lnTo>
                  <a:lnTo>
                    <a:pt x="5140452" y="838200"/>
                  </a:lnTo>
                  <a:lnTo>
                    <a:pt x="5165961" y="833046"/>
                  </a:lnTo>
                  <a:lnTo>
                    <a:pt x="5186791" y="818991"/>
                  </a:lnTo>
                  <a:lnTo>
                    <a:pt x="5200834" y="798144"/>
                  </a:lnTo>
                  <a:lnTo>
                    <a:pt x="5205984" y="772617"/>
                  </a:lnTo>
                  <a:lnTo>
                    <a:pt x="5205984" y="65582"/>
                  </a:lnTo>
                  <a:lnTo>
                    <a:pt x="5200834" y="40055"/>
                  </a:lnTo>
                  <a:lnTo>
                    <a:pt x="5186791" y="19208"/>
                  </a:lnTo>
                  <a:lnTo>
                    <a:pt x="5165961" y="5153"/>
                  </a:lnTo>
                  <a:lnTo>
                    <a:pt x="5140452" y="0"/>
                  </a:lnTo>
                  <a:close/>
                </a:path>
              </a:pathLst>
            </a:custGeom>
            <a:gradFill rotWithShape="0">
              <a:gsLst>
                <a:gs pos="0">
                  <a:srgbClr val="22417a"/>
                </a:gs>
                <a:gs pos="50000">
                  <a:srgbClr val="315ead"/>
                </a:gs>
                <a:gs pos="100000">
                  <a:srgbClr val="396ecd"/>
                </a:gs>
              </a:gsLst>
              <a:lin ang="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939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275" name="Shape 426"/>
            <p:cNvSpPr/>
            <p:nvPr/>
          </p:nvSpPr>
          <p:spPr>
            <a:xfrm>
              <a:off x="5142240" y="4948920"/>
              <a:ext cx="5624280" cy="893160"/>
            </a:xfrm>
            <a:custGeom>
              <a:avLst/>
              <a:gdLst>
                <a:gd name="textAreaLeft" fmla="*/ 0 w 5624280"/>
                <a:gd name="textAreaRight" fmla="*/ 5625360 w 5624280"/>
                <a:gd name="textAreaTop" fmla="*/ 0 h 893160"/>
                <a:gd name="textAreaBottom" fmla="*/ 894240 h 893160"/>
              </a:gdLst>
              <a:ahLst/>
              <a:rect l="textAreaLeft" t="textAreaTop" r="textAreaRight" b="textAreaBottom"/>
              <a:pathLst>
                <a:path w="5206365" h="838200">
                  <a:moveTo>
                    <a:pt x="0" y="65582"/>
                  </a:moveTo>
                  <a:lnTo>
                    <a:pt x="5149" y="40055"/>
                  </a:lnTo>
                  <a:lnTo>
                    <a:pt x="19192" y="19208"/>
                  </a:lnTo>
                  <a:lnTo>
                    <a:pt x="40022" y="5153"/>
                  </a:lnTo>
                  <a:lnTo>
                    <a:pt x="65532" y="0"/>
                  </a:lnTo>
                  <a:lnTo>
                    <a:pt x="5140452" y="0"/>
                  </a:lnTo>
                  <a:lnTo>
                    <a:pt x="5165961" y="5153"/>
                  </a:lnTo>
                  <a:lnTo>
                    <a:pt x="5186791" y="19208"/>
                  </a:lnTo>
                  <a:lnTo>
                    <a:pt x="5200834" y="40055"/>
                  </a:lnTo>
                  <a:lnTo>
                    <a:pt x="5205984" y="65582"/>
                  </a:lnTo>
                  <a:lnTo>
                    <a:pt x="5205984" y="772617"/>
                  </a:lnTo>
                  <a:lnTo>
                    <a:pt x="5200834" y="798144"/>
                  </a:lnTo>
                  <a:lnTo>
                    <a:pt x="5186791" y="818991"/>
                  </a:lnTo>
                  <a:lnTo>
                    <a:pt x="5165961" y="833046"/>
                  </a:lnTo>
                  <a:lnTo>
                    <a:pt x="5140452" y="838200"/>
                  </a:lnTo>
                  <a:lnTo>
                    <a:pt x="65532" y="838200"/>
                  </a:lnTo>
                  <a:lnTo>
                    <a:pt x="40022" y="833046"/>
                  </a:lnTo>
                  <a:lnTo>
                    <a:pt x="19192" y="818991"/>
                  </a:lnTo>
                  <a:lnTo>
                    <a:pt x="5149" y="798144"/>
                  </a:lnTo>
                  <a:lnTo>
                    <a:pt x="0" y="772617"/>
                  </a:lnTo>
                  <a:lnTo>
                    <a:pt x="0" y="65582"/>
                  </a:lnTo>
                  <a:close/>
                </a:path>
              </a:pathLst>
            </a:custGeom>
            <a:gradFill rotWithShape="0">
              <a:gsLst>
                <a:gs pos="0">
                  <a:srgbClr val="22417a"/>
                </a:gs>
                <a:gs pos="50000">
                  <a:srgbClr val="315ead"/>
                </a:gs>
                <a:gs pos="100000">
                  <a:srgbClr val="396ecd"/>
                </a:gs>
              </a:gsLst>
              <a:lin ang="0"/>
            </a:gradFill>
            <a:ln w="12700">
              <a:solidFill>
                <a:srgbClr val="4472c4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939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  <p:sp>
        <p:nvSpPr>
          <p:cNvPr id="276" name="Shape 427"/>
          <p:cNvSpPr/>
          <p:nvPr/>
        </p:nvSpPr>
        <p:spPr>
          <a:xfrm>
            <a:off x="5247000" y="5030640"/>
            <a:ext cx="5231880" cy="54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960" bIns="0" anchor="t">
            <a:spAutoFit/>
          </a:bodyPr>
          <a:p>
            <a:pPr marL="197280" indent="-184320" defTabSz="914400">
              <a:lnSpc>
                <a:spcPct val="100000"/>
              </a:lnSpc>
              <a:spcBef>
                <a:spcPts val="102"/>
              </a:spcBef>
              <a:buClr>
                <a:srgbClr val="ffffff"/>
              </a:buClr>
              <a:buFont typeface="Arial"/>
              <a:buChar char="•"/>
            </a:pPr>
            <a:r>
              <a:rPr b="0" lang="ru-RU" sz="939" spc="-1" strike="noStrike">
                <a:solidFill>
                  <a:srgbClr val="ffffff"/>
                </a:solidFill>
                <a:latin typeface="Arial"/>
                <a:ea typeface="Arial"/>
              </a:rPr>
              <a:t>Участие</a:t>
            </a:r>
            <a:r>
              <a:rPr b="0" lang="ru-RU" sz="939" spc="60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-1" strike="noStrike">
                <a:solidFill>
                  <a:srgbClr val="ffffff"/>
                </a:solidFill>
                <a:latin typeface="Arial"/>
                <a:ea typeface="Arial"/>
              </a:rPr>
              <a:t>в</a:t>
            </a:r>
            <a:r>
              <a:rPr b="0" lang="ru-RU" sz="939" spc="32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-1" strike="noStrike">
                <a:solidFill>
                  <a:srgbClr val="ffffff"/>
                </a:solidFill>
                <a:latin typeface="Arial"/>
                <a:ea typeface="Arial"/>
              </a:rPr>
              <a:t>проведении</a:t>
            </a:r>
            <a:r>
              <a:rPr b="0" lang="ru-RU" sz="939" spc="66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-1" strike="noStrike">
                <a:solidFill>
                  <a:srgbClr val="ffffff"/>
                </a:solidFill>
                <a:latin typeface="Arial"/>
                <a:ea typeface="Arial"/>
              </a:rPr>
              <a:t>профориентационных</a:t>
            </a:r>
            <a:r>
              <a:rPr b="0" lang="ru-RU" sz="939" spc="103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-1" strike="noStrike">
                <a:solidFill>
                  <a:srgbClr val="ffffff"/>
                </a:solidFill>
                <a:latin typeface="Arial"/>
                <a:ea typeface="Arial"/>
              </a:rPr>
              <a:t>мероприятий</a:t>
            </a:r>
            <a:r>
              <a:rPr b="0" lang="ru-RU" sz="939" spc="60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-1" strike="noStrike">
                <a:solidFill>
                  <a:srgbClr val="ffffff"/>
                </a:solidFill>
                <a:latin typeface="Arial"/>
                <a:ea typeface="Arial"/>
              </a:rPr>
              <a:t>для</a:t>
            </a:r>
            <a:r>
              <a:rPr b="0" lang="ru-RU" sz="939" spc="1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-12" strike="noStrike">
                <a:solidFill>
                  <a:srgbClr val="ffffff"/>
                </a:solidFill>
                <a:latin typeface="Arial"/>
                <a:ea typeface="Arial"/>
              </a:rPr>
              <a:t>школьников </a:t>
            </a:r>
            <a:r>
              <a:rPr b="0" lang="ru-RU" sz="939" spc="-1" strike="noStrike">
                <a:solidFill>
                  <a:srgbClr val="ffffff"/>
                </a:solidFill>
                <a:latin typeface="Arial"/>
                <a:ea typeface="Arial"/>
              </a:rPr>
              <a:t>и</a:t>
            </a:r>
            <a:r>
              <a:rPr b="0" lang="ru-RU" sz="939" spc="-41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-24" strike="noStrike">
                <a:solidFill>
                  <a:srgbClr val="ffffff"/>
                </a:solidFill>
                <a:latin typeface="Arial"/>
                <a:ea typeface="Arial"/>
              </a:rPr>
              <a:t>их</a:t>
            </a:r>
            <a:r>
              <a:rPr b="0" lang="ru-RU" sz="939" spc="-35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-12" strike="noStrike">
                <a:solidFill>
                  <a:srgbClr val="ffffff"/>
                </a:solidFill>
                <a:latin typeface="Arial"/>
                <a:ea typeface="Arial"/>
              </a:rPr>
              <a:t>родителей</a:t>
            </a:r>
            <a:endParaRPr b="0" lang="ru-RU" sz="939" spc="-1" strike="noStrike">
              <a:solidFill>
                <a:srgbClr val="000000"/>
              </a:solidFill>
              <a:latin typeface="Arial"/>
            </a:endParaRPr>
          </a:p>
          <a:p>
            <a:pPr marL="197280" indent="-183600" defTabSz="914400">
              <a:lnSpc>
                <a:spcPct val="100000"/>
              </a:lnSpc>
              <a:spcBef>
                <a:spcPts val="845"/>
              </a:spcBef>
              <a:buClr>
                <a:srgbClr val="ffffff"/>
              </a:buClr>
              <a:buFont typeface="Arial"/>
              <a:buChar char="•"/>
            </a:pPr>
            <a:r>
              <a:rPr b="0" lang="ru-RU" sz="939" spc="-1" strike="noStrike">
                <a:solidFill>
                  <a:srgbClr val="ffffff"/>
                </a:solidFill>
                <a:latin typeface="Arial"/>
                <a:ea typeface="Arial"/>
              </a:rPr>
              <a:t>Проведение</a:t>
            </a:r>
            <a:r>
              <a:rPr b="0" lang="ru-RU" sz="939" spc="32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-1" strike="noStrike">
                <a:solidFill>
                  <a:srgbClr val="ffffff"/>
                </a:solidFill>
                <a:latin typeface="Arial"/>
                <a:ea typeface="Arial"/>
              </a:rPr>
              <a:t>экскурсий,</a:t>
            </a:r>
            <a:r>
              <a:rPr b="0" lang="ru-RU" sz="939" spc="38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-1" strike="noStrike">
                <a:solidFill>
                  <a:srgbClr val="ffffff"/>
                </a:solidFill>
                <a:latin typeface="Arial"/>
                <a:ea typeface="Arial"/>
              </a:rPr>
              <a:t>профессиональных</a:t>
            </a:r>
            <a:r>
              <a:rPr b="0" lang="ru-RU" sz="939" spc="60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-1" strike="noStrike">
                <a:solidFill>
                  <a:srgbClr val="ffffff"/>
                </a:solidFill>
                <a:latin typeface="Arial"/>
                <a:ea typeface="Arial"/>
              </a:rPr>
              <a:t>проб,</a:t>
            </a:r>
            <a:r>
              <a:rPr b="0" lang="ru-RU" sz="939" spc="1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-1" strike="noStrike">
                <a:solidFill>
                  <a:srgbClr val="ffffff"/>
                </a:solidFill>
                <a:latin typeface="Arial"/>
                <a:ea typeface="Arial"/>
              </a:rPr>
              <a:t>мастер-</a:t>
            </a:r>
            <a:r>
              <a:rPr b="0" lang="ru-RU" sz="939" spc="-12" strike="noStrike">
                <a:solidFill>
                  <a:srgbClr val="ffffff"/>
                </a:solidFill>
                <a:latin typeface="Arial"/>
                <a:ea typeface="Arial"/>
              </a:rPr>
              <a:t>классов</a:t>
            </a:r>
            <a:endParaRPr b="0" lang="ru-RU" sz="939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7" name="Shape 428"/>
          <p:cNvSpPr/>
          <p:nvPr/>
        </p:nvSpPr>
        <p:spPr>
          <a:xfrm>
            <a:off x="5247000" y="5588640"/>
            <a:ext cx="5349600" cy="15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960" bIns="0" anchor="t">
            <a:spAutoFit/>
          </a:bodyPr>
          <a:p>
            <a:pPr marL="197280" indent="-183600" defTabSz="914400">
              <a:lnSpc>
                <a:spcPct val="100000"/>
              </a:lnSpc>
              <a:spcBef>
                <a:spcPts val="102"/>
              </a:spcBef>
              <a:buClr>
                <a:srgbClr val="ffffff"/>
              </a:buClr>
              <a:buFont typeface="Arial"/>
              <a:buChar char="•"/>
            </a:pPr>
            <a:r>
              <a:rPr b="0" lang="ru-RU" sz="939" spc="-1" strike="noStrike">
                <a:solidFill>
                  <a:srgbClr val="ffffff"/>
                </a:solidFill>
                <a:latin typeface="Arial"/>
                <a:ea typeface="Arial"/>
              </a:rPr>
              <a:t>Предоставление</a:t>
            </a:r>
            <a:r>
              <a:rPr b="0" lang="ru-RU" sz="939" spc="66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-1" strike="noStrike">
                <a:solidFill>
                  <a:srgbClr val="ffffff"/>
                </a:solidFill>
                <a:latin typeface="Arial"/>
                <a:ea typeface="Arial"/>
              </a:rPr>
              <a:t>площадок</a:t>
            </a:r>
            <a:r>
              <a:rPr b="0" lang="ru-RU" sz="939" spc="49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-1" strike="noStrike">
                <a:solidFill>
                  <a:srgbClr val="ffffff"/>
                </a:solidFill>
                <a:latin typeface="Arial"/>
                <a:ea typeface="Arial"/>
              </a:rPr>
              <a:t>для</a:t>
            </a:r>
            <a:r>
              <a:rPr b="0" lang="ru-RU" sz="939" spc="1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-1" strike="noStrike">
                <a:solidFill>
                  <a:srgbClr val="ffffff"/>
                </a:solidFill>
                <a:latin typeface="Arial"/>
                <a:ea typeface="Arial"/>
              </a:rPr>
              <a:t>проведения</a:t>
            </a:r>
            <a:r>
              <a:rPr b="0" lang="ru-RU" sz="939" spc="80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-1" strike="noStrike">
                <a:solidFill>
                  <a:srgbClr val="ffffff"/>
                </a:solidFill>
                <a:latin typeface="Arial"/>
                <a:ea typeface="Arial"/>
              </a:rPr>
              <a:t>профориентационных</a:t>
            </a:r>
            <a:r>
              <a:rPr b="0" lang="ru-RU" sz="939" spc="92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-12" strike="noStrike">
                <a:solidFill>
                  <a:srgbClr val="ffffff"/>
                </a:solidFill>
                <a:latin typeface="Arial"/>
                <a:ea typeface="Arial"/>
              </a:rPr>
              <a:t>мероприятий</a:t>
            </a:r>
            <a:endParaRPr b="0" lang="ru-RU" sz="939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78" name="Shape 429"/>
          <p:cNvGrpSpPr/>
          <p:nvPr/>
        </p:nvGrpSpPr>
        <p:grpSpPr>
          <a:xfrm>
            <a:off x="5142240" y="3497040"/>
            <a:ext cx="5624280" cy="418680"/>
            <a:chOff x="5142240" y="3497040"/>
            <a:chExt cx="5624280" cy="418680"/>
          </a:xfrm>
        </p:grpSpPr>
        <p:sp>
          <p:nvSpPr>
            <p:cNvPr id="279" name="Shape 430"/>
            <p:cNvSpPr/>
            <p:nvPr/>
          </p:nvSpPr>
          <p:spPr>
            <a:xfrm>
              <a:off x="5142240" y="3497040"/>
              <a:ext cx="5624280" cy="418680"/>
            </a:xfrm>
            <a:custGeom>
              <a:avLst/>
              <a:gdLst>
                <a:gd name="textAreaLeft" fmla="*/ 0 w 5624280"/>
                <a:gd name="textAreaRight" fmla="*/ 5625360 w 5624280"/>
                <a:gd name="textAreaTop" fmla="*/ 0 h 418680"/>
                <a:gd name="textAreaBottom" fmla="*/ 419760 h 418680"/>
              </a:gdLst>
              <a:ahLst/>
              <a:rect l="textAreaLeft" t="textAreaTop" r="textAreaRight" b="textAreaBottom"/>
              <a:pathLst>
                <a:path w="5206365" h="393700">
                  <a:moveTo>
                    <a:pt x="5175249" y="0"/>
                  </a:moveTo>
                  <a:lnTo>
                    <a:pt x="30734" y="0"/>
                  </a:lnTo>
                  <a:lnTo>
                    <a:pt x="18752" y="2409"/>
                  </a:lnTo>
                  <a:lnTo>
                    <a:pt x="8985" y="8985"/>
                  </a:lnTo>
                  <a:lnTo>
                    <a:pt x="2409" y="18752"/>
                  </a:lnTo>
                  <a:lnTo>
                    <a:pt x="0" y="30733"/>
                  </a:lnTo>
                  <a:lnTo>
                    <a:pt x="0" y="362457"/>
                  </a:lnTo>
                  <a:lnTo>
                    <a:pt x="2409" y="374439"/>
                  </a:lnTo>
                  <a:lnTo>
                    <a:pt x="8985" y="384206"/>
                  </a:lnTo>
                  <a:lnTo>
                    <a:pt x="18752" y="390782"/>
                  </a:lnTo>
                  <a:lnTo>
                    <a:pt x="30734" y="393191"/>
                  </a:lnTo>
                  <a:lnTo>
                    <a:pt x="5175249" y="393191"/>
                  </a:lnTo>
                  <a:lnTo>
                    <a:pt x="5187231" y="390782"/>
                  </a:lnTo>
                  <a:lnTo>
                    <a:pt x="5196998" y="384206"/>
                  </a:lnTo>
                  <a:lnTo>
                    <a:pt x="5203574" y="374439"/>
                  </a:lnTo>
                  <a:lnTo>
                    <a:pt x="5205984" y="362457"/>
                  </a:lnTo>
                  <a:lnTo>
                    <a:pt x="5205984" y="30733"/>
                  </a:lnTo>
                  <a:lnTo>
                    <a:pt x="5203574" y="18752"/>
                  </a:lnTo>
                  <a:lnTo>
                    <a:pt x="5196998" y="8985"/>
                  </a:lnTo>
                  <a:lnTo>
                    <a:pt x="5187231" y="2409"/>
                  </a:lnTo>
                  <a:lnTo>
                    <a:pt x="5175249" y="0"/>
                  </a:lnTo>
                  <a:close/>
                </a:path>
              </a:pathLst>
            </a:custGeom>
            <a:gradFill rotWithShape="0">
              <a:gsLst>
                <a:gs pos="0">
                  <a:srgbClr val="22417a"/>
                </a:gs>
                <a:gs pos="50000">
                  <a:srgbClr val="315ead"/>
                </a:gs>
                <a:gs pos="100000">
                  <a:srgbClr val="396ecd"/>
                </a:gs>
              </a:gsLst>
              <a:lin ang="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939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280" name="Shape 431"/>
            <p:cNvSpPr/>
            <p:nvPr/>
          </p:nvSpPr>
          <p:spPr>
            <a:xfrm>
              <a:off x="5142240" y="3497040"/>
              <a:ext cx="5624280" cy="418680"/>
            </a:xfrm>
            <a:custGeom>
              <a:avLst/>
              <a:gdLst>
                <a:gd name="textAreaLeft" fmla="*/ 0 w 5624280"/>
                <a:gd name="textAreaRight" fmla="*/ 5625360 w 5624280"/>
                <a:gd name="textAreaTop" fmla="*/ 0 h 418680"/>
                <a:gd name="textAreaBottom" fmla="*/ 419760 h 418680"/>
              </a:gdLst>
              <a:ahLst/>
              <a:rect l="textAreaLeft" t="textAreaTop" r="textAreaRight" b="textAreaBottom"/>
              <a:pathLst>
                <a:path w="5206365" h="393700">
                  <a:moveTo>
                    <a:pt x="0" y="30733"/>
                  </a:moveTo>
                  <a:lnTo>
                    <a:pt x="2409" y="18752"/>
                  </a:lnTo>
                  <a:lnTo>
                    <a:pt x="8985" y="8985"/>
                  </a:lnTo>
                  <a:lnTo>
                    <a:pt x="18752" y="2409"/>
                  </a:lnTo>
                  <a:lnTo>
                    <a:pt x="30734" y="0"/>
                  </a:lnTo>
                  <a:lnTo>
                    <a:pt x="5175249" y="0"/>
                  </a:lnTo>
                  <a:lnTo>
                    <a:pt x="5187231" y="2409"/>
                  </a:lnTo>
                  <a:lnTo>
                    <a:pt x="5196998" y="8985"/>
                  </a:lnTo>
                  <a:lnTo>
                    <a:pt x="5203574" y="18752"/>
                  </a:lnTo>
                  <a:lnTo>
                    <a:pt x="5205984" y="30733"/>
                  </a:lnTo>
                  <a:lnTo>
                    <a:pt x="5205984" y="362457"/>
                  </a:lnTo>
                  <a:lnTo>
                    <a:pt x="5203574" y="374439"/>
                  </a:lnTo>
                  <a:lnTo>
                    <a:pt x="5196998" y="384206"/>
                  </a:lnTo>
                  <a:lnTo>
                    <a:pt x="5187231" y="390782"/>
                  </a:lnTo>
                  <a:lnTo>
                    <a:pt x="5175249" y="393191"/>
                  </a:lnTo>
                  <a:lnTo>
                    <a:pt x="30734" y="393191"/>
                  </a:lnTo>
                  <a:lnTo>
                    <a:pt x="18752" y="390782"/>
                  </a:lnTo>
                  <a:lnTo>
                    <a:pt x="8985" y="384206"/>
                  </a:lnTo>
                  <a:lnTo>
                    <a:pt x="2409" y="374439"/>
                  </a:lnTo>
                  <a:lnTo>
                    <a:pt x="0" y="362457"/>
                  </a:lnTo>
                  <a:lnTo>
                    <a:pt x="0" y="30733"/>
                  </a:lnTo>
                  <a:close/>
                </a:path>
              </a:pathLst>
            </a:custGeom>
            <a:gradFill rotWithShape="0">
              <a:gsLst>
                <a:gs pos="0">
                  <a:srgbClr val="22417a"/>
                </a:gs>
                <a:gs pos="50000">
                  <a:srgbClr val="315ead"/>
                </a:gs>
                <a:gs pos="100000">
                  <a:srgbClr val="396ecd"/>
                </a:gs>
              </a:gsLst>
              <a:lin ang="0"/>
            </a:gradFill>
            <a:ln w="12699">
              <a:solidFill>
                <a:srgbClr val="4472c4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939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  <p:sp>
        <p:nvSpPr>
          <p:cNvPr id="281" name="Shape 432"/>
          <p:cNvSpPr/>
          <p:nvPr/>
        </p:nvSpPr>
        <p:spPr>
          <a:xfrm>
            <a:off x="5239800" y="3527640"/>
            <a:ext cx="5338800" cy="15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960" bIns="0" anchor="t">
            <a:spAutoFit/>
          </a:bodyPr>
          <a:p>
            <a:pPr marL="197280" indent="-183600" defTabSz="914400">
              <a:lnSpc>
                <a:spcPct val="100000"/>
              </a:lnSpc>
              <a:spcBef>
                <a:spcPts val="102"/>
              </a:spcBef>
              <a:buClr>
                <a:srgbClr val="ffffff"/>
              </a:buClr>
              <a:buFont typeface="Arial"/>
              <a:buChar char="•"/>
            </a:pPr>
            <a:r>
              <a:rPr b="0" lang="ru-RU" sz="939" spc="-1" strike="noStrike">
                <a:solidFill>
                  <a:srgbClr val="ffffff"/>
                </a:solidFill>
                <a:latin typeface="Arial"/>
                <a:ea typeface="Arial"/>
              </a:rPr>
              <a:t>Привлечение</a:t>
            </a:r>
            <a:r>
              <a:rPr b="0" lang="ru-RU" sz="939" spc="49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-1" strike="noStrike">
                <a:solidFill>
                  <a:srgbClr val="ffffff"/>
                </a:solidFill>
                <a:latin typeface="Arial"/>
                <a:ea typeface="Arial"/>
              </a:rPr>
              <a:t>участников</a:t>
            </a:r>
            <a:r>
              <a:rPr b="0" lang="ru-RU" sz="939" spc="43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-1" strike="noStrike">
                <a:solidFill>
                  <a:srgbClr val="ffffff"/>
                </a:solidFill>
                <a:latin typeface="Arial"/>
                <a:ea typeface="Arial"/>
              </a:rPr>
              <a:t>конкурса</a:t>
            </a:r>
            <a:r>
              <a:rPr b="0" lang="ru-RU" sz="939" spc="38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-12" strike="noStrike">
                <a:solidFill>
                  <a:srgbClr val="ffffff"/>
                </a:solidFill>
                <a:latin typeface="Arial"/>
                <a:ea typeface="Arial"/>
              </a:rPr>
              <a:t>к</a:t>
            </a:r>
            <a:r>
              <a:rPr b="0" lang="ru-RU" sz="939" spc="1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-1" strike="noStrike">
                <a:solidFill>
                  <a:srgbClr val="ffffff"/>
                </a:solidFill>
                <a:latin typeface="Arial"/>
                <a:ea typeface="Arial"/>
              </a:rPr>
              <a:t>производственной</a:t>
            </a:r>
            <a:r>
              <a:rPr b="0" lang="ru-RU" sz="939" spc="66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-1" strike="noStrike">
                <a:solidFill>
                  <a:srgbClr val="ffffff"/>
                </a:solidFill>
                <a:latin typeface="Arial"/>
                <a:ea typeface="Arial"/>
              </a:rPr>
              <a:t>практике</a:t>
            </a:r>
            <a:r>
              <a:rPr b="0" lang="ru-RU" sz="939" spc="49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-1" strike="noStrike">
                <a:solidFill>
                  <a:srgbClr val="ffffff"/>
                </a:solidFill>
                <a:latin typeface="Arial"/>
                <a:ea typeface="Arial"/>
              </a:rPr>
              <a:t>и</a:t>
            </a:r>
            <a:r>
              <a:rPr b="0" lang="ru-RU" sz="939" spc="1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-12" strike="noStrike">
                <a:solidFill>
                  <a:srgbClr val="ffffff"/>
                </a:solidFill>
                <a:latin typeface="Arial"/>
                <a:ea typeface="Arial"/>
              </a:rPr>
              <a:t>стажировкам</a:t>
            </a:r>
            <a:endParaRPr b="0" lang="ru-RU" sz="939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2" name="Shape 433"/>
          <p:cNvSpPr/>
          <p:nvPr/>
        </p:nvSpPr>
        <p:spPr>
          <a:xfrm>
            <a:off x="5239800" y="3748680"/>
            <a:ext cx="5517000" cy="15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960" bIns="0" anchor="t">
            <a:spAutoFit/>
          </a:bodyPr>
          <a:p>
            <a:pPr marL="197280" indent="-183600" defTabSz="914400">
              <a:lnSpc>
                <a:spcPct val="100000"/>
              </a:lnSpc>
              <a:spcBef>
                <a:spcPts val="102"/>
              </a:spcBef>
              <a:buClr>
                <a:srgbClr val="ffffff"/>
              </a:buClr>
              <a:buFont typeface="Arial"/>
              <a:buChar char="•"/>
            </a:pPr>
            <a:r>
              <a:rPr b="0" lang="ru-RU" sz="939" spc="-1" strike="noStrike">
                <a:solidFill>
                  <a:srgbClr val="ffffff"/>
                </a:solidFill>
                <a:latin typeface="Arial"/>
                <a:ea typeface="Arial"/>
              </a:rPr>
              <a:t>Участие</a:t>
            </a:r>
            <a:r>
              <a:rPr b="0" lang="ru-RU" sz="939" spc="7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-1" strike="noStrike">
                <a:solidFill>
                  <a:srgbClr val="ffffff"/>
                </a:solidFill>
                <a:latin typeface="Arial"/>
                <a:ea typeface="Arial"/>
              </a:rPr>
              <a:t>в</a:t>
            </a:r>
            <a:r>
              <a:rPr b="0" lang="ru-RU" sz="939" spc="-12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-1" strike="noStrike">
                <a:solidFill>
                  <a:srgbClr val="ffffff"/>
                </a:solidFill>
                <a:latin typeface="Arial"/>
                <a:ea typeface="Arial"/>
              </a:rPr>
              <a:t>разработке и реализации</a:t>
            </a:r>
            <a:r>
              <a:rPr b="0" lang="ru-RU" sz="939" spc="-7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-12" strike="noStrike">
                <a:solidFill>
                  <a:srgbClr val="ffffff"/>
                </a:solidFill>
                <a:latin typeface="Arial"/>
                <a:ea typeface="Arial"/>
              </a:rPr>
              <a:t>новых</a:t>
            </a:r>
            <a:r>
              <a:rPr b="0" lang="ru-RU" sz="939" spc="-7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-1" strike="noStrike">
                <a:solidFill>
                  <a:srgbClr val="ffffff"/>
                </a:solidFill>
                <a:latin typeface="Arial"/>
                <a:ea typeface="Arial"/>
              </a:rPr>
              <a:t>образовательных</a:t>
            </a:r>
            <a:r>
              <a:rPr b="0" lang="ru-RU" sz="939" spc="7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-1" strike="noStrike">
                <a:solidFill>
                  <a:srgbClr val="ffffff"/>
                </a:solidFill>
                <a:latin typeface="Arial"/>
                <a:ea typeface="Arial"/>
              </a:rPr>
              <a:t>технологий</a:t>
            </a:r>
            <a:r>
              <a:rPr b="0" lang="ru-RU" sz="939" spc="7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939" spc="-1" strike="noStrike">
                <a:solidFill>
                  <a:srgbClr val="ffffff"/>
                </a:solidFill>
                <a:latin typeface="Arial"/>
                <a:ea typeface="Arial"/>
              </a:rPr>
              <a:t>и</a:t>
            </a:r>
            <a:r>
              <a:rPr b="0" lang="ru-RU" sz="939" spc="-12" strike="noStrike">
                <a:solidFill>
                  <a:srgbClr val="ffffff"/>
                </a:solidFill>
                <a:latin typeface="Arial"/>
                <a:ea typeface="Arial"/>
              </a:rPr>
              <a:t> программ</a:t>
            </a:r>
            <a:endParaRPr b="0" lang="ru-RU" sz="939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83" name="Рисунок 2" descr=""/>
          <p:cNvPicPr/>
          <p:nvPr/>
        </p:nvPicPr>
        <p:blipFill>
          <a:blip r:embed="rId8"/>
          <a:stretch/>
        </p:blipFill>
        <p:spPr>
          <a:xfrm>
            <a:off x="4509720" y="1495080"/>
            <a:ext cx="608760" cy="608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Shape 258"/>
          <p:cNvSpPr/>
          <p:nvPr/>
        </p:nvSpPr>
        <p:spPr>
          <a:xfrm>
            <a:off x="541440" y="1175400"/>
            <a:ext cx="5459760" cy="73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47880" bIns="0" anchor="t">
            <a:spAutoFit/>
          </a:bodyPr>
          <a:p>
            <a:pPr marL="11880" defTabSz="914400">
              <a:lnSpc>
                <a:spcPct val="100000"/>
              </a:lnSpc>
              <a:spcBef>
                <a:spcPts val="377"/>
              </a:spcBef>
              <a:tabLst>
                <a:tab algn="l" pos="0"/>
              </a:tabLst>
            </a:pPr>
            <a:r>
              <a:rPr b="1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2022</a:t>
            </a:r>
            <a:r>
              <a:rPr b="1" lang="ru-RU" sz="1320" spc="-12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1" lang="ru-RU" sz="1320" spc="-26" strike="noStrike">
                <a:solidFill>
                  <a:srgbClr val="002060"/>
                </a:solidFill>
                <a:latin typeface="Arial"/>
                <a:ea typeface="Arial"/>
              </a:rPr>
              <a:t>год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  <a:p>
            <a:pPr marL="11880" defTabSz="914400">
              <a:lnSpc>
                <a:spcPct val="118000"/>
              </a:lnSpc>
              <a:spcBef>
                <a:spcPts val="43"/>
              </a:spcBef>
              <a:tabLst>
                <a:tab algn="l" pos="0"/>
              </a:tabLst>
            </a:pPr>
            <a:r>
              <a:rPr b="0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ОПЦ(К)</a:t>
            </a:r>
            <a:r>
              <a:rPr b="0" lang="ru-RU" sz="1320" spc="-26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0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«Индустрия</a:t>
            </a:r>
            <a:r>
              <a:rPr b="0" lang="ru-RU" sz="1320" spc="-21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0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Кузбасса»</a:t>
            </a:r>
            <a:r>
              <a:rPr b="0" lang="ru-RU" sz="1320" spc="-21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0" lang="ru-RU" sz="1320" spc="-12" strike="noStrike">
                <a:solidFill>
                  <a:srgbClr val="002060"/>
                </a:solidFill>
                <a:latin typeface="Arial"/>
                <a:ea typeface="Arial"/>
              </a:rPr>
              <a:t>(металлургия) 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  <a:p>
            <a:pPr marL="11880" defTabSz="914400">
              <a:lnSpc>
                <a:spcPct val="118000"/>
              </a:lnSpc>
              <a:spcBef>
                <a:spcPts val="43"/>
              </a:spcBef>
              <a:tabLst>
                <a:tab algn="l" pos="0"/>
              </a:tabLst>
            </a:pPr>
            <a:r>
              <a:rPr b="0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ОПЦ(К)</a:t>
            </a:r>
            <a:r>
              <a:rPr b="0" lang="ru-RU" sz="1320" spc="15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0" lang="ru-RU" sz="1320" spc="-12" strike="noStrike">
                <a:solidFill>
                  <a:srgbClr val="002060"/>
                </a:solidFill>
                <a:latin typeface="Arial"/>
                <a:ea typeface="Arial"/>
              </a:rPr>
              <a:t>«Железнодорожник</a:t>
            </a:r>
            <a:r>
              <a:rPr b="0" lang="ru-RU" sz="1320" spc="24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0" lang="ru-RU" sz="1320" spc="-12" strike="noStrike">
                <a:solidFill>
                  <a:srgbClr val="002060"/>
                </a:solidFill>
                <a:latin typeface="Arial"/>
                <a:ea typeface="Arial"/>
              </a:rPr>
              <a:t>Кузбасса» (железнодорожный</a:t>
            </a:r>
            <a:r>
              <a:rPr b="0" lang="ru-RU" sz="1320" spc="32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0" lang="ru-RU" sz="1320" spc="-12" strike="noStrike">
                <a:solidFill>
                  <a:srgbClr val="002060"/>
                </a:solidFill>
                <a:latin typeface="Arial"/>
                <a:ea typeface="Arial"/>
              </a:rPr>
              <a:t>транспорт)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85" name="Picture 260" descr=""/>
          <p:cNvPicPr/>
          <p:nvPr/>
        </p:nvPicPr>
        <p:blipFill>
          <a:blip r:embed="rId1"/>
          <a:stretch/>
        </p:blipFill>
        <p:spPr>
          <a:xfrm>
            <a:off x="297000" y="1465560"/>
            <a:ext cx="184320" cy="155160"/>
          </a:xfrm>
          <a:prstGeom prst="rect">
            <a:avLst/>
          </a:prstGeom>
          <a:ln w="0">
            <a:noFill/>
          </a:ln>
        </p:spPr>
      </p:pic>
      <p:sp>
        <p:nvSpPr>
          <p:cNvPr id="286" name="Shape 261"/>
          <p:cNvSpPr/>
          <p:nvPr/>
        </p:nvSpPr>
        <p:spPr>
          <a:xfrm>
            <a:off x="293040" y="1702080"/>
            <a:ext cx="194760" cy="154080"/>
          </a:xfrm>
          <a:custGeom>
            <a:avLst/>
            <a:gdLst>
              <a:gd name="textAreaLeft" fmla="*/ 0 w 194760"/>
              <a:gd name="textAreaRight" fmla="*/ 195840 w 194760"/>
              <a:gd name="textAreaTop" fmla="*/ 0 h 154080"/>
              <a:gd name="textAreaBottom" fmla="*/ 155160 h 154080"/>
            </a:gdLst>
            <a:ahLst/>
            <a:rect l="textAreaLeft" t="textAreaTop" r="textAreaRight" b="textAreaBottom"/>
            <a:pathLst>
              <a:path w="157480" h="129540">
                <a:moveTo>
                  <a:pt x="157111" y="0"/>
                </a:moveTo>
                <a:lnTo>
                  <a:pt x="80848" y="0"/>
                </a:lnTo>
                <a:lnTo>
                  <a:pt x="0" y="129374"/>
                </a:lnTo>
                <a:lnTo>
                  <a:pt x="76263" y="129374"/>
                </a:lnTo>
                <a:lnTo>
                  <a:pt x="157111" y="0"/>
                </a:lnTo>
                <a:close/>
              </a:path>
            </a:pathLst>
          </a:custGeom>
          <a:solidFill>
            <a:srgbClr val="f0523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320" spc="-1" strike="noStrike">
              <a:solidFill>
                <a:srgbClr val="002060"/>
              </a:solidFill>
              <a:latin typeface="Arial"/>
              <a:ea typeface="Arial"/>
            </a:endParaRPr>
          </a:p>
        </p:txBody>
      </p:sp>
      <p:sp>
        <p:nvSpPr>
          <p:cNvPr id="287" name="Shape 262"/>
          <p:cNvSpPr/>
          <p:nvPr/>
        </p:nvSpPr>
        <p:spPr>
          <a:xfrm>
            <a:off x="596520" y="2026080"/>
            <a:ext cx="4805280" cy="667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52200" bIns="0" anchor="t">
            <a:spAutoFit/>
          </a:bodyPr>
          <a:p>
            <a:pPr marL="11880" defTabSz="914400">
              <a:lnSpc>
                <a:spcPct val="100000"/>
              </a:lnSpc>
              <a:spcBef>
                <a:spcPts val="411"/>
              </a:spcBef>
              <a:tabLst>
                <a:tab algn="l" pos="0"/>
              </a:tabLst>
            </a:pPr>
            <a:r>
              <a:rPr b="1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2023 </a:t>
            </a:r>
            <a:r>
              <a:rPr b="1" lang="ru-RU" sz="1320" spc="-26" strike="noStrike">
                <a:solidFill>
                  <a:srgbClr val="002060"/>
                </a:solidFill>
                <a:latin typeface="Arial"/>
                <a:ea typeface="Arial"/>
              </a:rPr>
              <a:t>год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  <a:p>
            <a:pPr marL="11880" defTabSz="914400">
              <a:lnSpc>
                <a:spcPct val="100000"/>
              </a:lnSpc>
              <a:spcBef>
                <a:spcPts val="48"/>
              </a:spcBef>
              <a:tabLst>
                <a:tab algn="l" pos="0"/>
              </a:tabLst>
            </a:pPr>
            <a:r>
              <a:rPr b="0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ОПЦ(К) «ПрофГОРизонты» </a:t>
            </a:r>
            <a:r>
              <a:rPr b="0" lang="ru-RU" sz="1320" spc="-12" strike="noStrike">
                <a:solidFill>
                  <a:srgbClr val="002060"/>
                </a:solidFill>
                <a:latin typeface="Arial"/>
                <a:ea typeface="Arial"/>
              </a:rPr>
              <a:t>(горнодобывающая</a:t>
            </a:r>
            <a:r>
              <a:rPr b="0" lang="ru-RU" sz="1320" spc="1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0" lang="ru-RU" sz="1320" spc="-12" strike="noStrike">
                <a:solidFill>
                  <a:srgbClr val="002060"/>
                </a:solidFill>
                <a:latin typeface="Arial"/>
                <a:ea typeface="Arial"/>
              </a:rPr>
              <a:t>отрасль) 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  <a:p>
            <a:pPr marL="11880" defTabSz="914400">
              <a:lnSpc>
                <a:spcPct val="100000"/>
              </a:lnSpc>
              <a:spcBef>
                <a:spcPts val="48"/>
              </a:spcBef>
              <a:tabLst>
                <a:tab algn="l" pos="0"/>
              </a:tabLst>
            </a:pPr>
            <a:r>
              <a:rPr b="0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ОПЦ(К) «ПроЛом» </a:t>
            </a:r>
            <a:r>
              <a:rPr b="0" lang="ru-RU" sz="1320" spc="-12" strike="noStrike">
                <a:solidFill>
                  <a:srgbClr val="002060"/>
                </a:solidFill>
                <a:latin typeface="Arial"/>
                <a:ea typeface="Arial"/>
              </a:rPr>
              <a:t>(металлургия)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88" name="Shape 263"/>
          <p:cNvGrpSpPr/>
          <p:nvPr/>
        </p:nvGrpSpPr>
        <p:grpSpPr>
          <a:xfrm>
            <a:off x="302400" y="2347560"/>
            <a:ext cx="205560" cy="375480"/>
            <a:chOff x="302400" y="2347560"/>
            <a:chExt cx="205560" cy="375480"/>
          </a:xfrm>
        </p:grpSpPr>
        <p:pic>
          <p:nvPicPr>
            <p:cNvPr id="289" name="Picture 265" descr=""/>
            <p:cNvPicPr/>
            <p:nvPr/>
          </p:nvPicPr>
          <p:blipFill>
            <a:blip r:embed="rId2"/>
            <a:stretch/>
          </p:blipFill>
          <p:spPr>
            <a:xfrm>
              <a:off x="302400" y="2347560"/>
              <a:ext cx="205560" cy="1713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90" name="Picture 267" descr=""/>
            <p:cNvPicPr/>
            <p:nvPr/>
          </p:nvPicPr>
          <p:blipFill>
            <a:blip r:embed="rId3"/>
            <a:stretch/>
          </p:blipFill>
          <p:spPr>
            <a:xfrm>
              <a:off x="312840" y="2567880"/>
              <a:ext cx="184320" cy="1551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91" name="Shape 268"/>
          <p:cNvSpPr/>
          <p:nvPr/>
        </p:nvSpPr>
        <p:spPr>
          <a:xfrm>
            <a:off x="609120" y="2876040"/>
            <a:ext cx="4987800" cy="217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52200" bIns="0" anchor="t">
            <a:spAutoFit/>
          </a:bodyPr>
          <a:p>
            <a:pPr marL="11880" defTabSz="914400">
              <a:lnSpc>
                <a:spcPct val="100000"/>
              </a:lnSpc>
              <a:spcBef>
                <a:spcPts val="411"/>
              </a:spcBef>
              <a:tabLst>
                <a:tab algn="l" pos="0"/>
              </a:tabLst>
            </a:pPr>
            <a:r>
              <a:rPr b="1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2024</a:t>
            </a:r>
            <a:r>
              <a:rPr b="1" lang="ru-RU" sz="1320" spc="-12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1" lang="ru-RU" sz="1320" spc="-26" strike="noStrike">
                <a:solidFill>
                  <a:srgbClr val="002060"/>
                </a:solidFill>
                <a:latin typeface="Arial"/>
                <a:ea typeface="Arial"/>
              </a:rPr>
              <a:t>год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  <a:p>
            <a:pPr marL="11880" defTabSz="914400">
              <a:lnSpc>
                <a:spcPct val="100000"/>
              </a:lnSpc>
              <a:spcBef>
                <a:spcPts val="51"/>
              </a:spcBef>
              <a:tabLst>
                <a:tab algn="l" pos="0"/>
              </a:tabLst>
            </a:pPr>
            <a:r>
              <a:rPr b="0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ОПЦ(К)</a:t>
            </a:r>
            <a:r>
              <a:rPr b="0" lang="ru-RU" sz="1320" spc="-15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0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«Кузница</a:t>
            </a:r>
            <a:r>
              <a:rPr b="0" lang="ru-RU" sz="1320" spc="-15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0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машиностроения»</a:t>
            </a:r>
            <a:r>
              <a:rPr b="0" lang="ru-RU" sz="1320" spc="-12" strike="noStrike">
                <a:solidFill>
                  <a:srgbClr val="002060"/>
                </a:solidFill>
                <a:latin typeface="Arial"/>
                <a:ea typeface="Arial"/>
              </a:rPr>
              <a:t> (машиностроение) 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  <a:p>
            <a:pPr marL="11880" defTabSz="914400">
              <a:lnSpc>
                <a:spcPct val="100000"/>
              </a:lnSpc>
              <a:spcBef>
                <a:spcPts val="51"/>
              </a:spcBef>
              <a:tabLst>
                <a:tab algn="l" pos="0"/>
              </a:tabLst>
            </a:pPr>
            <a:r>
              <a:rPr b="0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ОПЦ(К)</a:t>
            </a:r>
            <a:r>
              <a:rPr b="0" lang="ru-RU" sz="1320" spc="-12" strike="noStrike">
                <a:solidFill>
                  <a:srgbClr val="002060"/>
                </a:solidFill>
                <a:latin typeface="Arial"/>
                <a:ea typeface="Arial"/>
              </a:rPr>
              <a:t> «СтройТех42» </a:t>
            </a:r>
            <a:r>
              <a:rPr b="0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(строительная</a:t>
            </a:r>
            <a:r>
              <a:rPr b="0" lang="ru-RU" sz="1320" spc="-12" strike="noStrike">
                <a:solidFill>
                  <a:srgbClr val="002060"/>
                </a:solidFill>
                <a:latin typeface="Arial"/>
                <a:ea typeface="Arial"/>
              </a:rPr>
              <a:t> отрасль)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  <a:p>
            <a:pPr marL="11880" defTabSz="914400">
              <a:lnSpc>
                <a:spcPct val="100000"/>
              </a:lnSpc>
              <a:spcBef>
                <a:spcPts val="198"/>
              </a:spcBef>
              <a:tabLst>
                <a:tab algn="l" pos="0"/>
              </a:tabLst>
            </a:pPr>
            <a:r>
              <a:rPr b="0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ОПЦ(К) «ПрофиСтарт»</a:t>
            </a:r>
            <a:r>
              <a:rPr b="0" lang="ru-RU" sz="1320" spc="1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0" lang="ru-RU" sz="1320" spc="-12" strike="noStrike">
                <a:solidFill>
                  <a:srgbClr val="002060"/>
                </a:solidFill>
                <a:latin typeface="Arial"/>
                <a:ea typeface="Arial"/>
              </a:rPr>
              <a:t>(горнодобывающая</a:t>
            </a:r>
            <a:r>
              <a:rPr b="0" lang="ru-RU" sz="1320" spc="1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0" lang="ru-RU" sz="1320" spc="-12" strike="noStrike">
                <a:solidFill>
                  <a:srgbClr val="002060"/>
                </a:solidFill>
                <a:latin typeface="Arial"/>
                <a:ea typeface="Arial"/>
              </a:rPr>
              <a:t>отрасль)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  <a:p>
            <a:pPr marL="11880" defTabSz="914400">
              <a:lnSpc>
                <a:spcPct val="100000"/>
              </a:lnSpc>
              <a:spcBef>
                <a:spcPts val="298"/>
              </a:spcBef>
              <a:tabLst>
                <a:tab algn="l" pos="0"/>
              </a:tabLst>
            </a:pPr>
            <a:r>
              <a:rPr b="0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ОПЦ(К)</a:t>
            </a:r>
            <a:r>
              <a:rPr b="0" lang="ru-RU" sz="1320" spc="1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0" lang="ru-RU" sz="1320" spc="-12" strike="noStrike">
                <a:solidFill>
                  <a:srgbClr val="002060"/>
                </a:solidFill>
                <a:latin typeface="Arial"/>
                <a:ea typeface="Arial"/>
              </a:rPr>
              <a:t>«ТрансЛогистик»</a:t>
            </a:r>
            <a:r>
              <a:rPr b="0" lang="ru-RU" sz="1320" spc="1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0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(транспортная</a:t>
            </a:r>
            <a:r>
              <a:rPr b="0" lang="ru-RU" sz="1320" spc="4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0" lang="ru-RU" sz="1320" spc="-12" strike="noStrike">
                <a:solidFill>
                  <a:srgbClr val="002060"/>
                </a:solidFill>
                <a:latin typeface="Arial"/>
                <a:ea typeface="Arial"/>
              </a:rPr>
              <a:t>отрасль)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  <a:p>
            <a:pPr marL="11880"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ОК</a:t>
            </a:r>
            <a:r>
              <a:rPr b="0" lang="ru-RU" sz="1320" spc="-7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0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СПО</a:t>
            </a:r>
            <a:r>
              <a:rPr b="0" lang="ru-RU" sz="1320" spc="-7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0" lang="ru-RU" sz="1320" spc="-12" strike="noStrike">
                <a:solidFill>
                  <a:srgbClr val="002060"/>
                </a:solidFill>
                <a:latin typeface="Arial"/>
                <a:ea typeface="Arial"/>
              </a:rPr>
              <a:t>«Гостеприимный</a:t>
            </a:r>
            <a:r>
              <a:rPr b="0" lang="ru-RU" sz="1320" spc="-7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0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Кузбасс»</a:t>
            </a:r>
            <a:r>
              <a:rPr b="0" lang="ru-RU" sz="1320" spc="-7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0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(туризм</a:t>
            </a:r>
            <a:r>
              <a:rPr b="0" lang="ru-RU" sz="1320" spc="-7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0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и</a:t>
            </a:r>
            <a:r>
              <a:rPr b="0" lang="ru-RU" sz="1320" spc="-7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0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сфера</a:t>
            </a:r>
            <a:r>
              <a:rPr b="0" lang="ru-RU" sz="1320" spc="-7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0" lang="ru-RU" sz="1320" spc="-12" strike="noStrike">
                <a:solidFill>
                  <a:srgbClr val="002060"/>
                </a:solidFill>
                <a:latin typeface="Arial"/>
                <a:ea typeface="Arial"/>
              </a:rPr>
              <a:t>услуг) 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  <a:p>
            <a:pPr marL="11880"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ОК</a:t>
            </a:r>
            <a:r>
              <a:rPr b="0" lang="ru-RU" sz="1320" spc="-7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0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СПО</a:t>
            </a:r>
            <a:r>
              <a:rPr b="0" lang="ru-RU" sz="1320" spc="-7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0" lang="ru-RU" sz="1320" spc="-12" strike="noStrike">
                <a:solidFill>
                  <a:srgbClr val="002060"/>
                </a:solidFill>
                <a:latin typeface="Arial"/>
                <a:ea typeface="Arial"/>
              </a:rPr>
              <a:t>«Педагогическая</a:t>
            </a:r>
            <a:r>
              <a:rPr b="0" lang="ru-RU" sz="1320" spc="-7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0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фабрика»</a:t>
            </a:r>
            <a:r>
              <a:rPr b="0" lang="ru-RU" sz="1320" spc="-7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0" lang="ru-RU" sz="1320" spc="-12" strike="noStrike">
                <a:solidFill>
                  <a:srgbClr val="002060"/>
                </a:solidFill>
                <a:latin typeface="Arial"/>
                <a:ea typeface="Arial"/>
              </a:rPr>
              <a:t>(педагогика)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  <a:p>
            <a:pPr marL="11880" defTabSz="914400">
              <a:lnSpc>
                <a:spcPct val="100000"/>
              </a:lnSpc>
              <a:spcBef>
                <a:spcPts val="184"/>
              </a:spcBef>
              <a:tabLst>
                <a:tab algn="l" pos="0"/>
              </a:tabLst>
            </a:pPr>
            <a:r>
              <a:rPr b="0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ОК</a:t>
            </a:r>
            <a:r>
              <a:rPr b="0" lang="ru-RU" sz="1320" spc="-12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0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СПО «Безопасный </a:t>
            </a:r>
            <a:r>
              <a:rPr b="0" lang="ru-RU" sz="1320" spc="-12" strike="noStrike">
                <a:solidFill>
                  <a:srgbClr val="002060"/>
                </a:solidFill>
                <a:latin typeface="Arial"/>
                <a:ea typeface="Arial"/>
              </a:rPr>
              <a:t>Кузбасс» </a:t>
            </a:r>
            <a:r>
              <a:rPr b="0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(правоохранительная</a:t>
            </a:r>
            <a:r>
              <a:rPr b="0" lang="ru-RU" sz="1320" spc="-21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0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сфера</a:t>
            </a:r>
            <a:r>
              <a:rPr b="0" lang="ru-RU" sz="1320" spc="-21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0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и</a:t>
            </a:r>
            <a:r>
              <a:rPr b="0" lang="ru-RU" sz="1320" spc="-15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0" lang="ru-RU" sz="1320" spc="-12" strike="noStrike">
                <a:solidFill>
                  <a:srgbClr val="002060"/>
                </a:solidFill>
                <a:latin typeface="Arial"/>
                <a:ea typeface="Arial"/>
              </a:rPr>
              <a:t>управление)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  <a:p>
            <a:pPr marL="11880" defTabSz="914400">
              <a:lnSpc>
                <a:spcPct val="100000"/>
              </a:lnSpc>
              <a:spcBef>
                <a:spcPts val="57"/>
              </a:spcBef>
              <a:tabLst>
                <a:tab algn="l" pos="0"/>
              </a:tabLst>
            </a:pP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92" name="Picture 270" descr=""/>
          <p:cNvPicPr/>
          <p:nvPr/>
        </p:nvPicPr>
        <p:blipFill>
          <a:blip r:embed="rId4"/>
          <a:stretch/>
        </p:blipFill>
        <p:spPr>
          <a:xfrm>
            <a:off x="302400" y="3193200"/>
            <a:ext cx="180360" cy="165600"/>
          </a:xfrm>
          <a:prstGeom prst="rect">
            <a:avLst/>
          </a:prstGeom>
          <a:ln w="0">
            <a:noFill/>
          </a:ln>
        </p:spPr>
      </p:pic>
      <p:grpSp>
        <p:nvGrpSpPr>
          <p:cNvPr id="293" name="Shape 271"/>
          <p:cNvGrpSpPr/>
          <p:nvPr/>
        </p:nvGrpSpPr>
        <p:grpSpPr>
          <a:xfrm>
            <a:off x="301680" y="3459240"/>
            <a:ext cx="205920" cy="1010520"/>
            <a:chOff x="301680" y="3459240"/>
            <a:chExt cx="205920" cy="1010520"/>
          </a:xfrm>
        </p:grpSpPr>
        <p:pic>
          <p:nvPicPr>
            <p:cNvPr id="294" name="Picture 273" descr=""/>
            <p:cNvPicPr/>
            <p:nvPr/>
          </p:nvPicPr>
          <p:blipFill>
            <a:blip r:embed="rId5"/>
            <a:stretch/>
          </p:blipFill>
          <p:spPr>
            <a:xfrm>
              <a:off x="315360" y="3459240"/>
              <a:ext cx="177120" cy="1479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95" name="Shape 274"/>
            <p:cNvSpPr/>
            <p:nvPr/>
          </p:nvSpPr>
          <p:spPr>
            <a:xfrm>
              <a:off x="301680" y="3659760"/>
              <a:ext cx="205920" cy="171360"/>
            </a:xfrm>
            <a:custGeom>
              <a:avLst/>
              <a:gdLst>
                <a:gd name="textAreaLeft" fmla="*/ 0 w 205920"/>
                <a:gd name="textAreaRight" fmla="*/ 207000 w 205920"/>
                <a:gd name="textAreaTop" fmla="*/ 0 h 171360"/>
                <a:gd name="textAreaBottom" fmla="*/ 172440 h 171360"/>
              </a:gdLst>
              <a:ahLst/>
              <a:rect l="textAreaLeft" t="textAreaTop" r="textAreaRight" b="textAreaBottom"/>
              <a:pathLst>
                <a:path w="166369" h="144145">
                  <a:moveTo>
                    <a:pt x="165969" y="143993"/>
                  </a:moveTo>
                  <a:lnTo>
                    <a:pt x="0" y="143993"/>
                  </a:lnTo>
                  <a:lnTo>
                    <a:pt x="68221" y="0"/>
                  </a:lnTo>
                  <a:lnTo>
                    <a:pt x="96736" y="60180"/>
                  </a:lnTo>
                  <a:lnTo>
                    <a:pt x="111501" y="29026"/>
                  </a:lnTo>
                  <a:lnTo>
                    <a:pt x="165969" y="143993"/>
                  </a:lnTo>
                  <a:close/>
                </a:path>
              </a:pathLst>
            </a:custGeom>
            <a:solidFill>
              <a:srgbClr val="9aa4a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320" spc="-1" strike="noStrike">
                <a:solidFill>
                  <a:srgbClr val="002060"/>
                </a:solidFill>
                <a:latin typeface="Arial"/>
                <a:ea typeface="Arial"/>
              </a:endParaRPr>
            </a:p>
          </p:txBody>
        </p:sp>
        <p:pic>
          <p:nvPicPr>
            <p:cNvPr id="296" name="Picture 276" descr=""/>
            <p:cNvPicPr/>
            <p:nvPr/>
          </p:nvPicPr>
          <p:blipFill>
            <a:blip r:embed="rId6"/>
            <a:stretch/>
          </p:blipFill>
          <p:spPr>
            <a:xfrm>
              <a:off x="322200" y="3866400"/>
              <a:ext cx="163800" cy="1836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97" name="Picture 278" descr=""/>
            <p:cNvPicPr/>
            <p:nvPr/>
          </p:nvPicPr>
          <p:blipFill>
            <a:blip r:embed="rId7"/>
            <a:stretch/>
          </p:blipFill>
          <p:spPr>
            <a:xfrm>
              <a:off x="311760" y="4081320"/>
              <a:ext cx="184680" cy="1778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98" name="Picture 280" descr=""/>
            <p:cNvPicPr/>
            <p:nvPr/>
          </p:nvPicPr>
          <p:blipFill>
            <a:blip r:embed="rId8"/>
            <a:stretch/>
          </p:blipFill>
          <p:spPr>
            <a:xfrm>
              <a:off x="332640" y="4296240"/>
              <a:ext cx="143280" cy="173520"/>
            </a:xfrm>
            <a:prstGeom prst="rect">
              <a:avLst/>
            </a:prstGeom>
            <a:ln w="0">
              <a:noFill/>
            </a:ln>
          </p:spPr>
        </p:pic>
      </p:grpSp>
      <p:pic>
        <p:nvPicPr>
          <p:cNvPr id="299" name="Picture 282" descr=""/>
          <p:cNvPicPr/>
          <p:nvPr/>
        </p:nvPicPr>
        <p:blipFill>
          <a:blip r:embed="rId9"/>
          <a:stretch/>
        </p:blipFill>
        <p:spPr>
          <a:xfrm>
            <a:off x="349200" y="4523040"/>
            <a:ext cx="144000" cy="210600"/>
          </a:xfrm>
          <a:prstGeom prst="rect">
            <a:avLst/>
          </a:prstGeom>
          <a:ln w="0">
            <a:noFill/>
          </a:ln>
        </p:spPr>
      </p:pic>
      <p:sp>
        <p:nvSpPr>
          <p:cNvPr id="300" name="PlaceHolder 1"/>
          <p:cNvSpPr>
            <a:spLocks noGrp="1"/>
          </p:cNvSpPr>
          <p:nvPr>
            <p:ph type="title"/>
          </p:nvPr>
        </p:nvSpPr>
        <p:spPr>
          <a:xfrm>
            <a:off x="189360" y="-9360"/>
            <a:ext cx="9934920" cy="1251000"/>
          </a:xfrm>
          <a:prstGeom prst="rect">
            <a:avLst/>
          </a:prstGeom>
          <a:noFill/>
          <a:ln w="0">
            <a:noFill/>
          </a:ln>
        </p:spPr>
        <p:txBody>
          <a:bodyPr lIns="86400" rIns="86400" tIns="43200" bIns="43200" anchor="ctr">
            <a:normAutofit/>
          </a:bodyPr>
          <a:p>
            <a:pPr indent="0"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ru-RU" sz="2800" spc="-1" strike="noStrike">
                <a:solidFill>
                  <a:srgbClr val="c00000"/>
                </a:solidFill>
                <a:latin typeface="Arial"/>
                <a:ea typeface="Arial"/>
              </a:rPr>
              <a:t>ФП «Профессионалитет» в Кузбассе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1" name="Shape 284"/>
          <p:cNvSpPr/>
          <p:nvPr/>
        </p:nvSpPr>
        <p:spPr>
          <a:xfrm>
            <a:off x="541440" y="4891680"/>
            <a:ext cx="5758560" cy="520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4960" rIns="84960" tIns="42480" bIns="42480" anchor="t">
            <a:spAutoFit/>
          </a:bodyPr>
          <a:p>
            <a:pPr marL="11880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2025</a:t>
            </a:r>
            <a:r>
              <a:rPr b="1" lang="ru-RU" sz="1320" spc="-12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1" lang="ru-RU" sz="1320" spc="-26" strike="noStrike">
                <a:solidFill>
                  <a:srgbClr val="002060"/>
                </a:solidFill>
                <a:latin typeface="Arial"/>
                <a:ea typeface="Arial"/>
              </a:rPr>
              <a:t>год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  <a:p>
            <a:pPr marL="11880" defTabSz="914400">
              <a:lnSpc>
                <a:spcPct val="100000"/>
              </a:lnSpc>
              <a:spcBef>
                <a:spcPts val="261"/>
              </a:spcBef>
              <a:tabLst>
                <a:tab algn="l" pos="0"/>
              </a:tabLst>
            </a:pPr>
            <a:r>
              <a:rPr b="0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ОПЦ(К)</a:t>
            </a:r>
            <a:r>
              <a:rPr b="0" lang="ru-RU" sz="1320" spc="-15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0" lang="ru-RU" sz="1320" spc="-12" strike="noStrike">
                <a:solidFill>
                  <a:srgbClr val="002060"/>
                </a:solidFill>
                <a:latin typeface="Arial"/>
                <a:ea typeface="Arial"/>
              </a:rPr>
              <a:t>«Транспорт</a:t>
            </a:r>
            <a:r>
              <a:rPr b="0" lang="ru-RU" sz="1320" spc="-15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0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Кузбасс»</a:t>
            </a:r>
            <a:r>
              <a:rPr b="0" lang="ru-RU" sz="1320" spc="-15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0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(транспортная</a:t>
            </a:r>
            <a:r>
              <a:rPr b="0" lang="ru-RU" sz="1320" spc="-12" strike="noStrike">
                <a:solidFill>
                  <a:srgbClr val="002060"/>
                </a:solidFill>
                <a:latin typeface="Arial"/>
                <a:ea typeface="Arial"/>
              </a:rPr>
              <a:t> отрасль)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02" name="Picture 286" descr=""/>
          <p:cNvPicPr/>
          <p:nvPr/>
        </p:nvPicPr>
        <p:blipFill>
          <a:blip r:embed="rId10"/>
          <a:stretch/>
        </p:blipFill>
        <p:spPr>
          <a:xfrm>
            <a:off x="311040" y="5152320"/>
            <a:ext cx="163800" cy="183600"/>
          </a:xfrm>
          <a:prstGeom prst="rect">
            <a:avLst/>
          </a:prstGeom>
          <a:ln w="0">
            <a:noFill/>
          </a:ln>
        </p:spPr>
      </p:pic>
      <p:pic>
        <p:nvPicPr>
          <p:cNvPr id="303" name="Picture 288" descr=""/>
          <p:cNvPicPr/>
          <p:nvPr/>
        </p:nvPicPr>
        <p:blipFill>
          <a:blip r:embed="rId11"/>
          <a:stretch/>
        </p:blipFill>
        <p:spPr>
          <a:xfrm>
            <a:off x="313560" y="5482080"/>
            <a:ext cx="215280" cy="215280"/>
          </a:xfrm>
          <a:prstGeom prst="rect">
            <a:avLst/>
          </a:prstGeom>
          <a:ln w="0">
            <a:noFill/>
          </a:ln>
        </p:spPr>
      </p:pic>
      <p:sp>
        <p:nvSpPr>
          <p:cNvPr id="304" name="Shape 289"/>
          <p:cNvSpPr/>
          <p:nvPr/>
        </p:nvSpPr>
        <p:spPr>
          <a:xfrm>
            <a:off x="548640" y="5394240"/>
            <a:ext cx="5758560" cy="48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4960" rIns="84960" tIns="42480" bIns="42480" anchor="t">
            <a:spAutoFit/>
          </a:bodyPr>
          <a:p>
            <a:pPr marL="11880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2026</a:t>
            </a:r>
            <a:r>
              <a:rPr b="1" lang="ru-RU" sz="1320" spc="-12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1" lang="ru-RU" sz="1320" spc="-26" strike="noStrike">
                <a:solidFill>
                  <a:srgbClr val="002060"/>
                </a:solidFill>
                <a:latin typeface="Arial"/>
                <a:ea typeface="Arial"/>
              </a:rPr>
              <a:t>год 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  <a:p>
            <a:pPr marL="11880"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Кластер СПО </a:t>
            </a:r>
            <a:r>
              <a:rPr b="0" lang="ru-RU" sz="1320" spc="-12" strike="noStrike">
                <a:solidFill>
                  <a:srgbClr val="002060"/>
                </a:solidFill>
                <a:latin typeface="Arial"/>
                <a:ea typeface="Arial"/>
              </a:rPr>
              <a:t>«Цифровой</a:t>
            </a:r>
            <a:r>
              <a:rPr b="0" lang="ru-RU" sz="1320" spc="-15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0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Кузбасс»</a:t>
            </a:r>
            <a:r>
              <a:rPr b="0" lang="ru-RU" sz="1320" spc="-15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0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(информационные технологии</a:t>
            </a:r>
            <a:r>
              <a:rPr b="0" lang="ru-RU" sz="1320" spc="-12" strike="noStrike">
                <a:solidFill>
                  <a:srgbClr val="002060"/>
                </a:solidFill>
                <a:latin typeface="Arial"/>
                <a:ea typeface="Arial"/>
              </a:rPr>
              <a:t>)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5" name="Shape 290"/>
          <p:cNvSpPr/>
          <p:nvPr/>
        </p:nvSpPr>
        <p:spPr>
          <a:xfrm>
            <a:off x="8964000" y="2723760"/>
            <a:ext cx="2407680" cy="215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4960" rIns="84960" tIns="42480" bIns="4248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1700" spc="-1" strike="noStrike">
                <a:solidFill>
                  <a:srgbClr val="c00000"/>
                </a:solidFill>
                <a:latin typeface="Arial"/>
                <a:ea typeface="Arial"/>
              </a:rPr>
              <a:t>10</a:t>
            </a:r>
            <a:r>
              <a:rPr b="0" lang="ru-RU" sz="1700" spc="-1" strike="noStrike">
                <a:solidFill>
                  <a:srgbClr val="002060"/>
                </a:solidFill>
                <a:latin typeface="Arial"/>
                <a:ea typeface="Arial"/>
              </a:rPr>
              <a:t> отраслей 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700" spc="-1" strike="noStrike">
                <a:solidFill>
                  <a:srgbClr val="002060"/>
                </a:solidFill>
                <a:latin typeface="Arial"/>
                <a:ea typeface="Arial"/>
              </a:rPr>
              <a:t>экономики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1700" spc="-1" strike="noStrike">
                <a:solidFill>
                  <a:srgbClr val="c00000"/>
                </a:solidFill>
                <a:latin typeface="Arial"/>
                <a:ea typeface="Arial"/>
              </a:rPr>
              <a:t>74 </a:t>
            </a:r>
            <a:r>
              <a:rPr b="0" lang="ru-RU" sz="1700" spc="-1" strike="noStrike">
                <a:solidFill>
                  <a:srgbClr val="002060"/>
                </a:solidFill>
                <a:latin typeface="Arial"/>
                <a:ea typeface="Arial"/>
              </a:rPr>
              <a:t>партнера-работодателя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700" spc="-1" strike="noStrike">
                <a:solidFill>
                  <a:srgbClr val="002060"/>
                </a:solidFill>
                <a:latin typeface="Arial"/>
                <a:ea typeface="Arial"/>
              </a:rPr>
              <a:t>с софинансированием </a:t>
            </a:r>
            <a:r>
              <a:rPr b="1" lang="ru-RU" sz="1700" spc="-1" strike="noStrike">
                <a:solidFill>
                  <a:srgbClr val="c00000"/>
                </a:solidFill>
                <a:latin typeface="Arial"/>
                <a:ea typeface="Arial"/>
              </a:rPr>
              <a:t>190,9 млн. руб  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6" name="Shape 292"/>
          <p:cNvSpPr/>
          <p:nvPr/>
        </p:nvSpPr>
        <p:spPr>
          <a:xfrm>
            <a:off x="6112440" y="2702880"/>
            <a:ext cx="3400200" cy="69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4960" rIns="84960" tIns="42480" bIns="4248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2000" spc="-1" strike="noStrike">
                <a:solidFill>
                  <a:srgbClr val="c00000"/>
                </a:solidFill>
                <a:latin typeface="Arial"/>
                <a:ea typeface="Arial"/>
              </a:rPr>
              <a:t>13</a:t>
            </a:r>
            <a:r>
              <a:rPr b="0" lang="ru-RU" sz="2000" spc="-1" strike="noStrike">
                <a:solidFill>
                  <a:srgbClr val="002060"/>
                </a:solidFill>
                <a:latin typeface="Arial"/>
                <a:ea typeface="Arial"/>
              </a:rPr>
              <a:t> действующих</a:t>
            </a:r>
            <a:br>
              <a:rPr sz="2000"/>
            </a:br>
            <a:r>
              <a:rPr b="0" lang="ru-RU" sz="2000" spc="-1" strike="noStrike">
                <a:solidFill>
                  <a:srgbClr val="002060"/>
                </a:solidFill>
                <a:latin typeface="Arial"/>
                <a:ea typeface="Arial"/>
              </a:rPr>
              <a:t>кластеров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07" name="Picture 295" descr=""/>
          <p:cNvPicPr/>
          <p:nvPr/>
        </p:nvPicPr>
        <p:blipFill>
          <a:blip r:embed="rId12"/>
          <a:stretch/>
        </p:blipFill>
        <p:spPr>
          <a:xfrm>
            <a:off x="7001640" y="7200"/>
            <a:ext cx="1749600" cy="2671200"/>
          </a:xfrm>
          <a:prstGeom prst="rect">
            <a:avLst/>
          </a:prstGeom>
          <a:ln w="0">
            <a:noFill/>
          </a:ln>
        </p:spPr>
      </p:pic>
      <p:grpSp>
        <p:nvGrpSpPr>
          <p:cNvPr id="308" name="Shape 296"/>
          <p:cNvGrpSpPr/>
          <p:nvPr/>
        </p:nvGrpSpPr>
        <p:grpSpPr>
          <a:xfrm>
            <a:off x="7294680" y="387360"/>
            <a:ext cx="1252080" cy="1680120"/>
            <a:chOff x="7294680" y="387360"/>
            <a:chExt cx="1252080" cy="1680120"/>
          </a:xfrm>
        </p:grpSpPr>
        <p:grpSp>
          <p:nvGrpSpPr>
            <p:cNvPr id="309" name="Shape 297"/>
            <p:cNvGrpSpPr/>
            <p:nvPr/>
          </p:nvGrpSpPr>
          <p:grpSpPr>
            <a:xfrm>
              <a:off x="7294680" y="387360"/>
              <a:ext cx="927000" cy="1011240"/>
              <a:chOff x="7294680" y="387360"/>
              <a:chExt cx="927000" cy="1011240"/>
            </a:xfrm>
          </p:grpSpPr>
          <p:sp>
            <p:nvSpPr>
              <p:cNvPr id="310" name="Shape 298"/>
              <p:cNvSpPr/>
              <p:nvPr/>
            </p:nvSpPr>
            <p:spPr>
              <a:xfrm>
                <a:off x="7294680" y="888480"/>
                <a:ext cx="667800" cy="510120"/>
              </a:xfrm>
              <a:custGeom>
                <a:avLst/>
                <a:gdLst>
                  <a:gd name="textAreaLeft" fmla="*/ 0 w 667800"/>
                  <a:gd name="textAreaRight" fmla="*/ 669240 w 667800"/>
                  <a:gd name="textAreaTop" fmla="*/ 0 h 510120"/>
                  <a:gd name="textAreaBottom" fmla="*/ 511200 h 510120"/>
                </a:gdLst>
                <a:ahLst/>
                <a:rect l="textAreaLeft" t="textAreaTop" r="textAreaRight" b="textAreaBottom"/>
                <a:pathLst>
                  <a:path w="1078865" h="871854">
                    <a:moveTo>
                      <a:pt x="443217" y="0"/>
                    </a:moveTo>
                    <a:lnTo>
                      <a:pt x="0" y="871524"/>
                    </a:lnTo>
                    <a:lnTo>
                      <a:pt x="1078255" y="871524"/>
                    </a:lnTo>
                    <a:lnTo>
                      <a:pt x="724382" y="175691"/>
                    </a:lnTo>
                    <a:lnTo>
                      <a:pt x="628484" y="364223"/>
                    </a:lnTo>
                    <a:lnTo>
                      <a:pt x="443217" y="0"/>
                    </a:lnTo>
                    <a:close/>
                  </a:path>
                </a:pathLst>
              </a:custGeom>
              <a:solidFill>
                <a:srgbClr val="9aa4a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 defTabSz="914400">
                  <a:lnSpc>
                    <a:spcPct val="100000"/>
                  </a:lnSpc>
                  <a:tabLst>
                    <a:tab algn="l" pos="0"/>
                  </a:tabLst>
                </a:pPr>
                <a:endParaRPr b="0" lang="ru-RU" sz="17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11" name="Shape 299"/>
              <p:cNvSpPr/>
              <p:nvPr/>
            </p:nvSpPr>
            <p:spPr>
              <a:xfrm>
                <a:off x="7534800" y="387360"/>
                <a:ext cx="467640" cy="556200"/>
              </a:xfrm>
              <a:custGeom>
                <a:avLst/>
                <a:gdLst>
                  <a:gd name="textAreaLeft" fmla="*/ 0 w 467640"/>
                  <a:gd name="textAreaRight" fmla="*/ 469080 w 467640"/>
                  <a:gd name="textAreaTop" fmla="*/ 0 h 556200"/>
                  <a:gd name="textAreaBottom" fmla="*/ 557280 h 556200"/>
                </a:gdLst>
                <a:ahLst/>
                <a:rect l="textAreaLeft" t="textAreaTop" r="textAreaRight" b="textAreaBottom"/>
                <a:pathLst>
                  <a:path w="756284" h="950595">
                    <a:moveTo>
                      <a:pt x="554774" y="173824"/>
                    </a:moveTo>
                    <a:lnTo>
                      <a:pt x="548551" y="127673"/>
                    </a:lnTo>
                    <a:lnTo>
                      <a:pt x="530999" y="86169"/>
                    </a:lnTo>
                    <a:lnTo>
                      <a:pt x="503796" y="50977"/>
                    </a:lnTo>
                    <a:lnTo>
                      <a:pt x="468604" y="23774"/>
                    </a:lnTo>
                    <a:lnTo>
                      <a:pt x="427101" y="6223"/>
                    </a:lnTo>
                    <a:lnTo>
                      <a:pt x="380936" y="0"/>
                    </a:lnTo>
                    <a:lnTo>
                      <a:pt x="334784" y="6223"/>
                    </a:lnTo>
                    <a:lnTo>
                      <a:pt x="293268" y="23774"/>
                    </a:lnTo>
                    <a:lnTo>
                      <a:pt x="258076" y="50977"/>
                    </a:lnTo>
                    <a:lnTo>
                      <a:pt x="230873" y="86169"/>
                    </a:lnTo>
                    <a:lnTo>
                      <a:pt x="213334" y="127673"/>
                    </a:lnTo>
                    <a:lnTo>
                      <a:pt x="207111" y="173824"/>
                    </a:lnTo>
                    <a:lnTo>
                      <a:pt x="213334" y="219989"/>
                    </a:lnTo>
                    <a:lnTo>
                      <a:pt x="230873" y="261505"/>
                    </a:lnTo>
                    <a:lnTo>
                      <a:pt x="258076" y="296697"/>
                    </a:lnTo>
                    <a:lnTo>
                      <a:pt x="293268" y="323900"/>
                    </a:lnTo>
                    <a:lnTo>
                      <a:pt x="334784" y="341452"/>
                    </a:lnTo>
                    <a:lnTo>
                      <a:pt x="380936" y="347662"/>
                    </a:lnTo>
                    <a:lnTo>
                      <a:pt x="427101" y="341452"/>
                    </a:lnTo>
                    <a:lnTo>
                      <a:pt x="468604" y="323900"/>
                    </a:lnTo>
                    <a:lnTo>
                      <a:pt x="503796" y="296697"/>
                    </a:lnTo>
                    <a:lnTo>
                      <a:pt x="530999" y="261505"/>
                    </a:lnTo>
                    <a:lnTo>
                      <a:pt x="548551" y="219989"/>
                    </a:lnTo>
                    <a:lnTo>
                      <a:pt x="554774" y="173824"/>
                    </a:lnTo>
                    <a:close/>
                  </a:path>
                  <a:path w="756284" h="950595">
                    <a:moveTo>
                      <a:pt x="755853" y="271576"/>
                    </a:moveTo>
                    <a:lnTo>
                      <a:pt x="378498" y="437959"/>
                    </a:lnTo>
                    <a:lnTo>
                      <a:pt x="0" y="272834"/>
                    </a:lnTo>
                    <a:lnTo>
                      <a:pt x="1993" y="770712"/>
                    </a:lnTo>
                    <a:lnTo>
                      <a:pt x="379412" y="950175"/>
                    </a:lnTo>
                    <a:lnTo>
                      <a:pt x="755853" y="769442"/>
                    </a:lnTo>
                    <a:lnTo>
                      <a:pt x="755853" y="271576"/>
                    </a:lnTo>
                    <a:close/>
                  </a:path>
                </a:pathLst>
              </a:custGeom>
              <a:solidFill>
                <a:srgbClr val="476db5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 defTabSz="914400">
                  <a:lnSpc>
                    <a:spcPct val="100000"/>
                  </a:lnSpc>
                  <a:tabLst>
                    <a:tab algn="l" pos="0"/>
                  </a:tabLst>
                </a:pPr>
                <a:endParaRPr b="0" lang="ru-RU" sz="17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sp>
            <p:nvSpPr>
              <p:cNvPr id="312" name="Shape 300"/>
              <p:cNvSpPr/>
              <p:nvPr/>
            </p:nvSpPr>
            <p:spPr>
              <a:xfrm>
                <a:off x="7633800" y="776160"/>
                <a:ext cx="587880" cy="556200"/>
              </a:xfrm>
              <a:custGeom>
                <a:avLst/>
                <a:gdLst>
                  <a:gd name="textAreaLeft" fmla="*/ 0 w 587880"/>
                  <a:gd name="textAreaRight" fmla="*/ 589320 w 587880"/>
                  <a:gd name="textAreaTop" fmla="*/ 0 h 556200"/>
                  <a:gd name="textAreaBottom" fmla="*/ 557280 h 556200"/>
                </a:gdLst>
                <a:ahLst/>
                <a:rect l="textAreaLeft" t="textAreaTop" r="textAreaRight" b="textAreaBottom"/>
                <a:pathLst>
                  <a:path w="950595" h="950595">
                    <a:moveTo>
                      <a:pt x="475094" y="0"/>
                    </a:moveTo>
                    <a:lnTo>
                      <a:pt x="426590" y="2457"/>
                    </a:lnTo>
                    <a:lnTo>
                      <a:pt x="379471" y="9670"/>
                    </a:lnTo>
                    <a:lnTo>
                      <a:pt x="333978" y="21397"/>
                    </a:lnTo>
                    <a:lnTo>
                      <a:pt x="290350" y="37397"/>
                    </a:lnTo>
                    <a:lnTo>
                      <a:pt x="248829" y="57430"/>
                    </a:lnTo>
                    <a:lnTo>
                      <a:pt x="209656" y="81256"/>
                    </a:lnTo>
                    <a:lnTo>
                      <a:pt x="173071" y="108633"/>
                    </a:lnTo>
                    <a:lnTo>
                      <a:pt x="139315" y="139322"/>
                    </a:lnTo>
                    <a:lnTo>
                      <a:pt x="108629" y="173080"/>
                    </a:lnTo>
                    <a:lnTo>
                      <a:pt x="81253" y="209669"/>
                    </a:lnTo>
                    <a:lnTo>
                      <a:pt x="57429" y="248846"/>
                    </a:lnTo>
                    <a:lnTo>
                      <a:pt x="37396" y="290372"/>
                    </a:lnTo>
                    <a:lnTo>
                      <a:pt x="21396" y="334005"/>
                    </a:lnTo>
                    <a:lnTo>
                      <a:pt x="9670" y="379505"/>
                    </a:lnTo>
                    <a:lnTo>
                      <a:pt x="2457" y="426632"/>
                    </a:lnTo>
                    <a:lnTo>
                      <a:pt x="0" y="475145"/>
                    </a:lnTo>
                    <a:lnTo>
                      <a:pt x="2457" y="523645"/>
                    </a:lnTo>
                    <a:lnTo>
                      <a:pt x="9670" y="570761"/>
                    </a:lnTo>
                    <a:lnTo>
                      <a:pt x="21396" y="616250"/>
                    </a:lnTo>
                    <a:lnTo>
                      <a:pt x="37396" y="659873"/>
                    </a:lnTo>
                    <a:lnTo>
                      <a:pt x="57429" y="701389"/>
                    </a:lnTo>
                    <a:lnTo>
                      <a:pt x="81253" y="740557"/>
                    </a:lnTo>
                    <a:lnTo>
                      <a:pt x="108629" y="777136"/>
                    </a:lnTo>
                    <a:lnTo>
                      <a:pt x="139315" y="810887"/>
                    </a:lnTo>
                    <a:lnTo>
                      <a:pt x="173071" y="841567"/>
                    </a:lnTo>
                    <a:lnTo>
                      <a:pt x="209656" y="868938"/>
                    </a:lnTo>
                    <a:lnTo>
                      <a:pt x="248829" y="892758"/>
                    </a:lnTo>
                    <a:lnTo>
                      <a:pt x="290350" y="912787"/>
                    </a:lnTo>
                    <a:lnTo>
                      <a:pt x="333978" y="928783"/>
                    </a:lnTo>
                    <a:lnTo>
                      <a:pt x="379471" y="940507"/>
                    </a:lnTo>
                    <a:lnTo>
                      <a:pt x="426590" y="947718"/>
                    </a:lnTo>
                    <a:lnTo>
                      <a:pt x="475094" y="950175"/>
                    </a:lnTo>
                    <a:lnTo>
                      <a:pt x="523601" y="947718"/>
                    </a:lnTo>
                    <a:lnTo>
                      <a:pt x="570723" y="940507"/>
                    </a:lnTo>
                    <a:lnTo>
                      <a:pt x="616218" y="928783"/>
                    </a:lnTo>
                    <a:lnTo>
                      <a:pt x="659846" y="912787"/>
                    </a:lnTo>
                    <a:lnTo>
                      <a:pt x="701367" y="892758"/>
                    </a:lnTo>
                    <a:lnTo>
                      <a:pt x="740539" y="868938"/>
                    </a:lnTo>
                    <a:lnTo>
                      <a:pt x="777122" y="841567"/>
                    </a:lnTo>
                    <a:lnTo>
                      <a:pt x="810875" y="810887"/>
                    </a:lnTo>
                    <a:lnTo>
                      <a:pt x="841559" y="777136"/>
                    </a:lnTo>
                    <a:lnTo>
                      <a:pt x="868932" y="740557"/>
                    </a:lnTo>
                    <a:lnTo>
                      <a:pt x="871686" y="736028"/>
                    </a:lnTo>
                    <a:lnTo>
                      <a:pt x="475094" y="736028"/>
                    </a:lnTo>
                    <a:lnTo>
                      <a:pt x="428255" y="731817"/>
                    </a:lnTo>
                    <a:lnTo>
                      <a:pt x="384144" y="719680"/>
                    </a:lnTo>
                    <a:lnTo>
                      <a:pt x="343504" y="700359"/>
                    </a:lnTo>
                    <a:lnTo>
                      <a:pt x="307078" y="674596"/>
                    </a:lnTo>
                    <a:lnTo>
                      <a:pt x="275609" y="643134"/>
                    </a:lnTo>
                    <a:lnTo>
                      <a:pt x="249839" y="606716"/>
                    </a:lnTo>
                    <a:lnTo>
                      <a:pt x="230512" y="566083"/>
                    </a:lnTo>
                    <a:lnTo>
                      <a:pt x="218372" y="521978"/>
                    </a:lnTo>
                    <a:lnTo>
                      <a:pt x="214160" y="475145"/>
                    </a:lnTo>
                    <a:lnTo>
                      <a:pt x="218372" y="428290"/>
                    </a:lnTo>
                    <a:lnTo>
                      <a:pt x="230512" y="384166"/>
                    </a:lnTo>
                    <a:lnTo>
                      <a:pt x="249839" y="343516"/>
                    </a:lnTo>
                    <a:lnTo>
                      <a:pt x="275609" y="307081"/>
                    </a:lnTo>
                    <a:lnTo>
                      <a:pt x="307078" y="275606"/>
                    </a:lnTo>
                    <a:lnTo>
                      <a:pt x="343504" y="249832"/>
                    </a:lnTo>
                    <a:lnTo>
                      <a:pt x="384144" y="230502"/>
                    </a:lnTo>
                    <a:lnTo>
                      <a:pt x="428255" y="218359"/>
                    </a:lnTo>
                    <a:lnTo>
                      <a:pt x="475094" y="214147"/>
                    </a:lnTo>
                    <a:lnTo>
                      <a:pt x="871655" y="214147"/>
                    </a:lnTo>
                    <a:lnTo>
                      <a:pt x="868932" y="209669"/>
                    </a:lnTo>
                    <a:lnTo>
                      <a:pt x="841559" y="173080"/>
                    </a:lnTo>
                    <a:lnTo>
                      <a:pt x="810875" y="139322"/>
                    </a:lnTo>
                    <a:lnTo>
                      <a:pt x="777122" y="108633"/>
                    </a:lnTo>
                    <a:lnTo>
                      <a:pt x="740539" y="81256"/>
                    </a:lnTo>
                    <a:lnTo>
                      <a:pt x="701367" y="57430"/>
                    </a:lnTo>
                    <a:lnTo>
                      <a:pt x="659846" y="37397"/>
                    </a:lnTo>
                    <a:lnTo>
                      <a:pt x="616218" y="21397"/>
                    </a:lnTo>
                    <a:lnTo>
                      <a:pt x="570723" y="9670"/>
                    </a:lnTo>
                    <a:lnTo>
                      <a:pt x="523601" y="2457"/>
                    </a:lnTo>
                    <a:lnTo>
                      <a:pt x="475094" y="0"/>
                    </a:lnTo>
                    <a:close/>
                  </a:path>
                  <a:path w="950595" h="950595">
                    <a:moveTo>
                      <a:pt x="871655" y="214147"/>
                    </a:moveTo>
                    <a:lnTo>
                      <a:pt x="475094" y="214147"/>
                    </a:lnTo>
                    <a:lnTo>
                      <a:pt x="521936" y="218359"/>
                    </a:lnTo>
                    <a:lnTo>
                      <a:pt x="566049" y="230502"/>
                    </a:lnTo>
                    <a:lnTo>
                      <a:pt x="606689" y="249832"/>
                    </a:lnTo>
                    <a:lnTo>
                      <a:pt x="643115" y="275606"/>
                    </a:lnTo>
                    <a:lnTo>
                      <a:pt x="674583" y="307081"/>
                    </a:lnTo>
                    <a:lnTo>
                      <a:pt x="700351" y="343516"/>
                    </a:lnTo>
                    <a:lnTo>
                      <a:pt x="719677" y="384166"/>
                    </a:lnTo>
                    <a:lnTo>
                      <a:pt x="731816" y="428290"/>
                    </a:lnTo>
                    <a:lnTo>
                      <a:pt x="736028" y="475145"/>
                    </a:lnTo>
                    <a:lnTo>
                      <a:pt x="731816" y="521978"/>
                    </a:lnTo>
                    <a:lnTo>
                      <a:pt x="719677" y="566083"/>
                    </a:lnTo>
                    <a:lnTo>
                      <a:pt x="700351" y="606716"/>
                    </a:lnTo>
                    <a:lnTo>
                      <a:pt x="674583" y="643134"/>
                    </a:lnTo>
                    <a:lnTo>
                      <a:pt x="643115" y="674596"/>
                    </a:lnTo>
                    <a:lnTo>
                      <a:pt x="606689" y="700359"/>
                    </a:lnTo>
                    <a:lnTo>
                      <a:pt x="566049" y="719680"/>
                    </a:lnTo>
                    <a:lnTo>
                      <a:pt x="521936" y="731817"/>
                    </a:lnTo>
                    <a:lnTo>
                      <a:pt x="475094" y="736028"/>
                    </a:lnTo>
                    <a:lnTo>
                      <a:pt x="871686" y="736028"/>
                    </a:lnTo>
                    <a:lnTo>
                      <a:pt x="892754" y="701389"/>
                    </a:lnTo>
                    <a:lnTo>
                      <a:pt x="912784" y="659873"/>
                    </a:lnTo>
                    <a:lnTo>
                      <a:pt x="928782" y="616250"/>
                    </a:lnTo>
                    <a:lnTo>
                      <a:pt x="940507" y="570761"/>
                    </a:lnTo>
                    <a:lnTo>
                      <a:pt x="947718" y="523645"/>
                    </a:lnTo>
                    <a:lnTo>
                      <a:pt x="950175" y="475145"/>
                    </a:lnTo>
                    <a:lnTo>
                      <a:pt x="947718" y="426632"/>
                    </a:lnTo>
                    <a:lnTo>
                      <a:pt x="940507" y="379505"/>
                    </a:lnTo>
                    <a:lnTo>
                      <a:pt x="928782" y="334005"/>
                    </a:lnTo>
                    <a:lnTo>
                      <a:pt x="912784" y="290372"/>
                    </a:lnTo>
                    <a:lnTo>
                      <a:pt x="892754" y="248846"/>
                    </a:lnTo>
                    <a:lnTo>
                      <a:pt x="871655" y="214147"/>
                    </a:lnTo>
                    <a:close/>
                  </a:path>
                </a:pathLst>
              </a:custGeom>
              <a:solidFill>
                <a:srgbClr val="025fa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 defTabSz="914400">
                  <a:lnSpc>
                    <a:spcPct val="100000"/>
                  </a:lnSpc>
                  <a:tabLst>
                    <a:tab algn="l" pos="0"/>
                  </a:tabLst>
                </a:pPr>
                <a:endParaRPr b="0" lang="ru-RU" sz="17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  <p:pic>
            <p:nvPicPr>
              <p:cNvPr id="313" name="Picture 302" descr=""/>
              <p:cNvPicPr/>
              <p:nvPr/>
            </p:nvPicPr>
            <p:blipFill>
              <a:blip r:embed="rId13"/>
              <a:stretch/>
            </p:blipFill>
            <p:spPr>
              <a:xfrm>
                <a:off x="7860600" y="991080"/>
                <a:ext cx="132840" cy="12600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314" name="Picture 304" descr=""/>
            <p:cNvPicPr/>
            <p:nvPr/>
          </p:nvPicPr>
          <p:blipFill>
            <a:blip r:embed="rId14"/>
            <a:stretch/>
          </p:blipFill>
          <p:spPr>
            <a:xfrm>
              <a:off x="7736760" y="1773720"/>
              <a:ext cx="68760" cy="536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315" name="Shape 305"/>
            <p:cNvSpPr/>
            <p:nvPr/>
          </p:nvSpPr>
          <p:spPr>
            <a:xfrm>
              <a:off x="7974720" y="530640"/>
              <a:ext cx="572040" cy="540720"/>
            </a:xfrm>
            <a:custGeom>
              <a:avLst/>
              <a:gdLst>
                <a:gd name="textAreaLeft" fmla="*/ 0 w 572040"/>
                <a:gd name="textAreaRight" fmla="*/ 573480 w 572040"/>
                <a:gd name="textAreaTop" fmla="*/ 0 h 540720"/>
                <a:gd name="textAreaBottom" fmla="*/ 541800 h 540720"/>
              </a:gdLst>
              <a:ahLst/>
              <a:rect l="textAreaLeft" t="textAreaTop" r="textAreaRight" b="textAreaBottom"/>
              <a:pathLst>
                <a:path w="924559" h="924560">
                  <a:moveTo>
                    <a:pt x="549490" y="0"/>
                  </a:moveTo>
                  <a:lnTo>
                    <a:pt x="542959" y="650"/>
                  </a:lnTo>
                  <a:lnTo>
                    <a:pt x="537148" y="3706"/>
                  </a:lnTo>
                  <a:lnTo>
                    <a:pt x="532803" y="8940"/>
                  </a:lnTo>
                  <a:lnTo>
                    <a:pt x="462267" y="139928"/>
                  </a:lnTo>
                  <a:lnTo>
                    <a:pt x="391744" y="8940"/>
                  </a:lnTo>
                  <a:lnTo>
                    <a:pt x="387393" y="3706"/>
                  </a:lnTo>
                  <a:lnTo>
                    <a:pt x="381582" y="650"/>
                  </a:lnTo>
                  <a:lnTo>
                    <a:pt x="375054" y="0"/>
                  </a:lnTo>
                  <a:lnTo>
                    <a:pt x="368554" y="1980"/>
                  </a:lnTo>
                  <a:lnTo>
                    <a:pt x="363321" y="6325"/>
                  </a:lnTo>
                  <a:lnTo>
                    <a:pt x="360268" y="12137"/>
                  </a:lnTo>
                  <a:lnTo>
                    <a:pt x="359618" y="18668"/>
                  </a:lnTo>
                  <a:lnTo>
                    <a:pt x="361594" y="25171"/>
                  </a:lnTo>
                  <a:lnTo>
                    <a:pt x="442823" y="176047"/>
                  </a:lnTo>
                  <a:lnTo>
                    <a:pt x="58254" y="858900"/>
                  </a:lnTo>
                  <a:lnTo>
                    <a:pt x="7670" y="858900"/>
                  </a:lnTo>
                  <a:lnTo>
                    <a:pt x="0" y="866571"/>
                  </a:lnTo>
                  <a:lnTo>
                    <a:pt x="0" y="876020"/>
                  </a:lnTo>
                  <a:lnTo>
                    <a:pt x="1346" y="887584"/>
                  </a:lnTo>
                  <a:lnTo>
                    <a:pt x="5016" y="903799"/>
                  </a:lnTo>
                  <a:lnTo>
                    <a:pt x="10458" y="918241"/>
                  </a:lnTo>
                  <a:lnTo>
                    <a:pt x="17119" y="924483"/>
                  </a:lnTo>
                  <a:lnTo>
                    <a:pt x="907427" y="924483"/>
                  </a:lnTo>
                  <a:lnTo>
                    <a:pt x="914088" y="918241"/>
                  </a:lnTo>
                  <a:lnTo>
                    <a:pt x="919530" y="903799"/>
                  </a:lnTo>
                  <a:lnTo>
                    <a:pt x="923201" y="887584"/>
                  </a:lnTo>
                  <a:lnTo>
                    <a:pt x="924547" y="876020"/>
                  </a:lnTo>
                  <a:lnTo>
                    <a:pt x="924547" y="866571"/>
                  </a:lnTo>
                  <a:lnTo>
                    <a:pt x="916876" y="858900"/>
                  </a:lnTo>
                  <a:lnTo>
                    <a:pt x="907427" y="858900"/>
                  </a:lnTo>
                  <a:lnTo>
                    <a:pt x="866292" y="858900"/>
                  </a:lnTo>
                  <a:lnTo>
                    <a:pt x="481723" y="176047"/>
                  </a:lnTo>
                  <a:lnTo>
                    <a:pt x="562952" y="25171"/>
                  </a:lnTo>
                  <a:lnTo>
                    <a:pt x="564928" y="18668"/>
                  </a:lnTo>
                  <a:lnTo>
                    <a:pt x="564278" y="12137"/>
                  </a:lnTo>
                  <a:lnTo>
                    <a:pt x="561225" y="6325"/>
                  </a:lnTo>
                  <a:lnTo>
                    <a:pt x="555993" y="1980"/>
                  </a:lnTo>
                  <a:lnTo>
                    <a:pt x="549490" y="0"/>
                  </a:lnTo>
                  <a:close/>
                </a:path>
              </a:pathLst>
            </a:custGeom>
            <a:solidFill>
              <a:srgbClr val="0d856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7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316" name="Shape 306"/>
            <p:cNvSpPr/>
            <p:nvPr/>
          </p:nvSpPr>
          <p:spPr>
            <a:xfrm>
              <a:off x="8061840" y="1044360"/>
              <a:ext cx="423720" cy="558360"/>
            </a:xfrm>
            <a:custGeom>
              <a:avLst/>
              <a:gdLst>
                <a:gd name="textAreaLeft" fmla="*/ 0 w 423720"/>
                <a:gd name="textAreaRight" fmla="*/ 425160 w 423720"/>
                <a:gd name="textAreaTop" fmla="*/ 0 h 558360"/>
                <a:gd name="textAreaBottom" fmla="*/ 559440 h 558360"/>
              </a:gdLst>
              <a:ahLst/>
              <a:rect l="textAreaLeft" t="textAreaTop" r="textAreaRight" b="textAreaBottom"/>
              <a:pathLst>
                <a:path w="685800" h="955039">
                  <a:moveTo>
                    <a:pt x="348132" y="0"/>
                  </a:moveTo>
                  <a:lnTo>
                    <a:pt x="337642" y="0"/>
                  </a:lnTo>
                  <a:lnTo>
                    <a:pt x="332395" y="1752"/>
                  </a:lnTo>
                  <a:lnTo>
                    <a:pt x="328358" y="5245"/>
                  </a:lnTo>
                  <a:lnTo>
                    <a:pt x="281878" y="42880"/>
                  </a:lnTo>
                  <a:lnTo>
                    <a:pt x="238189" y="72828"/>
                  </a:lnTo>
                  <a:lnTo>
                    <a:pt x="196084" y="95845"/>
                  </a:lnTo>
                  <a:lnTo>
                    <a:pt x="154356" y="112687"/>
                  </a:lnTo>
                  <a:lnTo>
                    <a:pt x="111799" y="124109"/>
                  </a:lnTo>
                  <a:lnTo>
                    <a:pt x="67205" y="130867"/>
                  </a:lnTo>
                  <a:lnTo>
                    <a:pt x="19309" y="133730"/>
                  </a:lnTo>
                  <a:lnTo>
                    <a:pt x="11830" y="135374"/>
                  </a:lnTo>
                  <a:lnTo>
                    <a:pt x="5673" y="139584"/>
                  </a:lnTo>
                  <a:lnTo>
                    <a:pt x="1522" y="145753"/>
                  </a:lnTo>
                  <a:lnTo>
                    <a:pt x="0" y="153288"/>
                  </a:lnTo>
                  <a:lnTo>
                    <a:pt x="0" y="518299"/>
                  </a:lnTo>
                  <a:lnTo>
                    <a:pt x="2456" y="561407"/>
                  </a:lnTo>
                  <a:lnTo>
                    <a:pt x="9759" y="602209"/>
                  </a:lnTo>
                  <a:lnTo>
                    <a:pt x="21804" y="641012"/>
                  </a:lnTo>
                  <a:lnTo>
                    <a:pt x="38491" y="678118"/>
                  </a:lnTo>
                  <a:lnTo>
                    <a:pt x="59716" y="713832"/>
                  </a:lnTo>
                  <a:lnTo>
                    <a:pt x="85378" y="748458"/>
                  </a:lnTo>
                  <a:lnTo>
                    <a:pt x="115375" y="782301"/>
                  </a:lnTo>
                  <a:lnTo>
                    <a:pt x="149604" y="815664"/>
                  </a:lnTo>
                  <a:lnTo>
                    <a:pt x="187962" y="848851"/>
                  </a:lnTo>
                  <a:lnTo>
                    <a:pt x="230349" y="882168"/>
                  </a:lnTo>
                  <a:lnTo>
                    <a:pt x="276661" y="915917"/>
                  </a:lnTo>
                  <a:lnTo>
                    <a:pt x="326796" y="950404"/>
                  </a:lnTo>
                  <a:lnTo>
                    <a:pt x="337070" y="954874"/>
                  </a:lnTo>
                  <a:lnTo>
                    <a:pt x="348729" y="954874"/>
                  </a:lnTo>
                  <a:lnTo>
                    <a:pt x="411822" y="914009"/>
                  </a:lnTo>
                  <a:lnTo>
                    <a:pt x="460384" y="878418"/>
                  </a:lnTo>
                  <a:lnTo>
                    <a:pt x="473852" y="867702"/>
                  </a:lnTo>
                  <a:lnTo>
                    <a:pt x="342900" y="867702"/>
                  </a:lnTo>
                  <a:lnTo>
                    <a:pt x="281702" y="823804"/>
                  </a:lnTo>
                  <a:lnTo>
                    <a:pt x="229629" y="782682"/>
                  </a:lnTo>
                  <a:lnTo>
                    <a:pt x="186165" y="743689"/>
                  </a:lnTo>
                  <a:lnTo>
                    <a:pt x="150796" y="706180"/>
                  </a:lnTo>
                  <a:lnTo>
                    <a:pt x="123011" y="669510"/>
                  </a:lnTo>
                  <a:lnTo>
                    <a:pt x="102294" y="633032"/>
                  </a:lnTo>
                  <a:lnTo>
                    <a:pt x="88132" y="596101"/>
                  </a:lnTo>
                  <a:lnTo>
                    <a:pt x="80011" y="558072"/>
                  </a:lnTo>
                  <a:lnTo>
                    <a:pt x="77419" y="518299"/>
                  </a:lnTo>
                  <a:lnTo>
                    <a:pt x="77419" y="207568"/>
                  </a:lnTo>
                  <a:lnTo>
                    <a:pt x="125100" y="200258"/>
                  </a:lnTo>
                  <a:lnTo>
                    <a:pt x="170323" y="188720"/>
                  </a:lnTo>
                  <a:lnTo>
                    <a:pt x="213902" y="172621"/>
                  </a:lnTo>
                  <a:lnTo>
                    <a:pt x="256650" y="151626"/>
                  </a:lnTo>
                  <a:lnTo>
                    <a:pt x="299378" y="125401"/>
                  </a:lnTo>
                  <a:lnTo>
                    <a:pt x="342900" y="93611"/>
                  </a:lnTo>
                  <a:lnTo>
                    <a:pt x="485636" y="93611"/>
                  </a:lnTo>
                  <a:lnTo>
                    <a:pt x="447613" y="72828"/>
                  </a:lnTo>
                  <a:lnTo>
                    <a:pt x="403918" y="42880"/>
                  </a:lnTo>
                  <a:lnTo>
                    <a:pt x="357428" y="5245"/>
                  </a:lnTo>
                  <a:lnTo>
                    <a:pt x="353390" y="1752"/>
                  </a:lnTo>
                  <a:lnTo>
                    <a:pt x="348132" y="0"/>
                  </a:lnTo>
                  <a:close/>
                </a:path>
                <a:path w="685800" h="955039">
                  <a:moveTo>
                    <a:pt x="485636" y="93611"/>
                  </a:moveTo>
                  <a:lnTo>
                    <a:pt x="342900" y="93611"/>
                  </a:lnTo>
                  <a:lnTo>
                    <a:pt x="343192" y="93840"/>
                  </a:lnTo>
                  <a:lnTo>
                    <a:pt x="343192" y="867498"/>
                  </a:lnTo>
                  <a:lnTo>
                    <a:pt x="342900" y="867702"/>
                  </a:lnTo>
                  <a:lnTo>
                    <a:pt x="473852" y="867702"/>
                  </a:lnTo>
                  <a:lnTo>
                    <a:pt x="504555" y="843271"/>
                  </a:lnTo>
                  <a:lnTo>
                    <a:pt x="544215" y="808211"/>
                  </a:lnTo>
                  <a:lnTo>
                    <a:pt x="579245" y="772880"/>
                  </a:lnTo>
                  <a:lnTo>
                    <a:pt x="609522" y="736918"/>
                  </a:lnTo>
                  <a:lnTo>
                    <a:pt x="634928" y="699969"/>
                  </a:lnTo>
                  <a:lnTo>
                    <a:pt x="655340" y="661673"/>
                  </a:lnTo>
                  <a:lnTo>
                    <a:pt x="670640" y="621673"/>
                  </a:lnTo>
                  <a:lnTo>
                    <a:pt x="680706" y="579610"/>
                  </a:lnTo>
                  <a:lnTo>
                    <a:pt x="685419" y="535127"/>
                  </a:lnTo>
                  <a:lnTo>
                    <a:pt x="685787" y="134010"/>
                  </a:lnTo>
                  <a:lnTo>
                    <a:pt x="668832" y="134010"/>
                  </a:lnTo>
                  <a:lnTo>
                    <a:pt x="668045" y="133896"/>
                  </a:lnTo>
                  <a:lnTo>
                    <a:pt x="667258" y="133730"/>
                  </a:lnTo>
                  <a:lnTo>
                    <a:pt x="666432" y="133718"/>
                  </a:lnTo>
                  <a:lnTo>
                    <a:pt x="618599" y="130867"/>
                  </a:lnTo>
                  <a:lnTo>
                    <a:pt x="574008" y="124109"/>
                  </a:lnTo>
                  <a:lnTo>
                    <a:pt x="531451" y="112687"/>
                  </a:lnTo>
                  <a:lnTo>
                    <a:pt x="489722" y="95845"/>
                  </a:lnTo>
                  <a:lnTo>
                    <a:pt x="485636" y="93611"/>
                  </a:lnTo>
                  <a:close/>
                </a:path>
                <a:path w="685800" h="955039">
                  <a:moveTo>
                    <a:pt x="685787" y="133934"/>
                  </a:moveTo>
                  <a:lnTo>
                    <a:pt x="680046" y="133934"/>
                  </a:lnTo>
                  <a:lnTo>
                    <a:pt x="668832" y="134010"/>
                  </a:lnTo>
                  <a:lnTo>
                    <a:pt x="685787" y="134010"/>
                  </a:lnTo>
                  <a:close/>
                </a:path>
              </a:pathLst>
            </a:custGeom>
            <a:solidFill>
              <a:srgbClr val="736b2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7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317" name="Shape 307"/>
            <p:cNvSpPr/>
            <p:nvPr/>
          </p:nvSpPr>
          <p:spPr>
            <a:xfrm>
              <a:off x="7468920" y="1504440"/>
              <a:ext cx="687240" cy="563040"/>
            </a:xfrm>
            <a:custGeom>
              <a:avLst/>
              <a:gdLst>
                <a:gd name="textAreaLeft" fmla="*/ 0 w 687240"/>
                <a:gd name="textAreaRight" fmla="*/ 688680 w 687240"/>
                <a:gd name="textAreaTop" fmla="*/ 0 h 563040"/>
                <a:gd name="textAreaBottom" fmla="*/ 564120 h 563040"/>
              </a:gdLst>
              <a:ahLst/>
              <a:rect l="textAreaLeft" t="textAreaTop" r="textAreaRight" b="textAreaBottom"/>
              <a:pathLst>
                <a:path w="1110614" h="962025">
                  <a:moveTo>
                    <a:pt x="661818" y="0"/>
                  </a:moveTo>
                  <a:lnTo>
                    <a:pt x="583503" y="17914"/>
                  </a:lnTo>
                  <a:lnTo>
                    <a:pt x="540753" y="49956"/>
                  </a:lnTo>
                  <a:lnTo>
                    <a:pt x="497623" y="90871"/>
                  </a:lnTo>
                  <a:lnTo>
                    <a:pt x="172069" y="406312"/>
                  </a:lnTo>
                  <a:lnTo>
                    <a:pt x="90758" y="484520"/>
                  </a:lnTo>
                  <a:lnTo>
                    <a:pt x="24814" y="547028"/>
                  </a:lnTo>
                  <a:lnTo>
                    <a:pt x="0" y="569983"/>
                  </a:lnTo>
                  <a:lnTo>
                    <a:pt x="69399" y="571387"/>
                  </a:lnTo>
                  <a:lnTo>
                    <a:pt x="126636" y="581599"/>
                  </a:lnTo>
                  <a:lnTo>
                    <a:pt x="173880" y="598746"/>
                  </a:lnTo>
                  <a:lnTo>
                    <a:pt x="213303" y="620956"/>
                  </a:lnTo>
                  <a:lnTo>
                    <a:pt x="247077" y="646353"/>
                  </a:lnTo>
                  <a:lnTo>
                    <a:pt x="277373" y="673065"/>
                  </a:lnTo>
                  <a:lnTo>
                    <a:pt x="306362" y="699218"/>
                  </a:lnTo>
                  <a:lnTo>
                    <a:pt x="457784" y="849954"/>
                  </a:lnTo>
                  <a:lnTo>
                    <a:pt x="493753" y="881844"/>
                  </a:lnTo>
                  <a:lnTo>
                    <a:pt x="532521" y="908435"/>
                  </a:lnTo>
                  <a:lnTo>
                    <a:pt x="573581" y="929727"/>
                  </a:lnTo>
                  <a:lnTo>
                    <a:pt x="616426" y="945718"/>
                  </a:lnTo>
                  <a:lnTo>
                    <a:pt x="660548" y="956407"/>
                  </a:lnTo>
                  <a:lnTo>
                    <a:pt x="705440" y="961794"/>
                  </a:lnTo>
                  <a:lnTo>
                    <a:pt x="750597" y="961877"/>
                  </a:lnTo>
                  <a:lnTo>
                    <a:pt x="795511" y="956657"/>
                  </a:lnTo>
                  <a:lnTo>
                    <a:pt x="839674" y="946131"/>
                  </a:lnTo>
                  <a:lnTo>
                    <a:pt x="882581" y="930299"/>
                  </a:lnTo>
                  <a:lnTo>
                    <a:pt x="923724" y="909160"/>
                  </a:lnTo>
                  <a:lnTo>
                    <a:pt x="962595" y="882713"/>
                  </a:lnTo>
                  <a:lnTo>
                    <a:pt x="998689" y="850958"/>
                  </a:lnTo>
                  <a:lnTo>
                    <a:pt x="1030571" y="814991"/>
                  </a:lnTo>
                  <a:lnTo>
                    <a:pt x="1057155" y="776226"/>
                  </a:lnTo>
                  <a:lnTo>
                    <a:pt x="1078440" y="735169"/>
                  </a:lnTo>
                  <a:lnTo>
                    <a:pt x="1094425" y="692328"/>
                  </a:lnTo>
                  <a:lnTo>
                    <a:pt x="1105109" y="648209"/>
                  </a:lnTo>
                  <a:lnTo>
                    <a:pt x="1110492" y="603320"/>
                  </a:lnTo>
                  <a:lnTo>
                    <a:pt x="1110573" y="558167"/>
                  </a:lnTo>
                  <a:lnTo>
                    <a:pt x="1105350" y="513257"/>
                  </a:lnTo>
                  <a:lnTo>
                    <a:pt x="1094823" y="469098"/>
                  </a:lnTo>
                  <a:lnTo>
                    <a:pt x="1078991" y="426196"/>
                  </a:lnTo>
                  <a:lnTo>
                    <a:pt x="1057853" y="385058"/>
                  </a:lnTo>
                  <a:lnTo>
                    <a:pt x="1031408" y="346191"/>
                  </a:lnTo>
                  <a:lnTo>
                    <a:pt x="999655" y="310103"/>
                  </a:lnTo>
                  <a:lnTo>
                    <a:pt x="726351" y="35795"/>
                  </a:lnTo>
                  <a:lnTo>
                    <a:pt x="696122" y="11772"/>
                  </a:lnTo>
                  <a:lnTo>
                    <a:pt x="661818" y="0"/>
                  </a:lnTo>
                  <a:close/>
                </a:path>
              </a:pathLst>
            </a:custGeom>
            <a:solidFill>
              <a:srgbClr val="f47a23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7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318" name="Shape 308"/>
            <p:cNvSpPr/>
            <p:nvPr/>
          </p:nvSpPr>
          <p:spPr>
            <a:xfrm>
              <a:off x="7329240" y="1219320"/>
              <a:ext cx="643680" cy="450720"/>
            </a:xfrm>
            <a:custGeom>
              <a:avLst/>
              <a:gdLst>
                <a:gd name="textAreaLeft" fmla="*/ 0 w 643680"/>
                <a:gd name="textAreaRight" fmla="*/ 645120 w 643680"/>
                <a:gd name="textAreaTop" fmla="*/ 0 h 450720"/>
                <a:gd name="textAreaBottom" fmla="*/ 451800 h 450720"/>
              </a:gdLst>
              <a:ahLst/>
              <a:rect l="textAreaLeft" t="textAreaTop" r="textAreaRight" b="textAreaBottom"/>
              <a:pathLst>
                <a:path w="1040765" h="771525">
                  <a:moveTo>
                    <a:pt x="1040371" y="0"/>
                  </a:moveTo>
                  <a:lnTo>
                    <a:pt x="567474" y="0"/>
                  </a:lnTo>
                  <a:lnTo>
                    <a:pt x="0" y="771347"/>
                  </a:lnTo>
                  <a:lnTo>
                    <a:pt x="472897" y="771347"/>
                  </a:lnTo>
                  <a:lnTo>
                    <a:pt x="1040371" y="0"/>
                  </a:lnTo>
                  <a:close/>
                </a:path>
              </a:pathLst>
            </a:custGeom>
            <a:solidFill>
              <a:srgbClr val="ef4423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7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grpSp>
          <p:nvGrpSpPr>
            <p:cNvPr id="319" name="Shape 309"/>
            <p:cNvGrpSpPr/>
            <p:nvPr/>
          </p:nvGrpSpPr>
          <p:grpSpPr>
            <a:xfrm>
              <a:off x="7970040" y="1485000"/>
              <a:ext cx="507600" cy="458640"/>
              <a:chOff x="7970040" y="1485000"/>
              <a:chExt cx="507600" cy="458640"/>
            </a:xfrm>
          </p:grpSpPr>
          <p:pic>
            <p:nvPicPr>
              <p:cNvPr id="320" name="Picture 311" descr=""/>
              <p:cNvPicPr/>
              <p:nvPr/>
            </p:nvPicPr>
            <p:blipFill>
              <a:blip r:embed="rId15"/>
              <a:stretch/>
            </p:blipFill>
            <p:spPr>
              <a:xfrm>
                <a:off x="8158320" y="1640160"/>
                <a:ext cx="122040" cy="11700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321" name="Shape 312"/>
              <p:cNvSpPr/>
              <p:nvPr/>
            </p:nvSpPr>
            <p:spPr>
              <a:xfrm>
                <a:off x="7970040" y="1485000"/>
                <a:ext cx="507600" cy="458640"/>
              </a:xfrm>
              <a:custGeom>
                <a:avLst/>
                <a:gdLst>
                  <a:gd name="textAreaLeft" fmla="*/ 0 w 507600"/>
                  <a:gd name="textAreaRight" fmla="*/ 509040 w 507600"/>
                  <a:gd name="textAreaTop" fmla="*/ 0 h 458640"/>
                  <a:gd name="textAreaBottom" fmla="*/ 459720 h 458640"/>
                </a:gdLst>
                <a:ahLst/>
                <a:rect l="textAreaLeft" t="textAreaTop" r="textAreaRight" b="textAreaBottom"/>
                <a:pathLst>
                  <a:path w="820420" h="784860">
                    <a:moveTo>
                      <a:pt x="473835" y="0"/>
                    </a:moveTo>
                    <a:lnTo>
                      <a:pt x="420428" y="4101"/>
                    </a:lnTo>
                    <a:lnTo>
                      <a:pt x="369597" y="15996"/>
                    </a:lnTo>
                    <a:lnTo>
                      <a:pt x="321950" y="35066"/>
                    </a:lnTo>
                    <a:lnTo>
                      <a:pt x="278096" y="60695"/>
                    </a:lnTo>
                    <a:lnTo>
                      <a:pt x="238643" y="92265"/>
                    </a:lnTo>
                    <a:lnTo>
                      <a:pt x="186738" y="2374"/>
                    </a:lnTo>
                    <a:lnTo>
                      <a:pt x="134027" y="36009"/>
                    </a:lnTo>
                    <a:lnTo>
                      <a:pt x="99616" y="66501"/>
                    </a:lnTo>
                    <a:lnTo>
                      <a:pt x="70041" y="100706"/>
                    </a:lnTo>
                    <a:lnTo>
                      <a:pt x="45453" y="138058"/>
                    </a:lnTo>
                    <a:lnTo>
                      <a:pt x="26004" y="177996"/>
                    </a:lnTo>
                    <a:lnTo>
                      <a:pt x="11845" y="219956"/>
                    </a:lnTo>
                    <a:lnTo>
                      <a:pt x="3126" y="263373"/>
                    </a:lnTo>
                    <a:lnTo>
                      <a:pt x="0" y="307685"/>
                    </a:lnTo>
                    <a:lnTo>
                      <a:pt x="2615" y="352329"/>
                    </a:lnTo>
                    <a:lnTo>
                      <a:pt x="11125" y="396740"/>
                    </a:lnTo>
                    <a:lnTo>
                      <a:pt x="25679" y="440356"/>
                    </a:lnTo>
                    <a:lnTo>
                      <a:pt x="46429" y="482612"/>
                    </a:lnTo>
                    <a:lnTo>
                      <a:pt x="76687" y="526819"/>
                    </a:lnTo>
                    <a:lnTo>
                      <a:pt x="112405" y="564896"/>
                    </a:lnTo>
                    <a:lnTo>
                      <a:pt x="152744" y="596624"/>
                    </a:lnTo>
                    <a:lnTo>
                      <a:pt x="196868" y="621784"/>
                    </a:lnTo>
                    <a:lnTo>
                      <a:pt x="243939" y="640156"/>
                    </a:lnTo>
                    <a:lnTo>
                      <a:pt x="192034" y="730072"/>
                    </a:lnTo>
                    <a:lnTo>
                      <a:pt x="247524" y="758889"/>
                    </a:lnTo>
                    <a:lnTo>
                      <a:pt x="291139" y="773447"/>
                    </a:lnTo>
                    <a:lnTo>
                      <a:pt x="335550" y="781959"/>
                    </a:lnTo>
                    <a:lnTo>
                      <a:pt x="380193" y="784577"/>
                    </a:lnTo>
                    <a:lnTo>
                      <a:pt x="424505" y="781452"/>
                    </a:lnTo>
                    <a:lnTo>
                      <a:pt x="467923" y="772734"/>
                    </a:lnTo>
                    <a:lnTo>
                      <a:pt x="509883" y="758575"/>
                    </a:lnTo>
                    <a:lnTo>
                      <a:pt x="549823" y="739126"/>
                    </a:lnTo>
                    <a:lnTo>
                      <a:pt x="587180" y="714537"/>
                    </a:lnTo>
                    <a:lnTo>
                      <a:pt x="621389" y="684959"/>
                    </a:lnTo>
                    <a:lnTo>
                      <a:pt x="651888" y="650543"/>
                    </a:lnTo>
                    <a:lnTo>
                      <a:pt x="678114" y="611441"/>
                    </a:lnTo>
                    <a:lnTo>
                      <a:pt x="701255" y="563140"/>
                    </a:lnTo>
                    <a:lnTo>
                      <a:pt x="716361" y="513174"/>
                    </a:lnTo>
                    <a:lnTo>
                      <a:pt x="723663" y="462377"/>
                    </a:lnTo>
                    <a:lnTo>
                      <a:pt x="723390" y="411585"/>
                    </a:lnTo>
                    <a:lnTo>
                      <a:pt x="715770" y="361632"/>
                    </a:lnTo>
                    <a:lnTo>
                      <a:pt x="819592" y="361632"/>
                    </a:lnTo>
                    <a:lnTo>
                      <a:pt x="819973" y="351345"/>
                    </a:lnTo>
                    <a:lnTo>
                      <a:pt x="819973" y="346125"/>
                    </a:lnTo>
                    <a:lnTo>
                      <a:pt x="816816" y="299158"/>
                    </a:lnTo>
                    <a:lnTo>
                      <a:pt x="807614" y="254111"/>
                    </a:lnTo>
                    <a:lnTo>
                      <a:pt x="792780" y="211397"/>
                    </a:lnTo>
                    <a:lnTo>
                      <a:pt x="772725" y="171429"/>
                    </a:lnTo>
                    <a:lnTo>
                      <a:pt x="747862" y="134618"/>
                    </a:lnTo>
                    <a:lnTo>
                      <a:pt x="718603" y="101377"/>
                    </a:lnTo>
                    <a:lnTo>
                      <a:pt x="685361" y="72119"/>
                    </a:lnTo>
                    <a:lnTo>
                      <a:pt x="648549" y="47256"/>
                    </a:lnTo>
                    <a:lnTo>
                      <a:pt x="608577" y="27200"/>
                    </a:lnTo>
                    <a:lnTo>
                      <a:pt x="565859" y="12363"/>
                    </a:lnTo>
                    <a:lnTo>
                      <a:pt x="520808" y="3159"/>
                    </a:lnTo>
                    <a:lnTo>
                      <a:pt x="473835" y="0"/>
                    </a:lnTo>
                    <a:close/>
                  </a:path>
                </a:pathLst>
              </a:custGeom>
              <a:solidFill>
                <a:srgbClr val="43698f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 defTabSz="914400">
                  <a:lnSpc>
                    <a:spcPct val="100000"/>
                  </a:lnSpc>
                  <a:tabLst>
                    <a:tab algn="l" pos="0"/>
                  </a:tabLst>
                </a:pPr>
                <a:endParaRPr b="0" lang="ru-RU" sz="1700" spc="-1" strike="noStrike">
                  <a:solidFill>
                    <a:srgbClr val="000000"/>
                  </a:solidFill>
                  <a:latin typeface="Arial"/>
                  <a:ea typeface="Arial"/>
                </a:endParaRPr>
              </a:p>
            </p:txBody>
          </p:sp>
        </p:grpSp>
      </p:grpSp>
      <p:pic>
        <p:nvPicPr>
          <p:cNvPr id="322" name="Picture 280" descr=""/>
          <p:cNvPicPr/>
          <p:nvPr/>
        </p:nvPicPr>
        <p:blipFill>
          <a:blip r:embed="rId16"/>
          <a:stretch/>
        </p:blipFill>
        <p:spPr>
          <a:xfrm>
            <a:off x="364320" y="5967720"/>
            <a:ext cx="143280" cy="173520"/>
          </a:xfrm>
          <a:prstGeom prst="rect">
            <a:avLst/>
          </a:prstGeom>
          <a:ln w="0">
            <a:noFill/>
          </a:ln>
        </p:spPr>
      </p:pic>
      <p:sp>
        <p:nvSpPr>
          <p:cNvPr id="323" name="Shape 289"/>
          <p:cNvSpPr/>
          <p:nvPr/>
        </p:nvSpPr>
        <p:spPr>
          <a:xfrm>
            <a:off x="567720" y="5850360"/>
            <a:ext cx="5758560" cy="48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4960" rIns="84960" tIns="42480" bIns="42480" anchor="t">
            <a:spAutoFit/>
          </a:bodyPr>
          <a:p>
            <a:pPr marL="11880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2027</a:t>
            </a:r>
            <a:r>
              <a:rPr b="1" lang="ru-RU" sz="1320" spc="-12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1" lang="ru-RU" sz="1320" spc="-26" strike="noStrike">
                <a:solidFill>
                  <a:srgbClr val="002060"/>
                </a:solidFill>
                <a:latin typeface="Arial"/>
                <a:ea typeface="Arial"/>
              </a:rPr>
              <a:t>год (план)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  <a:p>
            <a:pPr marL="11880"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Кластер СПО </a:t>
            </a:r>
            <a:r>
              <a:rPr b="0" lang="ru-RU" sz="1320" spc="-12" strike="noStrike">
                <a:solidFill>
                  <a:srgbClr val="002060"/>
                </a:solidFill>
                <a:latin typeface="Arial"/>
                <a:ea typeface="Arial"/>
              </a:rPr>
              <a:t>«Вектор образования</a:t>
            </a:r>
            <a:r>
              <a:rPr b="0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»</a:t>
            </a:r>
            <a:r>
              <a:rPr b="0" lang="ru-RU" sz="1320" spc="-15" strike="noStrike">
                <a:solidFill>
                  <a:srgbClr val="002060"/>
                </a:solidFill>
                <a:latin typeface="Arial"/>
                <a:ea typeface="Arial"/>
              </a:rPr>
              <a:t> </a:t>
            </a:r>
            <a:r>
              <a:rPr b="0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(педагогика</a:t>
            </a:r>
            <a:r>
              <a:rPr b="0" lang="ru-RU" sz="1320" spc="-12" strike="noStrike">
                <a:solidFill>
                  <a:srgbClr val="002060"/>
                </a:solidFill>
                <a:latin typeface="Arial"/>
                <a:ea typeface="Arial"/>
              </a:rPr>
              <a:t>)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24" name="object 23" descr=""/>
          <p:cNvPicPr/>
          <p:nvPr/>
        </p:nvPicPr>
        <p:blipFill>
          <a:blip r:embed="rId17"/>
          <a:stretch/>
        </p:blipFill>
        <p:spPr>
          <a:xfrm>
            <a:off x="9447840" y="205920"/>
            <a:ext cx="1632960" cy="1640880"/>
          </a:xfrm>
          <a:prstGeom prst="rect">
            <a:avLst/>
          </a:prstGeom>
          <a:ln w="0">
            <a:noFill/>
          </a:ln>
        </p:spPr>
      </p:pic>
      <p:sp>
        <p:nvSpPr>
          <p:cNvPr id="325" name="Shape 292"/>
          <p:cNvSpPr/>
          <p:nvPr/>
        </p:nvSpPr>
        <p:spPr>
          <a:xfrm>
            <a:off x="6159960" y="3490200"/>
            <a:ext cx="3400200" cy="430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4960" rIns="84960" tIns="42480" bIns="4248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2270" spc="-1" strike="noStrike">
                <a:solidFill>
                  <a:srgbClr val="c00000"/>
                </a:solidFill>
                <a:latin typeface="Arial"/>
                <a:ea typeface="Arial"/>
              </a:rPr>
              <a:t>35 </a:t>
            </a:r>
            <a:r>
              <a:rPr b="0" lang="ru-RU" sz="2270" spc="-1" strike="noStrike">
                <a:solidFill>
                  <a:srgbClr val="002060"/>
                </a:solidFill>
                <a:latin typeface="Arial"/>
                <a:ea typeface="Arial"/>
              </a:rPr>
              <a:t>ПОО</a:t>
            </a:r>
            <a:endParaRPr b="0" lang="ru-RU" sz="227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6" name="Shape 291"/>
          <p:cNvSpPr/>
          <p:nvPr/>
        </p:nvSpPr>
        <p:spPr>
          <a:xfrm>
            <a:off x="6141600" y="3899880"/>
            <a:ext cx="3570480" cy="99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4960" rIns="84960" tIns="42480" bIns="4248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2000" spc="-1" strike="noStrike">
                <a:solidFill>
                  <a:srgbClr val="c00000"/>
                </a:solidFill>
                <a:latin typeface="Arial"/>
                <a:ea typeface="Arial"/>
              </a:rPr>
              <a:t>48</a:t>
            </a:r>
            <a:r>
              <a:rPr b="0" lang="ru-RU" sz="2000" spc="-1" strike="noStrike">
                <a:solidFill>
                  <a:srgbClr val="002060"/>
                </a:solidFill>
                <a:latin typeface="Arial"/>
                <a:ea typeface="Arial"/>
              </a:rPr>
              <a:t> специальностей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2000" spc="-1" strike="noStrike">
                <a:solidFill>
                  <a:srgbClr val="c00000"/>
                </a:solidFill>
                <a:latin typeface="Arial"/>
                <a:ea typeface="Arial"/>
              </a:rPr>
              <a:t>10</a:t>
            </a:r>
            <a:r>
              <a:rPr b="0" lang="ru-RU" sz="2000" spc="-1" strike="noStrike">
                <a:solidFill>
                  <a:srgbClr val="002060"/>
                </a:solidFill>
                <a:latin typeface="Arial"/>
                <a:ea typeface="Arial"/>
              </a:rPr>
              <a:t> профессий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7" name="Shape 293"/>
          <p:cNvSpPr/>
          <p:nvPr/>
        </p:nvSpPr>
        <p:spPr>
          <a:xfrm>
            <a:off x="6117840" y="4700160"/>
            <a:ext cx="2632680" cy="1609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4960" rIns="84960" tIns="42480" bIns="4248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2000" spc="-1" strike="noStrike">
                <a:solidFill>
                  <a:srgbClr val="c00000"/>
                </a:solidFill>
                <a:latin typeface="Arial"/>
                <a:ea typeface="Arial"/>
              </a:rPr>
              <a:t>12 815 </a:t>
            </a:r>
            <a:r>
              <a:rPr b="0" lang="ru-RU" sz="2000" spc="-1" strike="noStrike">
                <a:solidFill>
                  <a:srgbClr val="002060"/>
                </a:solidFill>
                <a:latin typeface="Arial"/>
                <a:ea typeface="Arial"/>
              </a:rPr>
              <a:t>студентов – 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2000" spc="-1" strike="noStrike">
                <a:solidFill>
                  <a:srgbClr val="002060"/>
                </a:solidFill>
                <a:latin typeface="Arial"/>
                <a:ea typeface="Arial"/>
              </a:rPr>
              <a:t>контингент обучающихся по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2000" spc="-1" strike="noStrike">
                <a:solidFill>
                  <a:srgbClr val="002060"/>
                </a:solidFill>
                <a:latin typeface="Arial"/>
                <a:ea typeface="Arial"/>
              </a:rPr>
              <a:t>программам Профессионалитета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Picture 436" descr=""/>
          <p:cNvPicPr/>
          <p:nvPr/>
        </p:nvPicPr>
        <p:blipFill>
          <a:blip r:embed="rId1"/>
          <a:stretch/>
        </p:blipFill>
        <p:spPr>
          <a:xfrm>
            <a:off x="25560" y="3325680"/>
            <a:ext cx="4947480" cy="3153600"/>
          </a:xfrm>
          <a:prstGeom prst="rect">
            <a:avLst/>
          </a:prstGeom>
          <a:ln w="0">
            <a:noFill/>
          </a:ln>
        </p:spPr>
      </p:pic>
      <p:grpSp>
        <p:nvGrpSpPr>
          <p:cNvPr id="329" name="Shape 437"/>
          <p:cNvGrpSpPr/>
          <p:nvPr/>
        </p:nvGrpSpPr>
        <p:grpSpPr>
          <a:xfrm>
            <a:off x="4800600" y="1936800"/>
            <a:ext cx="1110240" cy="3479760"/>
            <a:chOff x="4800600" y="1936800"/>
            <a:chExt cx="1110240" cy="3479760"/>
          </a:xfrm>
        </p:grpSpPr>
        <p:pic>
          <p:nvPicPr>
            <p:cNvPr id="330" name="Picture 439" descr=""/>
            <p:cNvPicPr/>
            <p:nvPr/>
          </p:nvPicPr>
          <p:blipFill>
            <a:blip r:embed="rId2"/>
            <a:stretch/>
          </p:blipFill>
          <p:spPr>
            <a:xfrm>
              <a:off x="4800600" y="1936800"/>
              <a:ext cx="1091160" cy="10782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331" name="Picture 441" descr=""/>
            <p:cNvPicPr/>
            <p:nvPr/>
          </p:nvPicPr>
          <p:blipFill>
            <a:blip r:embed="rId3"/>
            <a:stretch/>
          </p:blipFill>
          <p:spPr>
            <a:xfrm>
              <a:off x="4836960" y="4463640"/>
              <a:ext cx="1018800" cy="9529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332" name="Picture 443" descr=""/>
            <p:cNvPicPr/>
            <p:nvPr/>
          </p:nvPicPr>
          <p:blipFill>
            <a:blip r:embed="rId4"/>
            <a:stretch/>
          </p:blipFill>
          <p:spPr>
            <a:xfrm>
              <a:off x="4872240" y="3198240"/>
              <a:ext cx="1038600" cy="973080"/>
            </a:xfrm>
            <a:prstGeom prst="rect">
              <a:avLst/>
            </a:prstGeom>
            <a:ln w="0">
              <a:noFill/>
            </a:ln>
          </p:spPr>
        </p:pic>
      </p:grpSp>
      <p:grpSp>
        <p:nvGrpSpPr>
          <p:cNvPr id="333" name="Shape 444"/>
          <p:cNvGrpSpPr/>
          <p:nvPr/>
        </p:nvGrpSpPr>
        <p:grpSpPr>
          <a:xfrm>
            <a:off x="280080" y="1936800"/>
            <a:ext cx="4529520" cy="3428280"/>
            <a:chOff x="280080" y="1936800"/>
            <a:chExt cx="4529520" cy="3428280"/>
          </a:xfrm>
        </p:grpSpPr>
        <p:sp>
          <p:nvSpPr>
            <p:cNvPr id="334" name="Shape 445"/>
            <p:cNvSpPr/>
            <p:nvPr/>
          </p:nvSpPr>
          <p:spPr>
            <a:xfrm>
              <a:off x="285840" y="1936800"/>
              <a:ext cx="4522320" cy="1121040"/>
            </a:xfrm>
            <a:custGeom>
              <a:avLst/>
              <a:gdLst>
                <a:gd name="textAreaLeft" fmla="*/ 0 w 4522320"/>
                <a:gd name="textAreaRight" fmla="*/ 4523400 w 4522320"/>
                <a:gd name="textAreaTop" fmla="*/ 0 h 1121040"/>
                <a:gd name="textAreaBottom" fmla="*/ 1122120 h 1121040"/>
              </a:gdLst>
              <a:ahLst/>
              <a:rect l="textAreaLeft" t="textAreaTop" r="textAreaRight" b="textAreaBottom"/>
              <a:pathLst>
                <a:path w="4787265" h="1187450">
                  <a:moveTo>
                    <a:pt x="4471289" y="0"/>
                  </a:moveTo>
                  <a:lnTo>
                    <a:pt x="0" y="0"/>
                  </a:lnTo>
                  <a:lnTo>
                    <a:pt x="0" y="1187195"/>
                  </a:lnTo>
                  <a:lnTo>
                    <a:pt x="4471289" y="1187195"/>
                  </a:lnTo>
                  <a:lnTo>
                    <a:pt x="4786884" y="593598"/>
                  </a:lnTo>
                  <a:lnTo>
                    <a:pt x="4471289" y="0"/>
                  </a:lnTo>
                  <a:close/>
                </a:path>
              </a:pathLst>
            </a:custGeom>
            <a:solidFill>
              <a:srgbClr val="70c8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7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335" name="Shape 446"/>
            <p:cNvSpPr/>
            <p:nvPr/>
          </p:nvSpPr>
          <p:spPr>
            <a:xfrm>
              <a:off x="285840" y="3054240"/>
              <a:ext cx="4522320" cy="1121040"/>
            </a:xfrm>
            <a:custGeom>
              <a:avLst/>
              <a:gdLst>
                <a:gd name="textAreaLeft" fmla="*/ 0 w 4522320"/>
                <a:gd name="textAreaRight" fmla="*/ 4523400 w 4522320"/>
                <a:gd name="textAreaTop" fmla="*/ 0 h 1121040"/>
                <a:gd name="textAreaBottom" fmla="*/ 1122120 h 1121040"/>
              </a:gdLst>
              <a:ahLst/>
              <a:rect l="textAreaLeft" t="textAreaTop" r="textAreaRight" b="textAreaBottom"/>
              <a:pathLst>
                <a:path w="4787265" h="1187450">
                  <a:moveTo>
                    <a:pt x="4471289" y="0"/>
                  </a:moveTo>
                  <a:lnTo>
                    <a:pt x="0" y="0"/>
                  </a:lnTo>
                  <a:lnTo>
                    <a:pt x="0" y="1187195"/>
                  </a:lnTo>
                  <a:lnTo>
                    <a:pt x="4471289" y="1187195"/>
                  </a:lnTo>
                  <a:lnTo>
                    <a:pt x="4786884" y="593598"/>
                  </a:lnTo>
                  <a:lnTo>
                    <a:pt x="4471289" y="0"/>
                  </a:lnTo>
                  <a:close/>
                </a:path>
              </a:pathLst>
            </a:custGeom>
            <a:solidFill>
              <a:srgbClr val="1688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7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  <p:sp>
          <p:nvSpPr>
            <p:cNvPr id="336" name="Shape 447"/>
            <p:cNvSpPr/>
            <p:nvPr/>
          </p:nvSpPr>
          <p:spPr>
            <a:xfrm>
              <a:off x="280080" y="4169160"/>
              <a:ext cx="4529520" cy="1195920"/>
            </a:xfrm>
            <a:custGeom>
              <a:avLst/>
              <a:gdLst>
                <a:gd name="textAreaLeft" fmla="*/ 0 w 4529520"/>
                <a:gd name="textAreaRight" fmla="*/ 4530600 w 4529520"/>
                <a:gd name="textAreaTop" fmla="*/ 0 h 1195920"/>
                <a:gd name="textAreaBottom" fmla="*/ 1197000 h 1195920"/>
              </a:gdLst>
              <a:ahLst/>
              <a:rect l="textAreaLeft" t="textAreaTop" r="textAreaRight" b="textAreaBottom"/>
              <a:pathLst>
                <a:path w="4794884" h="1266825">
                  <a:moveTo>
                    <a:pt x="4457954" y="0"/>
                  </a:moveTo>
                  <a:lnTo>
                    <a:pt x="0" y="0"/>
                  </a:lnTo>
                  <a:lnTo>
                    <a:pt x="0" y="1266444"/>
                  </a:lnTo>
                  <a:lnTo>
                    <a:pt x="4457954" y="1266444"/>
                  </a:lnTo>
                  <a:lnTo>
                    <a:pt x="4794504" y="633222"/>
                  </a:lnTo>
                  <a:lnTo>
                    <a:pt x="4457954" y="0"/>
                  </a:lnTo>
                  <a:close/>
                </a:path>
              </a:pathLst>
            </a:custGeom>
            <a:solidFill>
              <a:srgbClr val="4472c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700" spc="-1" strike="noStrike">
                <a:solidFill>
                  <a:srgbClr val="000000"/>
                </a:solidFill>
                <a:latin typeface="Arial"/>
                <a:ea typeface="Arial"/>
              </a:endParaRPr>
            </a:p>
          </p:txBody>
        </p:sp>
      </p:grpSp>
      <p:sp>
        <p:nvSpPr>
          <p:cNvPr id="337" name="Shape 448"/>
          <p:cNvSpPr/>
          <p:nvPr/>
        </p:nvSpPr>
        <p:spPr>
          <a:xfrm>
            <a:off x="237600" y="1205640"/>
            <a:ext cx="7014240" cy="277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1520" bIns="0" anchor="t">
            <a:spAutoFit/>
          </a:bodyPr>
          <a:p>
            <a:pPr marL="11880" defTabSz="914400">
              <a:lnSpc>
                <a:spcPct val="100000"/>
              </a:lnSpc>
              <a:spcBef>
                <a:spcPts val="91"/>
              </a:spcBef>
              <a:tabLst>
                <a:tab algn="l" pos="0"/>
              </a:tabLst>
            </a:pPr>
            <a:endParaRPr b="0" lang="ru-RU" sz="1510" spc="-1" strike="noStrike">
              <a:solidFill>
                <a:srgbClr val="000000"/>
              </a:solidFill>
              <a:latin typeface="Arial"/>
            </a:endParaRPr>
          </a:p>
          <a:p>
            <a:pPr marL="11880" defTabSz="914400">
              <a:lnSpc>
                <a:spcPct val="100000"/>
              </a:lnSpc>
              <a:spcBef>
                <a:spcPts val="91"/>
              </a:spcBef>
              <a:tabLst>
                <a:tab algn="l" pos="0"/>
              </a:tabLst>
            </a:pPr>
            <a:endParaRPr b="0" lang="ru-RU" sz="1510" spc="-1" strike="noStrike">
              <a:solidFill>
                <a:srgbClr val="000000"/>
              </a:solidFill>
              <a:latin typeface="Arial"/>
            </a:endParaRPr>
          </a:p>
          <a:p>
            <a:pPr marL="11880" defTabSz="914400">
              <a:lnSpc>
                <a:spcPct val="100000"/>
              </a:lnSpc>
              <a:spcBef>
                <a:spcPts val="652"/>
              </a:spcBef>
              <a:tabLst>
                <a:tab algn="l" pos="0"/>
              </a:tabLst>
            </a:pPr>
            <a:endParaRPr b="0" lang="ru-RU" sz="1510" spc="-1" strike="noStrike">
              <a:solidFill>
                <a:srgbClr val="000000"/>
              </a:solidFill>
              <a:latin typeface="Arial"/>
            </a:endParaRPr>
          </a:p>
          <a:p>
            <a:pPr marL="421920" indent="-211680" defTabSz="914400">
              <a:lnSpc>
                <a:spcPct val="100000"/>
              </a:lnSpc>
              <a:buClr>
                <a:srgbClr val="ffffff"/>
              </a:buClr>
              <a:buFont typeface="Symbol"/>
              <a:buChar char=""/>
              <a:tabLst>
                <a:tab algn="l" pos="0"/>
              </a:tabLst>
            </a:pPr>
            <a:r>
              <a:rPr b="1" lang="ru-RU" sz="1890" spc="-1" strike="noStrike">
                <a:solidFill>
                  <a:srgbClr val="ffffff"/>
                </a:solidFill>
                <a:latin typeface="Arial"/>
                <a:ea typeface="Arial"/>
              </a:rPr>
              <a:t>4 000 специалистов</a:t>
            </a:r>
            <a:endParaRPr b="0" lang="ru-RU" sz="1890" spc="-1" strike="noStrike">
              <a:solidFill>
                <a:srgbClr val="000000"/>
              </a:solidFill>
              <a:latin typeface="Arial"/>
            </a:endParaRPr>
          </a:p>
          <a:p>
            <a:pPr marL="209880" defTabSz="914400">
              <a:lnSpc>
                <a:spcPct val="100000"/>
              </a:lnSpc>
              <a:spcBef>
                <a:spcPts val="703"/>
              </a:spcBef>
              <a:tabLst>
                <a:tab algn="l" pos="0"/>
              </a:tabLst>
            </a:pPr>
            <a:r>
              <a:rPr b="0" lang="ru-RU" sz="1320" spc="-1" strike="noStrike">
                <a:solidFill>
                  <a:srgbClr val="ffffff"/>
                </a:solidFill>
                <a:latin typeface="Arial"/>
                <a:ea typeface="Arial"/>
              </a:rPr>
              <a:t>оперативная</a:t>
            </a:r>
            <a:r>
              <a:rPr b="0" lang="ru-RU" sz="1320" spc="12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1320" spc="-1" strike="noStrike">
                <a:solidFill>
                  <a:srgbClr val="ffffff"/>
                </a:solidFill>
                <a:latin typeface="Arial"/>
                <a:ea typeface="Arial"/>
              </a:rPr>
              <a:t>подготовка</a:t>
            </a:r>
            <a:r>
              <a:rPr b="0" lang="ru-RU" sz="1320" spc="41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1320" spc="-9" strike="noStrike">
                <a:solidFill>
                  <a:srgbClr val="ffffff"/>
                </a:solidFill>
                <a:latin typeface="Arial"/>
                <a:ea typeface="Arial"/>
              </a:rPr>
              <a:t>квалифицированных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  <a:p>
            <a:pPr marL="209880" defTabSz="914400">
              <a:lnSpc>
                <a:spcPct val="100000"/>
              </a:lnSpc>
              <a:spcBef>
                <a:spcPts val="91"/>
              </a:spcBef>
              <a:tabLst>
                <a:tab algn="l" pos="0"/>
              </a:tabLst>
            </a:pPr>
            <a:r>
              <a:rPr b="0" lang="ru-RU" sz="1320" spc="-1" strike="noStrike">
                <a:solidFill>
                  <a:srgbClr val="ffffff"/>
                </a:solidFill>
                <a:latin typeface="Arial"/>
                <a:ea typeface="Arial"/>
              </a:rPr>
              <a:t>кадров</a:t>
            </a:r>
            <a:r>
              <a:rPr b="0" lang="ru-RU" sz="1320" spc="7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1320" spc="-1" strike="noStrike">
                <a:solidFill>
                  <a:srgbClr val="ffffff"/>
                </a:solidFill>
                <a:latin typeface="Arial"/>
                <a:ea typeface="Arial"/>
              </a:rPr>
              <a:t>под</a:t>
            </a:r>
            <a:r>
              <a:rPr b="0" lang="ru-RU" sz="1320" spc="7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1320" spc="-1" strike="noStrike">
                <a:solidFill>
                  <a:srgbClr val="ffffff"/>
                </a:solidFill>
                <a:latin typeface="Arial"/>
                <a:ea typeface="Arial"/>
              </a:rPr>
              <a:t>запрос</a:t>
            </a:r>
            <a:r>
              <a:rPr b="0" lang="ru-RU" sz="1320" spc="-7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1320" spc="-9" strike="noStrike">
                <a:solidFill>
                  <a:srgbClr val="ffffff"/>
                </a:solidFill>
                <a:latin typeface="Arial"/>
                <a:ea typeface="Arial"/>
              </a:rPr>
              <a:t>партнеров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  <a:p>
            <a:pPr marL="209880" defTabSz="914400">
              <a:lnSpc>
                <a:spcPct val="100000"/>
              </a:lnSpc>
              <a:tabLst>
                <a:tab algn="l" pos="0"/>
              </a:tabLst>
            </a:pPr>
            <a:endParaRPr b="0" lang="ru-RU" sz="1040" spc="-1" strike="noStrike">
              <a:solidFill>
                <a:srgbClr val="000000"/>
              </a:solidFill>
              <a:latin typeface="Arial"/>
            </a:endParaRPr>
          </a:p>
          <a:p>
            <a:pPr marL="209880" defTabSz="914400">
              <a:lnSpc>
                <a:spcPct val="100000"/>
              </a:lnSpc>
              <a:spcBef>
                <a:spcPts val="666"/>
              </a:spcBef>
              <a:tabLst>
                <a:tab algn="l" pos="0"/>
              </a:tabLst>
            </a:pPr>
            <a:endParaRPr b="0" lang="ru-RU" sz="1040" spc="-1" strike="noStrike">
              <a:solidFill>
                <a:srgbClr val="000000"/>
              </a:solidFill>
              <a:latin typeface="Arial"/>
            </a:endParaRPr>
          </a:p>
          <a:p>
            <a:pPr marL="421920" indent="-211680" defTabSz="914400">
              <a:lnSpc>
                <a:spcPct val="100000"/>
              </a:lnSpc>
              <a:spcBef>
                <a:spcPts val="6"/>
              </a:spcBef>
              <a:buClr>
                <a:srgbClr val="ffffff"/>
              </a:buClr>
              <a:buFont typeface="Symbol"/>
              <a:buChar char=""/>
              <a:tabLst>
                <a:tab algn="l" pos="0"/>
              </a:tabLst>
            </a:pPr>
            <a:r>
              <a:rPr b="1" lang="ru-RU" sz="1890" spc="86" strike="noStrike">
                <a:solidFill>
                  <a:srgbClr val="ffffff"/>
                </a:solidFill>
                <a:latin typeface="Arial"/>
                <a:ea typeface="Arial"/>
              </a:rPr>
              <a:t>70 </a:t>
            </a:r>
            <a:r>
              <a:rPr b="1" lang="ru-RU" sz="1890" spc="69" strike="noStrike">
                <a:solidFill>
                  <a:srgbClr val="ffffff"/>
                </a:solidFill>
                <a:latin typeface="Arial"/>
                <a:ea typeface="Arial"/>
              </a:rPr>
              <a:t>предприятий</a:t>
            </a:r>
            <a:endParaRPr b="0" lang="ru-RU" sz="1890" spc="-1" strike="noStrike">
              <a:solidFill>
                <a:srgbClr val="000000"/>
              </a:solidFill>
              <a:latin typeface="Arial"/>
            </a:endParaRPr>
          </a:p>
          <a:p>
            <a:pPr marL="209880" defTabSz="914400">
              <a:lnSpc>
                <a:spcPct val="100000"/>
              </a:lnSpc>
              <a:spcBef>
                <a:spcPts val="666"/>
              </a:spcBef>
              <a:tabLst>
                <a:tab algn="l" pos="0"/>
              </a:tabLst>
            </a:pPr>
            <a:r>
              <a:rPr b="0" lang="ru-RU" sz="1320" spc="-9" strike="noStrike">
                <a:solidFill>
                  <a:srgbClr val="ffffff"/>
                </a:solidFill>
                <a:latin typeface="Arial"/>
                <a:ea typeface="Arial"/>
              </a:rPr>
              <a:t>будут</a:t>
            </a:r>
            <a:r>
              <a:rPr b="0" lang="ru-RU" sz="1320" spc="-7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1320" spc="-1" strike="noStrike">
                <a:solidFill>
                  <a:srgbClr val="ffffff"/>
                </a:solidFill>
                <a:latin typeface="Arial"/>
                <a:ea typeface="Arial"/>
              </a:rPr>
              <a:t>обеспечены</a:t>
            </a:r>
            <a:r>
              <a:rPr b="0" lang="ru-RU" sz="1320" spc="-38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1320" spc="-1" strike="noStrike">
                <a:solidFill>
                  <a:srgbClr val="ffffff"/>
                </a:solidFill>
                <a:latin typeface="Arial"/>
                <a:ea typeface="Arial"/>
              </a:rPr>
              <a:t>кадрами</a:t>
            </a:r>
            <a:r>
              <a:rPr b="0" lang="ru-RU" sz="1320" spc="-24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1320" spc="-9" strike="noStrike">
                <a:solidFill>
                  <a:srgbClr val="ffffff"/>
                </a:solidFill>
                <a:latin typeface="Arial"/>
                <a:ea typeface="Arial"/>
              </a:rPr>
              <a:t>за</a:t>
            </a:r>
            <a:r>
              <a:rPr b="0" lang="ru-RU" sz="1320" spc="-1" strike="noStrike">
                <a:solidFill>
                  <a:srgbClr val="ffffff"/>
                </a:solidFill>
                <a:latin typeface="Arial"/>
                <a:ea typeface="Arial"/>
              </a:rPr>
              <a:t> счет </a:t>
            </a:r>
            <a:r>
              <a:rPr b="0" lang="ru-RU" sz="1320" spc="-9" strike="noStrike">
                <a:solidFill>
                  <a:srgbClr val="ffffff"/>
                </a:solidFill>
                <a:latin typeface="Arial"/>
                <a:ea typeface="Arial"/>
              </a:rPr>
              <a:t>участия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  <a:p>
            <a:pPr marL="209880" defTabSz="914400">
              <a:lnSpc>
                <a:spcPct val="100000"/>
              </a:lnSpc>
              <a:spcBef>
                <a:spcPts val="91"/>
              </a:spcBef>
              <a:tabLst>
                <a:tab algn="l" pos="0"/>
              </a:tabLst>
            </a:pPr>
            <a:r>
              <a:rPr b="0" lang="ru-RU" sz="1320" spc="-1" strike="noStrike">
                <a:solidFill>
                  <a:srgbClr val="ffffff"/>
                </a:solidFill>
                <a:latin typeface="Arial"/>
                <a:ea typeface="Arial"/>
              </a:rPr>
              <a:t>в</a:t>
            </a:r>
            <a:r>
              <a:rPr b="0" lang="ru-RU" sz="1320" spc="41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1320" spc="-1" strike="noStrike">
                <a:solidFill>
                  <a:srgbClr val="ffffff"/>
                </a:solidFill>
                <a:latin typeface="Arial"/>
                <a:ea typeface="Arial"/>
              </a:rPr>
              <a:t>федеральном проекте</a:t>
            </a:r>
            <a:r>
              <a:rPr b="0" lang="ru-RU" sz="1320" spc="-21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1320" spc="-9" strike="noStrike">
                <a:solidFill>
                  <a:srgbClr val="ffffff"/>
                </a:solidFill>
                <a:latin typeface="Arial"/>
                <a:ea typeface="Arial"/>
              </a:rPr>
              <a:t>«Профессионалитет»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8" name="Shape 449"/>
          <p:cNvSpPr/>
          <p:nvPr/>
        </p:nvSpPr>
        <p:spPr>
          <a:xfrm>
            <a:off x="343080" y="4561920"/>
            <a:ext cx="3871440" cy="732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11880" defTabSz="914400">
              <a:lnSpc>
                <a:spcPct val="107000"/>
              </a:lnSpc>
              <a:spcBef>
                <a:spcPts val="615"/>
              </a:spcBef>
              <a:tabLst>
                <a:tab algn="l" pos="0"/>
              </a:tabLst>
            </a:pPr>
            <a:r>
              <a:rPr b="0" lang="ru-RU" sz="1320" spc="-1" strike="noStrike">
                <a:solidFill>
                  <a:srgbClr val="ffffff"/>
                </a:solidFill>
                <a:latin typeface="Arial"/>
                <a:ea typeface="Arial"/>
              </a:rPr>
              <a:t>экономия</a:t>
            </a:r>
            <a:r>
              <a:rPr b="0" lang="ru-RU" sz="1320" spc="55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1320" spc="-1" strike="noStrike">
                <a:solidFill>
                  <a:srgbClr val="ffffff"/>
                </a:solidFill>
                <a:latin typeface="Arial"/>
                <a:ea typeface="Arial"/>
              </a:rPr>
              <a:t>расходов</a:t>
            </a:r>
            <a:r>
              <a:rPr b="0" lang="ru-RU" sz="1320" spc="58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1320" spc="-1" strike="noStrike">
                <a:solidFill>
                  <a:srgbClr val="ffffff"/>
                </a:solidFill>
                <a:latin typeface="Arial"/>
                <a:ea typeface="Arial"/>
              </a:rPr>
              <a:t>предприятий</a:t>
            </a:r>
            <a:r>
              <a:rPr b="0" lang="ru-RU" sz="1320" spc="69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1320" spc="-1" strike="noStrike">
                <a:solidFill>
                  <a:srgbClr val="ffffff"/>
                </a:solidFill>
                <a:latin typeface="Arial"/>
                <a:ea typeface="Arial"/>
              </a:rPr>
              <a:t>на</a:t>
            </a:r>
            <a:r>
              <a:rPr b="0" lang="ru-RU" sz="1320" spc="83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1320" spc="-9" strike="noStrike">
                <a:solidFill>
                  <a:srgbClr val="ffffff"/>
                </a:solidFill>
                <a:latin typeface="Arial"/>
                <a:ea typeface="Arial"/>
              </a:rPr>
              <a:t>дообучение </a:t>
            </a:r>
            <a:r>
              <a:rPr b="0" lang="ru-RU" sz="1320" spc="-1" strike="noStrike">
                <a:solidFill>
                  <a:srgbClr val="ffffff"/>
                </a:solidFill>
                <a:latin typeface="Arial"/>
                <a:ea typeface="Arial"/>
              </a:rPr>
              <a:t>на</a:t>
            </a:r>
            <a:r>
              <a:rPr b="0" lang="ru-RU" sz="1320" spc="-7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1320" spc="1" strike="noStrike">
                <a:solidFill>
                  <a:srgbClr val="ffffff"/>
                </a:solidFill>
                <a:latin typeface="Arial"/>
                <a:ea typeface="Arial"/>
              </a:rPr>
              <a:t>рабочем</a:t>
            </a:r>
            <a:r>
              <a:rPr b="0" lang="ru-RU" sz="1320" spc="-35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1320" spc="1" strike="noStrike">
                <a:solidFill>
                  <a:srgbClr val="ffffff"/>
                </a:solidFill>
                <a:latin typeface="Arial"/>
                <a:ea typeface="Arial"/>
              </a:rPr>
              <a:t>месте</a:t>
            </a:r>
            <a:r>
              <a:rPr b="0" lang="ru-RU" sz="1320" spc="-21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1320" spc="-9" strike="noStrike">
                <a:solidFill>
                  <a:srgbClr val="ffffff"/>
                </a:solidFill>
                <a:latin typeface="Arial"/>
                <a:ea typeface="Arial"/>
              </a:rPr>
              <a:t>выпускников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  <a:p>
            <a:pPr marL="11880" defTabSz="914400">
              <a:lnSpc>
                <a:spcPct val="100000"/>
              </a:lnSpc>
              <a:spcBef>
                <a:spcPts val="91"/>
              </a:spcBef>
              <a:tabLst>
                <a:tab algn="l" pos="0"/>
              </a:tabLst>
            </a:pPr>
            <a:r>
              <a:rPr b="0" lang="ru-RU" sz="1320" spc="-9" strike="noStrike">
                <a:solidFill>
                  <a:srgbClr val="ffffff"/>
                </a:solidFill>
                <a:latin typeface="Arial"/>
                <a:ea typeface="Arial"/>
              </a:rPr>
              <a:t>«Профессионалитета»</a:t>
            </a:r>
            <a:r>
              <a:rPr b="0" lang="ru-RU" sz="1320" spc="-94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1320" spc="43" strike="noStrike">
                <a:solidFill>
                  <a:srgbClr val="ffffff"/>
                </a:solidFill>
                <a:latin typeface="Arial"/>
                <a:ea typeface="Arial"/>
              </a:rPr>
              <a:t>при</a:t>
            </a:r>
            <a:r>
              <a:rPr b="0" lang="ru-RU" sz="1320" spc="-72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1320" spc="-21" strike="noStrike">
                <a:solidFill>
                  <a:srgbClr val="ffffff"/>
                </a:solidFill>
                <a:latin typeface="Arial"/>
                <a:ea typeface="Arial"/>
              </a:rPr>
              <a:t>их</a:t>
            </a:r>
            <a:r>
              <a:rPr b="0" lang="ru-RU" sz="1320" spc="-49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lang="ru-RU" sz="1320" spc="-9" strike="noStrike">
                <a:solidFill>
                  <a:srgbClr val="ffffff"/>
                </a:solidFill>
                <a:latin typeface="Arial"/>
                <a:ea typeface="Arial"/>
              </a:rPr>
              <a:t>трудоустройстве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9" name="Shape 450"/>
          <p:cNvSpPr/>
          <p:nvPr/>
        </p:nvSpPr>
        <p:spPr>
          <a:xfrm>
            <a:off x="183960" y="4094640"/>
            <a:ext cx="4228200" cy="500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  <a:spcBef>
                <a:spcPts val="666"/>
              </a:spcBef>
              <a:tabLst>
                <a:tab algn="l" pos="0"/>
              </a:tabLst>
            </a:pPr>
            <a:endParaRPr b="0" lang="ru-RU" sz="989" spc="-1" strike="noStrike">
              <a:solidFill>
                <a:srgbClr val="000000"/>
              </a:solidFill>
              <a:latin typeface="Arial"/>
            </a:endParaRPr>
          </a:p>
          <a:p>
            <a:pPr marL="421920" indent="-211680" defTabSz="914400">
              <a:lnSpc>
                <a:spcPct val="100000"/>
              </a:lnSpc>
              <a:spcBef>
                <a:spcPts val="6"/>
              </a:spcBef>
              <a:buClr>
                <a:srgbClr val="ffffff"/>
              </a:buClr>
              <a:buFont typeface="Symbol"/>
              <a:buChar char=""/>
              <a:tabLst>
                <a:tab algn="l" pos="0"/>
              </a:tabLst>
            </a:pPr>
            <a:r>
              <a:rPr b="1" lang="ru-RU" sz="1700" spc="86" strike="noStrike">
                <a:solidFill>
                  <a:srgbClr val="ffffff"/>
                </a:solidFill>
                <a:latin typeface="Arial"/>
                <a:ea typeface="Arial"/>
              </a:rPr>
              <a:t>17,2 млн. руб в год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0" name="Shape 451"/>
          <p:cNvSpPr/>
          <p:nvPr/>
        </p:nvSpPr>
        <p:spPr>
          <a:xfrm>
            <a:off x="388440" y="1330200"/>
            <a:ext cx="1103472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680" bIns="0" anchor="t">
            <a:spAutoFit/>
          </a:bodyPr>
          <a:p>
            <a:pPr marL="13680" defTabSz="914400">
              <a:lnSpc>
                <a:spcPct val="100000"/>
              </a:lnSpc>
              <a:spcBef>
                <a:spcPts val="108"/>
              </a:spcBef>
              <a:tabLst>
                <a:tab algn="l" pos="0"/>
              </a:tabLst>
            </a:pPr>
            <a:r>
              <a:rPr b="1" lang="ru-RU" sz="1320" spc="-1" strike="noStrike">
                <a:solidFill>
                  <a:srgbClr val="002060"/>
                </a:solidFill>
                <a:latin typeface="Arial"/>
                <a:ea typeface="Arial"/>
              </a:rPr>
              <a:t>Большой опыт сотрудничества в рамках федпроекта с крупными работодателями Кузбасса.</a:t>
            </a:r>
            <a:r>
              <a:rPr b="1" lang="ru-RU" sz="1320" spc="-1" strike="noStrike">
                <a:solidFill>
                  <a:srgbClr val="c00000"/>
                </a:solidFill>
                <a:latin typeface="Arial"/>
                <a:ea typeface="Arial"/>
              </a:rPr>
              <a:t> Нам</a:t>
            </a:r>
            <a:r>
              <a:rPr b="1" lang="ru-RU" sz="1320" spc="180" strike="noStrike">
                <a:solidFill>
                  <a:srgbClr val="c00000"/>
                </a:solidFill>
                <a:latin typeface="Arial"/>
                <a:ea typeface="Arial"/>
              </a:rPr>
              <a:t> </a:t>
            </a:r>
            <a:r>
              <a:rPr b="1" lang="ru-RU" sz="1320" spc="-1" strike="noStrike">
                <a:solidFill>
                  <a:srgbClr val="c00000"/>
                </a:solidFill>
                <a:latin typeface="Arial"/>
                <a:ea typeface="Arial"/>
              </a:rPr>
              <a:t>доверяют подготовку кадров: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  <a:p>
            <a:pPr marL="13680" defTabSz="914400">
              <a:lnSpc>
                <a:spcPct val="100000"/>
              </a:lnSpc>
              <a:spcBef>
                <a:spcPts val="108"/>
              </a:spcBef>
              <a:tabLst>
                <a:tab algn="l" pos="0"/>
              </a:tabLst>
            </a:pP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341" name="Shape 452"/>
          <p:cNvGrpSpPr/>
          <p:nvPr/>
        </p:nvGrpSpPr>
        <p:grpSpPr>
          <a:xfrm>
            <a:off x="5893560" y="1742400"/>
            <a:ext cx="5701680" cy="4942080"/>
            <a:chOff x="5893560" y="1742400"/>
            <a:chExt cx="5701680" cy="4942080"/>
          </a:xfrm>
        </p:grpSpPr>
        <p:pic>
          <p:nvPicPr>
            <p:cNvPr id="342" name="Picture 454" descr=""/>
            <p:cNvPicPr/>
            <p:nvPr/>
          </p:nvPicPr>
          <p:blipFill>
            <a:blip r:embed="rId5"/>
            <a:stretch/>
          </p:blipFill>
          <p:spPr>
            <a:xfrm>
              <a:off x="6218280" y="3981960"/>
              <a:ext cx="1706760" cy="3088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343" name="Picture 456" descr=""/>
            <p:cNvPicPr/>
            <p:nvPr/>
          </p:nvPicPr>
          <p:blipFill>
            <a:blip r:embed="rId6"/>
            <a:stretch/>
          </p:blipFill>
          <p:spPr>
            <a:xfrm>
              <a:off x="8768160" y="2913840"/>
              <a:ext cx="2540880" cy="6843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344" name="Picture 458" descr=""/>
            <p:cNvPicPr/>
            <p:nvPr/>
          </p:nvPicPr>
          <p:blipFill>
            <a:blip r:embed="rId7"/>
            <a:srcRect l="0" t="29374" r="0" b="30074"/>
            <a:stretch/>
          </p:blipFill>
          <p:spPr>
            <a:xfrm>
              <a:off x="5893560" y="2141280"/>
              <a:ext cx="2373480" cy="5396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345" name="Picture 460" descr=""/>
            <p:cNvPicPr/>
            <p:nvPr/>
          </p:nvPicPr>
          <p:blipFill>
            <a:blip r:embed="rId8"/>
            <a:stretch/>
          </p:blipFill>
          <p:spPr>
            <a:xfrm>
              <a:off x="7801920" y="4654440"/>
              <a:ext cx="1979280" cy="5684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346" name="Picture 462" descr=""/>
            <p:cNvPicPr/>
            <p:nvPr/>
          </p:nvPicPr>
          <p:blipFill>
            <a:blip r:embed="rId9"/>
            <a:srcRect l="0" t="14435" r="0" b="10483"/>
            <a:stretch/>
          </p:blipFill>
          <p:spPr>
            <a:xfrm>
              <a:off x="9862920" y="1742400"/>
              <a:ext cx="1656720" cy="12438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347" name="Picture 464" descr=""/>
            <p:cNvPicPr/>
            <p:nvPr/>
          </p:nvPicPr>
          <p:blipFill>
            <a:blip r:embed="rId10"/>
            <a:srcRect l="0" t="19483" r="0" b="19916"/>
            <a:stretch/>
          </p:blipFill>
          <p:spPr>
            <a:xfrm>
              <a:off x="9940320" y="4621320"/>
              <a:ext cx="1425960" cy="5752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348" name="Picture 466" descr=""/>
            <p:cNvPicPr/>
            <p:nvPr/>
          </p:nvPicPr>
          <p:blipFill>
            <a:blip r:embed="rId11"/>
            <a:srcRect l="0" t="17780" r="0" b="17444"/>
            <a:stretch/>
          </p:blipFill>
          <p:spPr>
            <a:xfrm>
              <a:off x="5938920" y="4561920"/>
              <a:ext cx="1861200" cy="8031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349" name="Picture 468" descr=""/>
            <p:cNvPicPr/>
            <p:nvPr/>
          </p:nvPicPr>
          <p:blipFill>
            <a:blip r:embed="rId12"/>
            <a:srcRect l="0" t="18732" r="0" b="18438"/>
            <a:stretch/>
          </p:blipFill>
          <p:spPr>
            <a:xfrm>
              <a:off x="8080920" y="3824640"/>
              <a:ext cx="1567080" cy="6555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350" name="Picture 470" descr=""/>
            <p:cNvPicPr/>
            <p:nvPr/>
          </p:nvPicPr>
          <p:blipFill>
            <a:blip r:embed="rId13"/>
            <a:stretch/>
          </p:blipFill>
          <p:spPr>
            <a:xfrm>
              <a:off x="9649800" y="3814920"/>
              <a:ext cx="1861200" cy="6267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351" name="Picture 472" descr=""/>
            <p:cNvPicPr/>
            <p:nvPr/>
          </p:nvPicPr>
          <p:blipFill>
            <a:blip r:embed="rId14"/>
            <a:stretch/>
          </p:blipFill>
          <p:spPr>
            <a:xfrm>
              <a:off x="8482320" y="2181960"/>
              <a:ext cx="1166040" cy="4640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352" name="Picture 474" descr=""/>
            <p:cNvPicPr/>
            <p:nvPr/>
          </p:nvPicPr>
          <p:blipFill>
            <a:blip r:embed="rId15"/>
            <a:stretch/>
          </p:blipFill>
          <p:spPr>
            <a:xfrm>
              <a:off x="6284880" y="5603400"/>
              <a:ext cx="2482200" cy="6314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353" name="Picture 476" descr=""/>
            <p:cNvPicPr/>
            <p:nvPr/>
          </p:nvPicPr>
          <p:blipFill>
            <a:blip r:embed="rId16"/>
            <a:srcRect l="5874" t="31051" r="6699" b="37641"/>
            <a:stretch/>
          </p:blipFill>
          <p:spPr>
            <a:xfrm>
              <a:off x="6076440" y="3087720"/>
              <a:ext cx="2382840" cy="3736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354" name="Picture 478" descr=""/>
            <p:cNvPicPr/>
            <p:nvPr/>
          </p:nvPicPr>
          <p:blipFill>
            <a:blip r:embed="rId17"/>
            <a:stretch/>
          </p:blipFill>
          <p:spPr>
            <a:xfrm>
              <a:off x="8536320" y="4964400"/>
              <a:ext cx="3058920" cy="172008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355" name="Shape 479"/>
          <p:cNvSpPr/>
          <p:nvPr/>
        </p:nvSpPr>
        <p:spPr>
          <a:xfrm>
            <a:off x="492480" y="413280"/>
            <a:ext cx="1076760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11880" defTabSz="914400">
              <a:lnSpc>
                <a:spcPct val="100000"/>
              </a:lnSpc>
              <a:spcBef>
                <a:spcPts val="91"/>
              </a:spcBef>
              <a:tabLst>
                <a:tab algn="l" pos="0"/>
              </a:tabLst>
            </a:pPr>
            <a:r>
              <a:rPr b="1" lang="ru-RU" sz="2800" spc="55" strike="noStrike">
                <a:solidFill>
                  <a:srgbClr val="c00000"/>
                </a:solidFill>
                <a:latin typeface="Arial"/>
                <a:ea typeface="Arial"/>
              </a:rPr>
              <a:t>Экономические</a:t>
            </a:r>
            <a:r>
              <a:rPr b="1" lang="ru-RU" sz="2800" spc="12" strike="noStrike">
                <a:solidFill>
                  <a:srgbClr val="c00000"/>
                </a:solidFill>
                <a:latin typeface="Arial"/>
                <a:ea typeface="Arial"/>
              </a:rPr>
              <a:t> </a:t>
            </a:r>
            <a:r>
              <a:rPr b="1" lang="ru-RU" sz="2800" spc="-1" strike="noStrike">
                <a:solidFill>
                  <a:srgbClr val="c00000"/>
                </a:solidFill>
                <a:latin typeface="Arial"/>
                <a:ea typeface="Arial"/>
              </a:rPr>
              <a:t>эффекты проекта в Кузбассе </a:t>
            </a:r>
            <a:r>
              <a:rPr b="1" lang="ru-RU" sz="2800" spc="43" strike="noStrike">
                <a:solidFill>
                  <a:srgbClr val="c00000"/>
                </a:solidFill>
                <a:latin typeface="Arial"/>
                <a:ea typeface="Arial"/>
              </a:rPr>
              <a:t>к</a:t>
            </a:r>
            <a:r>
              <a:rPr b="1" lang="ru-RU" sz="2800" spc="-21" strike="noStrike">
                <a:solidFill>
                  <a:srgbClr val="c00000"/>
                </a:solidFill>
                <a:latin typeface="Arial"/>
                <a:ea typeface="Arial"/>
              </a:rPr>
              <a:t> </a:t>
            </a:r>
            <a:r>
              <a:rPr b="1" lang="ru-RU" sz="2800" spc="-9" strike="noStrike">
                <a:solidFill>
                  <a:srgbClr val="c00000"/>
                </a:solidFill>
                <a:latin typeface="Arial"/>
                <a:ea typeface="Arial"/>
              </a:rPr>
              <a:t>2028</a:t>
            </a:r>
            <a:r>
              <a:rPr b="1" lang="ru-RU" sz="2800" spc="1" strike="noStrike">
                <a:solidFill>
                  <a:srgbClr val="c00000"/>
                </a:solidFill>
                <a:latin typeface="Arial"/>
                <a:ea typeface="Arial"/>
              </a:rPr>
              <a:t> </a:t>
            </a:r>
            <a:r>
              <a:rPr b="1" lang="ru-RU" sz="2800" spc="-21" strike="noStrike">
                <a:solidFill>
                  <a:srgbClr val="c00000"/>
                </a:solidFill>
                <a:latin typeface="Arial"/>
                <a:ea typeface="Arial"/>
              </a:rPr>
              <a:t>году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" name="Picture 482" descr=""/>
          <p:cNvPicPr/>
          <p:nvPr/>
        </p:nvPicPr>
        <p:blipFill>
          <a:blip r:embed="rId1"/>
          <a:stretch/>
        </p:blipFill>
        <p:spPr>
          <a:xfrm>
            <a:off x="67680" y="2820240"/>
            <a:ext cx="5587920" cy="3561840"/>
          </a:xfrm>
          <a:prstGeom prst="rect">
            <a:avLst/>
          </a:prstGeom>
          <a:ln w="0">
            <a:noFill/>
          </a:ln>
        </p:spPr>
      </p:pic>
      <p:sp>
        <p:nvSpPr>
          <p:cNvPr id="357" name="Shape 483"/>
          <p:cNvSpPr/>
          <p:nvPr/>
        </p:nvSpPr>
        <p:spPr>
          <a:xfrm>
            <a:off x="677520" y="2104920"/>
            <a:ext cx="5029920" cy="1218600"/>
          </a:xfrm>
          <a:custGeom>
            <a:avLst/>
            <a:gdLst>
              <a:gd name="textAreaLeft" fmla="*/ 0 w 5029920"/>
              <a:gd name="textAreaRight" fmla="*/ 5031000 w 5029920"/>
              <a:gd name="textAreaTop" fmla="*/ 0 h 1218600"/>
              <a:gd name="textAreaBottom" fmla="*/ 1219680 h 1218600"/>
            </a:gdLst>
            <a:ahLst/>
            <a:rect l="textAreaLeft" t="textAreaTop" r="textAreaRight" b="textAreaBottom"/>
            <a:pathLst>
              <a:path w="4714240" h="1143000">
                <a:moveTo>
                  <a:pt x="4694174" y="0"/>
                </a:moveTo>
                <a:lnTo>
                  <a:pt x="19583" y="0"/>
                </a:lnTo>
                <a:lnTo>
                  <a:pt x="11958" y="1537"/>
                </a:lnTo>
                <a:lnTo>
                  <a:pt x="5734" y="5730"/>
                </a:lnTo>
                <a:lnTo>
                  <a:pt x="1538" y="11947"/>
                </a:lnTo>
                <a:lnTo>
                  <a:pt x="0" y="19558"/>
                </a:lnTo>
                <a:lnTo>
                  <a:pt x="0" y="1123442"/>
                </a:lnTo>
                <a:lnTo>
                  <a:pt x="1538" y="1131052"/>
                </a:lnTo>
                <a:lnTo>
                  <a:pt x="5734" y="1137269"/>
                </a:lnTo>
                <a:lnTo>
                  <a:pt x="11958" y="1141462"/>
                </a:lnTo>
                <a:lnTo>
                  <a:pt x="19583" y="1143000"/>
                </a:lnTo>
                <a:lnTo>
                  <a:pt x="4694174" y="1143000"/>
                </a:lnTo>
                <a:lnTo>
                  <a:pt x="4701784" y="1141462"/>
                </a:lnTo>
                <a:lnTo>
                  <a:pt x="4708001" y="1137269"/>
                </a:lnTo>
                <a:lnTo>
                  <a:pt x="4712194" y="1131052"/>
                </a:lnTo>
                <a:lnTo>
                  <a:pt x="4713732" y="1123442"/>
                </a:lnTo>
                <a:lnTo>
                  <a:pt x="4713732" y="19558"/>
                </a:lnTo>
                <a:lnTo>
                  <a:pt x="4712194" y="11947"/>
                </a:lnTo>
                <a:lnTo>
                  <a:pt x="4708001" y="5730"/>
                </a:lnTo>
                <a:lnTo>
                  <a:pt x="4701784" y="1537"/>
                </a:lnTo>
                <a:lnTo>
                  <a:pt x="4694174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920" spc="-1" strike="noStrike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358" name="Shape 484"/>
          <p:cNvSpPr/>
          <p:nvPr/>
        </p:nvSpPr>
        <p:spPr>
          <a:xfrm>
            <a:off x="732240" y="2548080"/>
            <a:ext cx="1509480" cy="20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680" bIns="0" anchor="t">
            <a:spAutoFit/>
          </a:bodyPr>
          <a:p>
            <a:pPr marL="13680" defTabSz="914400">
              <a:lnSpc>
                <a:spcPct val="100000"/>
              </a:lnSpc>
              <a:spcBef>
                <a:spcPts val="108"/>
              </a:spcBef>
              <a:tabLst>
                <a:tab algn="l" pos="0"/>
              </a:tabLst>
            </a:pPr>
            <a:r>
              <a:rPr b="1" lang="ru-RU" sz="1280" spc="52" strike="noStrike">
                <a:solidFill>
                  <a:srgbClr val="ffffff"/>
                </a:solidFill>
                <a:latin typeface="Arial"/>
                <a:ea typeface="Arial"/>
              </a:rPr>
              <a:t>ОБРАЗОВАНЕ</a:t>
            </a:r>
            <a:endParaRPr b="0" lang="ru-RU" sz="128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9" name="PlaceHolder 1"/>
          <p:cNvSpPr>
            <a:spLocks noGrp="1"/>
          </p:cNvSpPr>
          <p:nvPr>
            <p:ph type="title"/>
          </p:nvPr>
        </p:nvSpPr>
        <p:spPr>
          <a:xfrm>
            <a:off x="1509840" y="770400"/>
            <a:ext cx="8396280" cy="4035240"/>
          </a:xfrm>
          <a:prstGeom prst="rect">
            <a:avLst/>
          </a:prstGeom>
          <a:noFill/>
          <a:ln w="0">
            <a:noFill/>
          </a:ln>
        </p:spPr>
        <p:txBody>
          <a:bodyPr lIns="0" rIns="0" tIns="13680" bIns="0" anchor="ctr">
            <a:noAutofit/>
          </a:bodyPr>
          <a:p>
            <a:pPr indent="0"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ru-RU" sz="4400" spc="109" strike="noStrike">
                <a:solidFill>
                  <a:srgbClr val="c00000"/>
                </a:solidFill>
                <a:latin typeface="Arial"/>
                <a:ea typeface="Arial"/>
              </a:rPr>
              <a:t>ПРИГЛАШАЕМ РАБОТОДАТЕЛЕЙ</a:t>
            </a:r>
            <a:br>
              <a:rPr sz="4400"/>
            </a:br>
            <a:r>
              <a:rPr b="1" lang="ru-RU" sz="4400" spc="109" strike="noStrike">
                <a:solidFill>
                  <a:srgbClr val="c00000"/>
                </a:solidFill>
                <a:latin typeface="Arial"/>
                <a:ea typeface="Arial"/>
              </a:rPr>
              <a:t>СТАТЬ УЧАСТНИКАМИ ФЕДЕРАЛЬНОГО ПРОЕКТА «ПРОФЕССИОНАЛИТЕТ»</a:t>
            </a:r>
            <a:br>
              <a:rPr sz="4400"/>
            </a:br>
            <a:r>
              <a:rPr b="1" lang="ru-RU" sz="4400" spc="109" strike="noStrike">
                <a:solidFill>
                  <a:srgbClr val="c00000"/>
                </a:solidFill>
                <a:latin typeface="Arial"/>
                <a:ea typeface="Arial"/>
              </a:rPr>
              <a:t>В КУЗБАССЕ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0" name="Shape 486"/>
          <p:cNvSpPr/>
          <p:nvPr/>
        </p:nvSpPr>
        <p:spPr>
          <a:xfrm>
            <a:off x="596880" y="3926160"/>
            <a:ext cx="1860840" cy="20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680" bIns="0" anchor="t">
            <a:spAutoFit/>
          </a:bodyPr>
          <a:p>
            <a:pPr marL="13680" defTabSz="914400">
              <a:lnSpc>
                <a:spcPct val="100000"/>
              </a:lnSpc>
              <a:spcBef>
                <a:spcPts val="108"/>
              </a:spcBef>
              <a:tabLst>
                <a:tab algn="l" pos="0"/>
              </a:tabLst>
            </a:pPr>
            <a:r>
              <a:rPr b="1" lang="ru-RU" sz="1280" spc="52" strike="noStrike">
                <a:solidFill>
                  <a:srgbClr val="ffffff"/>
                </a:solidFill>
                <a:latin typeface="Arial"/>
                <a:ea typeface="Arial"/>
              </a:rPr>
              <a:t>ПРОФОРИЕНТАЦИЯ</a:t>
            </a:r>
            <a:endParaRPr b="0" lang="ru-RU" sz="128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61" name="Picture 488" descr=""/>
          <p:cNvPicPr/>
          <p:nvPr/>
        </p:nvPicPr>
        <p:blipFill>
          <a:blip r:embed="rId2"/>
          <a:stretch/>
        </p:blipFill>
        <p:spPr>
          <a:xfrm>
            <a:off x="9974520" y="212040"/>
            <a:ext cx="1348200" cy="1299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Shape 490"/>
          <p:cNvSpPr/>
          <p:nvPr/>
        </p:nvSpPr>
        <p:spPr>
          <a:xfrm>
            <a:off x="68040" y="-360"/>
            <a:ext cx="11385360" cy="136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4960" rIns="84960" tIns="42480" bIns="4248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2800" spc="-1" strike="noStrike">
                <a:solidFill>
                  <a:srgbClr val="c00000"/>
                </a:solidFill>
                <a:latin typeface="Arial"/>
                <a:ea typeface="Arial"/>
              </a:rPr>
              <a:t>Заявки на создание кластеров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2800" spc="-1" strike="noStrike">
                <a:solidFill>
                  <a:srgbClr val="c00000"/>
                </a:solidFill>
                <a:latin typeface="Arial"/>
                <a:ea typeface="Arial"/>
              </a:rPr>
              <a:t>по приоритетным отраслям экономики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2800" spc="-1" strike="noStrike">
                <a:solidFill>
                  <a:srgbClr val="c00000"/>
                </a:solidFill>
                <a:latin typeface="Arial"/>
                <a:ea typeface="Arial"/>
              </a:rPr>
              <a:t>в Кемеровской области – Кузбассе в конкурсе 2027 года. 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3" name="Shape 491"/>
          <p:cNvSpPr/>
          <p:nvPr/>
        </p:nvSpPr>
        <p:spPr>
          <a:xfrm>
            <a:off x="6440760" y="1384560"/>
            <a:ext cx="4739400" cy="95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1890" spc="-1" strike="noStrike">
                <a:solidFill>
                  <a:srgbClr val="002060"/>
                </a:solidFill>
                <a:latin typeface="Arial"/>
                <a:ea typeface="Arial"/>
              </a:rPr>
              <a:t>конкурсных заявки планируется на конкурс по созданию кластеров в </a:t>
            </a:r>
            <a:r>
              <a:rPr b="1" lang="ru-RU" sz="1890" spc="-1" strike="noStrike">
                <a:solidFill>
                  <a:srgbClr val="c00000"/>
                </a:solidFill>
                <a:latin typeface="Arial"/>
                <a:ea typeface="Arial"/>
              </a:rPr>
              <a:t>2028</a:t>
            </a:r>
            <a:r>
              <a:rPr b="1" lang="ru-RU" sz="1890" spc="-1" strike="noStrike">
                <a:solidFill>
                  <a:srgbClr val="002060"/>
                </a:solidFill>
                <a:latin typeface="Arial"/>
                <a:ea typeface="Arial"/>
              </a:rPr>
              <a:t> г.  по отраслям</a:t>
            </a:r>
            <a:endParaRPr b="0" lang="ru-RU" sz="189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4" name="Shape 492"/>
          <p:cNvSpPr/>
          <p:nvPr/>
        </p:nvSpPr>
        <p:spPr>
          <a:xfrm>
            <a:off x="5992200" y="1269720"/>
            <a:ext cx="529200" cy="86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84960" rIns="84960" tIns="42480" bIns="4248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5100" spc="-1" strike="noStrike">
                <a:solidFill>
                  <a:srgbClr val="c00000"/>
                </a:solidFill>
                <a:latin typeface="Arial"/>
                <a:ea typeface="Arial"/>
              </a:rPr>
              <a:t>4</a:t>
            </a:r>
            <a:endParaRPr b="0" lang="ru-RU" sz="51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365" name="Table 493"/>
          <p:cNvGraphicFramePr/>
          <p:nvPr/>
        </p:nvGraphicFramePr>
        <p:xfrm>
          <a:off x="5761080" y="2057040"/>
          <a:ext cx="5501160" cy="4299480"/>
        </p:xfrm>
        <a:graphic>
          <a:graphicData uri="http://schemas.openxmlformats.org/drawingml/2006/table">
            <a:tbl>
              <a:tblPr/>
              <a:tblGrid>
                <a:gridCol w="2556360"/>
                <a:gridCol w="2945160"/>
              </a:tblGrid>
              <a:tr h="316800">
                <a:tc>
                  <a:txBody>
                    <a:bodyPr lIns="64440" rIns="6444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pc="-1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</a:rPr>
                        <a:t>Наименование ПОО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64440" marR="6444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64440" rIns="6444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pc="-1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</a:rPr>
                        <a:t>Отрасль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4440" marR="6444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547200">
                <a:tc>
                  <a:txBody>
                    <a:bodyPr lIns="64440" rIns="6444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</a:rPr>
                        <a:t>Анжеро-Судженский политехнический колледж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64440" marR="6444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64440" rIns="6444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</a:rPr>
                        <a:t>Химическая промышленность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4440" marR="6444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547200">
                <a:tc>
                  <a:txBody>
                    <a:bodyPr lIns="64440" rIns="6444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</a:rPr>
                        <a:t>Кузбасский многопрофильный техникум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64440" marR="6444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64440" rIns="6444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</a:rPr>
                        <a:t>Машиностроение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4440" marR="6444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547200">
                <a:tc>
                  <a:txBody>
                    <a:bodyPr lIns="64440" rIns="6444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</a:rPr>
                        <a:t>Сибирский колледж сервиса и технологий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64440" marR="6444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64440" rIns="6444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</a:rPr>
                        <a:t>Туризм и сфера услуг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4440" marR="6444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777600">
                <a:tc>
                  <a:txBody>
                    <a:bodyPr lIns="64440" rIns="6444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</a:rPr>
                        <a:t>Кемеровский коммунально-строительный техникум им. В.И. Заузелкова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64440" marR="6444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64440" rIns="6444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</a:rPr>
                        <a:t>Топливно-энергетический комплекс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4440" marR="6444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66" name="Picture 495" descr=""/>
          <p:cNvPicPr/>
          <p:nvPr/>
        </p:nvPicPr>
        <p:blipFill>
          <a:blip r:embed="rId1"/>
          <a:stretch/>
        </p:blipFill>
        <p:spPr>
          <a:xfrm>
            <a:off x="9974520" y="212040"/>
            <a:ext cx="1348200" cy="1299240"/>
          </a:xfrm>
          <a:prstGeom prst="rect">
            <a:avLst/>
          </a:prstGeom>
          <a:ln w="0">
            <a:noFill/>
          </a:ln>
        </p:spPr>
      </p:pic>
      <p:grpSp>
        <p:nvGrpSpPr>
          <p:cNvPr id="367" name="Shape 500"/>
          <p:cNvGrpSpPr/>
          <p:nvPr/>
        </p:nvGrpSpPr>
        <p:grpSpPr>
          <a:xfrm>
            <a:off x="3340080" y="2057040"/>
            <a:ext cx="1662120" cy="1935360"/>
            <a:chOff x="3340080" y="2057040"/>
            <a:chExt cx="1662120" cy="1935360"/>
          </a:xfrm>
        </p:grpSpPr>
        <p:pic>
          <p:nvPicPr>
            <p:cNvPr id="368" name="Picture 502" descr=""/>
            <p:cNvPicPr/>
            <p:nvPr/>
          </p:nvPicPr>
          <p:blipFill>
            <a:blip r:embed="rId2"/>
            <a:stretch/>
          </p:blipFill>
          <p:spPr>
            <a:xfrm>
              <a:off x="3340080" y="2057040"/>
              <a:ext cx="1662120" cy="19353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369" name="Shape 503"/>
            <p:cNvSpPr/>
            <p:nvPr/>
          </p:nvSpPr>
          <p:spPr>
            <a:xfrm>
              <a:off x="4642200" y="2497320"/>
              <a:ext cx="317160" cy="236520"/>
            </a:xfrm>
            <a:prstGeom prst="rect">
              <a:avLst/>
            </a:prstGeom>
            <a:solidFill>
              <a:schemeClr val="bg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800" spc="-1" strike="noStrike">
                <a:solidFill>
                  <a:srgbClr val="ffffff"/>
                </a:solidFill>
                <a:latin typeface="Arial"/>
                <a:ea typeface="Arial"/>
              </a:endParaRPr>
            </a:p>
          </p:txBody>
        </p:sp>
      </p:grpSp>
      <p:grpSp>
        <p:nvGrpSpPr>
          <p:cNvPr id="370" name="Shape 504"/>
          <p:cNvGrpSpPr/>
          <p:nvPr/>
        </p:nvGrpSpPr>
        <p:grpSpPr>
          <a:xfrm>
            <a:off x="68040" y="4234320"/>
            <a:ext cx="2597400" cy="1750320"/>
            <a:chOff x="68040" y="4234320"/>
            <a:chExt cx="2597400" cy="1750320"/>
          </a:xfrm>
        </p:grpSpPr>
        <p:pic>
          <p:nvPicPr>
            <p:cNvPr id="371" name="Picture 506" descr=""/>
            <p:cNvPicPr/>
            <p:nvPr/>
          </p:nvPicPr>
          <p:blipFill>
            <a:blip r:embed="rId3"/>
            <a:stretch/>
          </p:blipFill>
          <p:spPr>
            <a:xfrm>
              <a:off x="68040" y="4234320"/>
              <a:ext cx="2597400" cy="17503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372" name="Shape 507"/>
            <p:cNvSpPr/>
            <p:nvPr/>
          </p:nvSpPr>
          <p:spPr>
            <a:xfrm>
              <a:off x="1631160" y="5270760"/>
              <a:ext cx="269280" cy="232920"/>
            </a:xfrm>
            <a:prstGeom prst="rect">
              <a:avLst/>
            </a:prstGeom>
            <a:solidFill>
              <a:schemeClr val="bg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800" spc="-1" strike="noStrike">
                <a:solidFill>
                  <a:srgbClr val="ffffff"/>
                </a:solidFill>
                <a:latin typeface="Arial"/>
                <a:ea typeface="Arial"/>
              </a:endParaRPr>
            </a:p>
          </p:txBody>
        </p:sp>
      </p:grpSp>
      <p:grpSp>
        <p:nvGrpSpPr>
          <p:cNvPr id="373" name="Shape 512"/>
          <p:cNvGrpSpPr/>
          <p:nvPr/>
        </p:nvGrpSpPr>
        <p:grpSpPr>
          <a:xfrm>
            <a:off x="403920" y="1914840"/>
            <a:ext cx="2134440" cy="2077560"/>
            <a:chOff x="403920" y="1914840"/>
            <a:chExt cx="2134440" cy="2077560"/>
          </a:xfrm>
        </p:grpSpPr>
        <p:pic>
          <p:nvPicPr>
            <p:cNvPr id="374" name="Picture 514" descr=""/>
            <p:cNvPicPr/>
            <p:nvPr/>
          </p:nvPicPr>
          <p:blipFill>
            <a:blip r:embed="rId4"/>
            <a:stretch/>
          </p:blipFill>
          <p:spPr>
            <a:xfrm>
              <a:off x="403920" y="1914840"/>
              <a:ext cx="2134440" cy="20775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375" name="Shape 515"/>
            <p:cNvSpPr/>
            <p:nvPr/>
          </p:nvSpPr>
          <p:spPr>
            <a:xfrm>
              <a:off x="1684080" y="2521440"/>
              <a:ext cx="291960" cy="225360"/>
            </a:xfrm>
            <a:prstGeom prst="rect">
              <a:avLst/>
            </a:prstGeom>
            <a:solidFill>
              <a:schemeClr val="bg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800" spc="-1" strike="noStrike">
                <a:solidFill>
                  <a:srgbClr val="ffffff"/>
                </a:solidFill>
                <a:latin typeface="Arial"/>
                <a:ea typeface="Arial"/>
              </a:endParaRPr>
            </a:p>
          </p:txBody>
        </p:sp>
      </p:grpSp>
      <p:pic>
        <p:nvPicPr>
          <p:cNvPr id="376" name="Picture 2" descr="Московский образовательный комплекс ЗАПАД | Образовательная программа « Профессионалитет»"/>
          <p:cNvPicPr/>
          <p:nvPr/>
        </p:nvPicPr>
        <p:blipFill>
          <a:blip r:embed="rId5"/>
          <a:stretch/>
        </p:blipFill>
        <p:spPr>
          <a:xfrm>
            <a:off x="2804400" y="4280400"/>
            <a:ext cx="2737440" cy="1799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7" name="Shape 522"/>
          <p:cNvGrpSpPr/>
          <p:nvPr/>
        </p:nvGrpSpPr>
        <p:grpSpPr>
          <a:xfrm>
            <a:off x="192960" y="112680"/>
            <a:ext cx="1184760" cy="1430640"/>
            <a:chOff x="192960" y="112680"/>
            <a:chExt cx="1184760" cy="1430640"/>
          </a:xfrm>
        </p:grpSpPr>
        <p:pic>
          <p:nvPicPr>
            <p:cNvPr id="378" name="Picture 524" descr=""/>
            <p:cNvPicPr/>
            <p:nvPr/>
          </p:nvPicPr>
          <p:blipFill>
            <a:blip r:embed="rId1"/>
            <a:stretch/>
          </p:blipFill>
          <p:spPr>
            <a:xfrm>
              <a:off x="192960" y="112680"/>
              <a:ext cx="1184760" cy="14306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379" name="Shape 525"/>
            <p:cNvSpPr/>
            <p:nvPr/>
          </p:nvSpPr>
          <p:spPr>
            <a:xfrm>
              <a:off x="1121400" y="438120"/>
              <a:ext cx="226080" cy="174600"/>
            </a:xfrm>
            <a:prstGeom prst="rect">
              <a:avLst/>
            </a:prstGeom>
            <a:solidFill>
              <a:schemeClr val="bg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1700" spc="-1" strike="noStrike">
                <a:solidFill>
                  <a:srgbClr val="ffffff"/>
                </a:solidFill>
                <a:latin typeface="Arial"/>
                <a:ea typeface="Arial"/>
              </a:endParaRPr>
            </a:p>
          </p:txBody>
        </p:sp>
      </p:grpSp>
      <p:sp>
        <p:nvSpPr>
          <p:cNvPr id="380" name="PlaceHolder 1"/>
          <p:cNvSpPr>
            <a:spLocks noGrp="1"/>
          </p:cNvSpPr>
          <p:nvPr>
            <p:ph type="title"/>
          </p:nvPr>
        </p:nvSpPr>
        <p:spPr>
          <a:xfrm>
            <a:off x="1643040" y="11880"/>
            <a:ext cx="9936360" cy="1251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ru-RU" sz="3020" spc="-1" strike="noStrike">
                <a:solidFill>
                  <a:schemeClr val="accent1">
                    <a:lumMod val="75000"/>
                  </a:schemeClr>
                </a:solidFill>
                <a:latin typeface="Arial"/>
                <a:ea typeface="Arial"/>
              </a:rPr>
              <a:t>Кластер СПО </a:t>
            </a:r>
            <a:br>
              <a:rPr sz="3020"/>
            </a:br>
            <a:r>
              <a:rPr b="1" lang="ru-RU" sz="3020" spc="-1" strike="noStrike">
                <a:solidFill>
                  <a:schemeClr val="accent1">
                    <a:lumMod val="75000"/>
                  </a:schemeClr>
                </a:solidFill>
                <a:latin typeface="Arial"/>
                <a:ea typeface="Arial"/>
              </a:rPr>
              <a:t>«ПроТЭК-Кузбасс» </a:t>
            </a:r>
            <a:endParaRPr b="0" lang="ru-RU" sz="302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381" name="Table 527"/>
          <p:cNvGraphicFramePr/>
          <p:nvPr/>
        </p:nvGraphicFramePr>
        <p:xfrm>
          <a:off x="184320" y="1490760"/>
          <a:ext cx="5193000" cy="4742280"/>
        </p:xfrm>
        <a:graphic>
          <a:graphicData uri="http://schemas.openxmlformats.org/drawingml/2006/table">
            <a:tbl>
              <a:tblPr/>
              <a:tblGrid>
                <a:gridCol w="1921680"/>
                <a:gridCol w="3271680"/>
              </a:tblGrid>
              <a:tr h="1497600">
                <a:tc>
                  <a:txBody>
                    <a:bodyPr lIns="82800" rIns="828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Базовая образовательная организация СПО </a:t>
                      </a:r>
                      <a:endParaRPr b="0" lang="ru-RU" sz="13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anchor="t" marL="82800" marR="828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82800" rIns="828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ГПОУ «Кемеровский коммунально-строительный техникум» имени </a:t>
                      </a:r>
                      <a:endParaRPr b="0" lang="ru-RU" sz="13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В.И. Заузелкова</a:t>
                      </a:r>
                      <a:endParaRPr b="0" lang="ru-RU" sz="13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b="0" lang="ru-RU" sz="13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Директор – Замма Ольга Алексеевна</a:t>
                      </a:r>
                      <a:endParaRPr b="0" lang="ru-RU" sz="13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Телефон: +7(3842) 31-23-62</a:t>
                      </a:r>
                      <a:endParaRPr b="0" lang="ru-RU" sz="13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https://kkst.kemobl.ru</a:t>
                      </a:r>
                      <a:endParaRPr b="0" lang="ru-RU" sz="13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anchor="t" marL="82800" marR="828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4472c4"/>
                    </a:solidFill>
                  </a:tcPr>
                </a:tc>
              </a:tr>
              <a:tr h="1939680">
                <a:tc>
                  <a:txBody>
                    <a:bodyPr lIns="82800" rIns="828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Сетевые образовательные организации СПО:</a:t>
                      </a:r>
                      <a:endParaRPr b="0" lang="ru-RU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82800" marR="828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lIns="82800" rIns="828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ГПОУ «Сибирский политехнический техникум»</a:t>
                      </a:r>
                      <a:endParaRPr b="0" lang="ru-RU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ГПОУ «Юргинский техникум машиностроения и информационных технологий»</a:t>
                      </a:r>
                      <a:endParaRPr b="0" lang="ru-RU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ГПОУ «Беловский политехнический техникум»</a:t>
                      </a:r>
                      <a:endParaRPr b="0" lang="ru-RU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ГБПОУ «Томь-Усинский энерготранспортный техникум»</a:t>
                      </a:r>
                      <a:endParaRPr b="0" lang="ru-RU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82800" marR="828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</a:tr>
              <a:tr h="1305000">
                <a:tc>
                  <a:txBody>
                    <a:bodyPr lIns="82800" rIns="828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Организации-работодатели:</a:t>
                      </a:r>
                      <a:endParaRPr b="0" lang="ru-RU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b="0" lang="ru-RU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82800" marR="828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lIns="82800" rIns="828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Кузбасское Акционерное общество энергетики и электрификации</a:t>
                      </a:r>
                      <a:endParaRPr b="0" lang="ru-RU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ООО «Кузбассдорстрой» </a:t>
                      </a:r>
                      <a:endParaRPr b="0" lang="ru-RU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АО «КемВОД» </a:t>
                      </a:r>
                      <a:endParaRPr b="0" lang="ru-RU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</a:rPr>
                        <a:t>ПАО «Россети – Кузбасское ПМЭС»</a:t>
                      </a:r>
                      <a:endParaRPr b="0" lang="ru-RU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</a:rPr>
                        <a:t>ООО «Кузбасский скарабей»</a:t>
                      </a:r>
                      <a:endParaRPr b="0" lang="ru-RU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82800" marR="828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</a:tr>
            </a:tbl>
          </a:graphicData>
        </a:graphic>
      </p:graphicFrame>
      <p:sp>
        <p:nvSpPr>
          <p:cNvPr id="382" name="PlaceHolder 2"/>
          <p:cNvSpPr>
            <a:spLocks noGrp="1"/>
          </p:cNvSpPr>
          <p:nvPr>
            <p:ph/>
          </p:nvPr>
        </p:nvSpPr>
        <p:spPr>
          <a:xfrm>
            <a:off x="5937480" y="1490400"/>
            <a:ext cx="5014080" cy="365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83" name="Picture 530" descr=""/>
          <p:cNvPicPr/>
          <p:nvPr/>
        </p:nvPicPr>
        <p:blipFill>
          <a:blip r:embed="rId2"/>
          <a:stretch/>
        </p:blipFill>
        <p:spPr>
          <a:xfrm>
            <a:off x="305640" y="2187000"/>
            <a:ext cx="769320" cy="730800"/>
          </a:xfrm>
          <a:prstGeom prst="rect">
            <a:avLst/>
          </a:prstGeom>
          <a:ln w="0">
            <a:noFill/>
          </a:ln>
        </p:spPr>
      </p:pic>
      <p:sp>
        <p:nvSpPr>
          <p:cNvPr id="384" name="Shape 531"/>
          <p:cNvSpPr/>
          <p:nvPr/>
        </p:nvSpPr>
        <p:spPr>
          <a:xfrm>
            <a:off x="5987160" y="22320"/>
            <a:ext cx="6005160" cy="60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1700" spc="-1" strike="noStrike">
                <a:solidFill>
                  <a:srgbClr val="002060"/>
                </a:solidFill>
                <a:latin typeface="Arial"/>
                <a:ea typeface="Arial"/>
              </a:rPr>
              <a:t>Образовательные программы СПО, планируемые 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1700" spc="-1" strike="noStrike">
                <a:solidFill>
                  <a:srgbClr val="002060"/>
                </a:solidFill>
                <a:latin typeface="Arial"/>
                <a:ea typeface="Arial"/>
              </a:rPr>
              <a:t>к реализации в рамках ФП «Профессионалитет»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385" name="Table 532"/>
          <p:cNvGraphicFramePr/>
          <p:nvPr/>
        </p:nvGraphicFramePr>
        <p:xfrm>
          <a:off x="5565240" y="790560"/>
          <a:ext cx="5650560" cy="5705640"/>
        </p:xfrm>
        <a:graphic>
          <a:graphicData uri="http://schemas.openxmlformats.org/drawingml/2006/table">
            <a:tbl>
              <a:tblPr/>
              <a:tblGrid>
                <a:gridCol w="5650920"/>
              </a:tblGrid>
              <a:tr h="335160">
                <a:tc>
                  <a:txBody>
                    <a:bodyPr lIns="32760" rIns="3276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300" spc="-1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Код и наименование специальности</a:t>
                      </a:r>
                      <a:endParaRPr b="0" lang="ru-RU" sz="13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anchor="t" marL="32760" marR="3276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4472c4"/>
                    </a:solidFill>
                  </a:tcPr>
                </a:tc>
              </a:tr>
              <a:tr h="281880">
                <a:tc>
                  <a:txBody>
                    <a:bodyPr lIns="32760" rIns="327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3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13.02.02 Теплоснабжение и теплотехническое оборудование</a:t>
                      </a:r>
                      <a:endParaRPr b="0" lang="ru-RU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2760" marR="3276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</a:tr>
              <a:tr h="288360">
                <a:tc>
                  <a:txBody>
                    <a:bodyPr lIns="32760" rIns="327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3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08.02.04 Водоснабжение и водоотведение</a:t>
                      </a:r>
                      <a:endParaRPr b="0" lang="ru-RU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2760" marR="3276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07880">
                <a:tc>
                  <a:txBody>
                    <a:bodyPr lIns="32760" rIns="327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3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08.02.08 Монтаж и эксплуатация оборудования и систем газоснабжения</a:t>
                      </a:r>
                      <a:endParaRPr b="0" lang="ru-RU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2760" marR="3276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</a:tr>
              <a:tr h="500040">
                <a:tc>
                  <a:txBody>
                    <a:bodyPr lIns="32760" rIns="327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3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08.02.13 Монтаж и эксплуатация внутренних сантехнических устройств, кондиционирования воздуха и вентиляции</a:t>
                      </a:r>
                      <a:endParaRPr b="0" lang="ru-RU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2760" marR="3276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80240">
                <a:tc>
                  <a:txBody>
                    <a:bodyPr lIns="32760" rIns="327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3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08.02.12 Строительство и эксплуатация автомобильных дорог, аэродромов и городских путей сообщения</a:t>
                      </a:r>
                      <a:endParaRPr b="0" lang="ru-RU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2760" marR="3276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</a:tr>
              <a:tr h="478080">
                <a:tc>
                  <a:txBody>
                    <a:bodyPr lIns="32760" rIns="327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3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13.02.13 Эксплуатация и обслуживание электрического и электромеханического оборудования (по отраслям)</a:t>
                      </a:r>
                      <a:endParaRPr b="0" lang="ru-RU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2760" marR="3276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54520">
                <a:tc>
                  <a:txBody>
                    <a:bodyPr lIns="32760" rIns="327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3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13.02.01 Тепловые электрические станции</a:t>
                      </a:r>
                      <a:endParaRPr b="0" lang="ru-RU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2760" marR="3276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</a:tr>
              <a:tr h="475200">
                <a:tc>
                  <a:txBody>
                    <a:bodyPr lIns="32760" rIns="327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3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13.02.12 Электрические станции, сети, их релейная защита и автоматизация</a:t>
                      </a:r>
                      <a:endParaRPr b="0" lang="ru-RU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2760" marR="3276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41000">
                <a:tc>
                  <a:txBody>
                    <a:bodyPr lIns="32760" rIns="327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3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13.02.05 Технология воды, топлива и смазочных материалов на электрических станциях </a:t>
                      </a:r>
                      <a:endParaRPr b="0" lang="ru-RU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2760" marR="3276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</a:tr>
              <a:tr h="475200">
                <a:tc>
                  <a:txBody>
                    <a:bodyPr lIns="32760" rIns="327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3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15.02.17 Монтаж, техническое обслуживание, эксплуатация и ремонт промышленного оборудования (по отраслям)</a:t>
                      </a:r>
                      <a:endParaRPr b="0" lang="ru-RU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2760" marR="3276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42640">
                <a:tc>
                  <a:txBody>
                    <a:bodyPr lIns="32760" rIns="327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3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20.02.01 Экологическая безопасность природных комплексов</a:t>
                      </a:r>
                      <a:endParaRPr b="0" lang="ru-RU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2760" marR="3276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</a:tr>
              <a:tr h="459720">
                <a:tc>
                  <a:txBody>
                    <a:bodyPr lIns="32760" rIns="327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3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27.02.07 Управление качеством продукции, процессов и услуг (по отраслям)</a:t>
                      </a:r>
                      <a:endParaRPr b="0" lang="ru-RU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2760" marR="3276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16360">
                <a:tc>
                  <a:txBody>
                    <a:bodyPr lIns="32760" rIns="327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3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27.02.04 Автоматические системы управления </a:t>
                      </a:r>
                      <a:endParaRPr b="0" lang="ru-RU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2760" marR="3276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6" name="Picture 535" descr=""/>
          <p:cNvPicPr/>
          <p:nvPr/>
        </p:nvPicPr>
        <p:blipFill>
          <a:blip r:embed="rId1"/>
          <a:stretch/>
        </p:blipFill>
        <p:spPr>
          <a:xfrm>
            <a:off x="79920" y="0"/>
            <a:ext cx="1414800" cy="1396080"/>
          </a:xfrm>
          <a:prstGeom prst="rect">
            <a:avLst/>
          </a:prstGeom>
          <a:ln w="0">
            <a:noFill/>
          </a:ln>
        </p:spPr>
      </p:pic>
      <p:sp>
        <p:nvSpPr>
          <p:cNvPr id="387" name="PlaceHolder 1"/>
          <p:cNvSpPr>
            <a:spLocks noGrp="1"/>
          </p:cNvSpPr>
          <p:nvPr>
            <p:ph type="title"/>
          </p:nvPr>
        </p:nvSpPr>
        <p:spPr>
          <a:xfrm>
            <a:off x="1660680" y="72360"/>
            <a:ext cx="9936360" cy="1251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ru-RU" sz="2800" spc="-1" strike="noStrike">
                <a:solidFill>
                  <a:schemeClr val="accent1">
                    <a:lumMod val="75000"/>
                  </a:schemeClr>
                </a:solidFill>
                <a:latin typeface="Arial"/>
                <a:ea typeface="Arial"/>
              </a:rPr>
              <a:t>Кластер СПО </a:t>
            </a:r>
            <a:br>
              <a:rPr sz="2800"/>
            </a:br>
            <a:r>
              <a:rPr b="1" lang="ru-RU" sz="2800" spc="-1" strike="noStrike">
                <a:solidFill>
                  <a:schemeClr val="accent1">
                    <a:lumMod val="75000"/>
                  </a:schemeClr>
                </a:solidFill>
                <a:latin typeface="Arial"/>
                <a:ea typeface="Arial"/>
              </a:rPr>
              <a:t>химической </a:t>
            </a:r>
            <a:br>
              <a:rPr sz="2800"/>
            </a:br>
            <a:r>
              <a:rPr b="1" lang="ru-RU" sz="2800" spc="-1" strike="noStrike">
                <a:solidFill>
                  <a:schemeClr val="accent1">
                    <a:lumMod val="75000"/>
                  </a:schemeClr>
                </a:solidFill>
                <a:latin typeface="Arial"/>
                <a:ea typeface="Arial"/>
              </a:rPr>
              <a:t>промышленности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388" name="Table 537"/>
          <p:cNvGraphicFramePr/>
          <p:nvPr/>
        </p:nvGraphicFramePr>
        <p:xfrm>
          <a:off x="264960" y="1549440"/>
          <a:ext cx="5324400" cy="4766760"/>
        </p:xfrm>
        <a:graphic>
          <a:graphicData uri="http://schemas.openxmlformats.org/drawingml/2006/table">
            <a:tbl>
              <a:tblPr/>
              <a:tblGrid>
                <a:gridCol w="2274120"/>
                <a:gridCol w="3050640"/>
              </a:tblGrid>
              <a:tr h="1787760">
                <a:tc>
                  <a:txBody>
                    <a:bodyPr lIns="87120" rIns="8712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Базовая образовательная организация СПО</a:t>
                      </a:r>
                      <a:endParaRPr b="0" lang="ru-RU" sz="13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anchor="t" marL="87120" marR="871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87120" rIns="8712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</a:rPr>
                        <a:t>ГПОУ «Анжеро-Судженский политехнический колледж»</a:t>
                      </a:r>
                      <a:endParaRPr b="0" lang="ru-RU" sz="13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b="0" lang="ru-RU" sz="13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</a:rPr>
                        <a:t>Директор – </a:t>
                      </a:r>
                      <a:r>
                        <a:rPr b="1" lang="ru-RU" sz="1300" spc="-1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</a:rPr>
                        <a:t>Ахмерова Динара Фирзановна</a:t>
                      </a:r>
                      <a:endParaRPr b="0" lang="ru-RU" sz="13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</a:rPr>
                        <a:t>Телефон: </a:t>
                      </a:r>
                      <a:r>
                        <a:rPr b="1" lang="ru-RU" sz="1300" spc="-1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</a:rPr>
                        <a:t>+7(384-53)-51159</a:t>
                      </a:r>
                      <a:endParaRPr b="0" lang="ru-RU" sz="13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300" spc="-1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</a:rPr>
                        <a:t>https://as-pk.kemobl.ru</a:t>
                      </a:r>
                      <a:endParaRPr b="0" lang="ru-RU" sz="13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anchor="t" marL="87120" marR="871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4472c4"/>
                    </a:solidFill>
                  </a:tcPr>
                </a:tc>
              </a:tr>
              <a:tr h="1464840">
                <a:tc>
                  <a:txBody>
                    <a:bodyPr lIns="87120" rIns="8712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Сетевые образовательные организации СПО:</a:t>
                      </a:r>
                      <a:endParaRPr b="0" lang="ru-RU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87120" marR="871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lIns="87120" rIns="8712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ГПОУ «Сибирский политехнический техникум»</a:t>
                      </a:r>
                      <a:endParaRPr b="0" lang="ru-RU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b="0" lang="ru-RU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ГПОУ «Юргинский техникум машиностроения и информационных технологий»</a:t>
                      </a:r>
                      <a:endParaRPr b="0" lang="ru-RU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87120" marR="871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</a:tr>
              <a:tr h="1514160">
                <a:tc>
                  <a:txBody>
                    <a:bodyPr lIns="87120" rIns="8712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Возможные участники кластера - организации-работодатели:</a:t>
                      </a:r>
                      <a:endParaRPr b="0" lang="ru-RU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b="0" lang="ru-RU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87120" marR="871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lIns="87120" rIns="8712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</a:rPr>
                        <a:t>ОАО «Анжерский машиностроительный завод»</a:t>
                      </a:r>
                      <a:endParaRPr b="0" lang="ru-RU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</a:rPr>
                        <a:t>КАО «Азот»</a:t>
                      </a:r>
                      <a:endParaRPr b="0" lang="ru-RU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</a:rPr>
                        <a:t>ООО «ГОФ Анжерская» </a:t>
                      </a:r>
                      <a:endParaRPr b="0" lang="ru-RU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</a:rPr>
                        <a:t>ООО ПО «ТОКЕМ» </a:t>
                      </a:r>
                      <a:endParaRPr b="0" lang="ru-RU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</a:rPr>
                        <a:t>АО «Органика» </a:t>
                      </a:r>
                      <a:endParaRPr b="0" lang="ru-RU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</a:rPr>
                        <a:t>ООО «Химпром»</a:t>
                      </a:r>
                      <a:endParaRPr b="0" lang="ru-RU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87120" marR="871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</a:tr>
            </a:tbl>
          </a:graphicData>
        </a:graphic>
      </p:graphicFrame>
      <p:sp>
        <p:nvSpPr>
          <p:cNvPr id="389" name="PlaceHolder 2"/>
          <p:cNvSpPr>
            <a:spLocks noGrp="1"/>
          </p:cNvSpPr>
          <p:nvPr>
            <p:ph/>
          </p:nvPr>
        </p:nvSpPr>
        <p:spPr>
          <a:xfrm>
            <a:off x="5937480" y="1490400"/>
            <a:ext cx="5014080" cy="365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90" name="Picture 540" descr=""/>
          <p:cNvPicPr/>
          <p:nvPr/>
        </p:nvPicPr>
        <p:blipFill>
          <a:blip r:embed="rId2"/>
          <a:stretch/>
        </p:blipFill>
        <p:spPr>
          <a:xfrm>
            <a:off x="451440" y="2390400"/>
            <a:ext cx="821160" cy="770760"/>
          </a:xfrm>
          <a:prstGeom prst="rect">
            <a:avLst/>
          </a:prstGeom>
          <a:ln w="0">
            <a:noFill/>
          </a:ln>
        </p:spPr>
      </p:pic>
      <p:pic>
        <p:nvPicPr>
          <p:cNvPr id="391" name="Picture 542" descr=""/>
          <p:cNvPicPr/>
          <p:nvPr/>
        </p:nvPicPr>
        <p:blipFill>
          <a:blip r:embed="rId3"/>
          <a:stretch/>
        </p:blipFill>
        <p:spPr>
          <a:xfrm>
            <a:off x="6150960" y="169920"/>
            <a:ext cx="4762440" cy="68580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392" name="Table 543"/>
          <p:cNvGraphicFramePr/>
          <p:nvPr/>
        </p:nvGraphicFramePr>
        <p:xfrm>
          <a:off x="5987160" y="925200"/>
          <a:ext cx="5311800" cy="5068440"/>
        </p:xfrm>
        <a:graphic>
          <a:graphicData uri="http://schemas.openxmlformats.org/drawingml/2006/table">
            <a:tbl>
              <a:tblPr/>
              <a:tblGrid>
                <a:gridCol w="5312160"/>
              </a:tblGrid>
              <a:tr h="446040">
                <a:tc>
                  <a:txBody>
                    <a:bodyPr lIns="32760" rIns="3276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300" spc="-1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Код и наименование специальности</a:t>
                      </a:r>
                      <a:endParaRPr b="0" lang="ru-RU" sz="13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anchor="t" marL="32760" marR="3276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4472c4"/>
                    </a:solidFill>
                  </a:tcPr>
                </a:tc>
              </a:tr>
              <a:tr h="58140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18.02.14 Химическая технология производства химических соединений</a:t>
                      </a:r>
                      <a:endParaRPr b="0" lang="ru-RU" sz="15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</a:tr>
              <a:tr h="3661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18.02.15 Биохимическое производство</a:t>
                      </a:r>
                      <a:endParaRPr b="0" lang="ru-RU" sz="15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264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18.01.27 Машинист технологических насосов и компрессоров</a:t>
                      </a:r>
                      <a:endParaRPr b="0" lang="ru-RU" sz="15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</a:tr>
              <a:tr h="55836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5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13.02.13 Эксплуатация и обслуживание электрического и электромеханического оборудования (по отраслям)</a:t>
                      </a:r>
                      <a:endParaRPr b="0" lang="ru-RU" sz="15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9120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5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15.02.17 Монтаж, техническое обслуживание, эксплуатация и ремонт промышленного оборудования (по отраслям)</a:t>
                      </a:r>
                      <a:endParaRPr b="0" lang="ru-RU" sz="15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</a:tr>
              <a:tr h="37296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27.02.04 Автоматические системы управления</a:t>
                      </a:r>
                      <a:endParaRPr b="0" lang="ru-RU" sz="15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81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15.01.13 Монтажник-наладчик технологического оборудования</a:t>
                      </a:r>
                      <a:endParaRPr b="0" lang="ru-RU" sz="15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</a:tr>
              <a:tr h="62748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5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15.01.05 Сварщик (ручной и частично механизированной сварки (наплавки)</a:t>
                      </a:r>
                      <a:endParaRPr b="0" lang="ru-RU" sz="15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3" name="Picture 546" descr=""/>
          <p:cNvPicPr/>
          <p:nvPr/>
        </p:nvPicPr>
        <p:blipFill>
          <a:blip r:embed="rId1"/>
          <a:stretch/>
        </p:blipFill>
        <p:spPr>
          <a:xfrm>
            <a:off x="720" y="-105480"/>
            <a:ext cx="2131920" cy="1370520"/>
          </a:xfrm>
          <a:prstGeom prst="rect">
            <a:avLst/>
          </a:prstGeom>
          <a:ln w="0">
            <a:noFill/>
          </a:ln>
        </p:spPr>
      </p:pic>
      <p:sp>
        <p:nvSpPr>
          <p:cNvPr id="394" name="PlaceHolder 1"/>
          <p:cNvSpPr>
            <a:spLocks noGrp="1"/>
          </p:cNvSpPr>
          <p:nvPr>
            <p:ph type="title"/>
          </p:nvPr>
        </p:nvSpPr>
        <p:spPr>
          <a:xfrm>
            <a:off x="1655640" y="-45720"/>
            <a:ext cx="9936360" cy="1251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ru-RU" sz="2800" spc="-1" strike="noStrike">
                <a:solidFill>
                  <a:schemeClr val="accent1">
                    <a:lumMod val="75000"/>
                  </a:schemeClr>
                </a:solidFill>
                <a:latin typeface="Arial"/>
                <a:ea typeface="Arial"/>
              </a:rPr>
              <a:t>Кластер СПО </a:t>
            </a:r>
            <a:br>
              <a:rPr sz="2800"/>
            </a:br>
            <a:r>
              <a:rPr b="1" lang="ru-RU" sz="2800" spc="-1" strike="noStrike">
                <a:solidFill>
                  <a:schemeClr val="accent1">
                    <a:lumMod val="75000"/>
                  </a:schemeClr>
                </a:solidFill>
                <a:latin typeface="Arial"/>
                <a:ea typeface="Arial"/>
              </a:rPr>
              <a:t>«Машиностроение Кузбасса» 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395" name="Table 548"/>
          <p:cNvGraphicFramePr/>
          <p:nvPr/>
        </p:nvGraphicFramePr>
        <p:xfrm>
          <a:off x="299160" y="1421280"/>
          <a:ext cx="5290200" cy="4798800"/>
        </p:xfrm>
        <a:graphic>
          <a:graphicData uri="http://schemas.openxmlformats.org/drawingml/2006/table">
            <a:tbl>
              <a:tblPr/>
              <a:tblGrid>
                <a:gridCol w="1712160"/>
                <a:gridCol w="3578400"/>
              </a:tblGrid>
              <a:tr h="1486800">
                <a:tc>
                  <a:txBody>
                    <a:bodyPr lIns="81360" rIns="81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Базовая образовательная организация СПО </a:t>
                      </a:r>
                      <a:endParaRPr b="0" lang="ru-RU" sz="13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anchor="t" marL="81360" marR="813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81360" rIns="81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ГПОУ «Кузбасский многопрофильный техникум»</a:t>
                      </a:r>
                      <a:endParaRPr b="0" lang="ru-RU" sz="13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b="0" lang="ru-RU" sz="13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Директор – Окружнов Вадим Владимирович</a:t>
                      </a:r>
                      <a:endParaRPr b="0" lang="ru-RU" sz="13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Телефон: 8 (38452) 2-27-27</a:t>
                      </a:r>
                      <a:endParaRPr b="0" lang="ru-RU" sz="13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http://www.pu5belovo.ru</a:t>
                      </a:r>
                      <a:endParaRPr b="0" lang="ru-RU" sz="13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anchor="t" marL="81360" marR="813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4472c4"/>
                    </a:solidFill>
                  </a:tcPr>
                </a:tc>
              </a:tr>
              <a:tr h="870120">
                <a:tc>
                  <a:txBody>
                    <a:bodyPr lIns="81360" rIns="81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Сетевые образовательные организации СПО:</a:t>
                      </a:r>
                      <a:endParaRPr b="0" lang="ru-RU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81360" marR="813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lIns="81360" rIns="81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ГПОУ «Прокопьевский строительный техникум»</a:t>
                      </a:r>
                      <a:endParaRPr b="0" lang="ru-RU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b="0" lang="ru-RU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ГПОУ «Киселевский горный техникум»</a:t>
                      </a:r>
                      <a:endParaRPr b="0" lang="ru-RU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81360" marR="813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</a:tr>
              <a:tr h="2441880">
                <a:tc>
                  <a:txBody>
                    <a:bodyPr lIns="81360" rIns="81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Организации-работодатели:</a:t>
                      </a:r>
                      <a:endParaRPr b="0" lang="ru-RU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b="0" lang="ru-RU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81360" marR="813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lIns="81360" rIns="81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ООО «Беловский машиностроительный завод «Стальком»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АО «Угольная компания «Кузбассразрезуголь»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АО «Научно -производственное предприятие «Кузбассрадио»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ООО «СТМ-Сервис»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</a:rPr>
                        <a:t>АО «Стройсервис»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ООО «ММК-Уголь»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</a:rPr>
                        <a:t>ООО «Б-24» 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81360" marR="813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</a:tr>
            </a:tbl>
          </a:graphicData>
        </a:graphic>
      </p:graphicFrame>
      <p:sp>
        <p:nvSpPr>
          <p:cNvPr id="396" name="PlaceHolder 2"/>
          <p:cNvSpPr>
            <a:spLocks noGrp="1"/>
          </p:cNvSpPr>
          <p:nvPr>
            <p:ph/>
          </p:nvPr>
        </p:nvSpPr>
        <p:spPr>
          <a:xfrm>
            <a:off x="5937480" y="1490400"/>
            <a:ext cx="5014080" cy="365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7" name="Shape 550"/>
          <p:cNvSpPr/>
          <p:nvPr/>
        </p:nvSpPr>
        <p:spPr>
          <a:xfrm>
            <a:off x="6336360" y="499320"/>
            <a:ext cx="5140440" cy="112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1700" spc="-1" strike="noStrike">
                <a:solidFill>
                  <a:srgbClr val="002060"/>
                </a:solidFill>
                <a:latin typeface="Arial"/>
                <a:ea typeface="Arial"/>
              </a:rPr>
              <a:t>Образовательные программы СПО, планируемые 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1700" spc="-1" strike="noStrike">
                <a:solidFill>
                  <a:srgbClr val="002060"/>
                </a:solidFill>
                <a:latin typeface="Arial"/>
                <a:ea typeface="Arial"/>
              </a:rPr>
              <a:t>к реализации в рамках ФП «Профессионалитет»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398" name="Table 551"/>
          <p:cNvGraphicFramePr/>
          <p:nvPr/>
        </p:nvGraphicFramePr>
        <p:xfrm>
          <a:off x="5987160" y="1355760"/>
          <a:ext cx="5311800" cy="4589280"/>
        </p:xfrm>
        <a:graphic>
          <a:graphicData uri="http://schemas.openxmlformats.org/drawingml/2006/table">
            <a:tbl>
              <a:tblPr/>
              <a:tblGrid>
                <a:gridCol w="5312160"/>
              </a:tblGrid>
              <a:tr h="446040">
                <a:tc>
                  <a:txBody>
                    <a:bodyPr lIns="32760" rIns="3276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300" spc="-1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Код и наименование специальности</a:t>
                      </a:r>
                      <a:endParaRPr b="0" lang="ru-RU" sz="13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anchor="t" marL="32760" marR="3276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4472c4"/>
                    </a:solidFill>
                  </a:tcPr>
                </a:tc>
              </a:tr>
              <a:tr h="658080">
                <a:tc>
                  <a:txBody>
                    <a:bodyPr lIns="32760" rIns="327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500" spc="-1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</a:rPr>
                        <a:t>15.01.05 Сварщик (ручной и частично механизированной сварки (наплавки)</a:t>
                      </a:r>
                      <a:endParaRPr b="0" lang="ru-RU" sz="15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2760" marR="3276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</a:tr>
              <a:tr h="626760">
                <a:tc>
                  <a:txBody>
                    <a:bodyPr lIns="32760" rIns="327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500" spc="-1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</a:rPr>
                        <a:t>15.02.09 Аддитивные технологии</a:t>
                      </a:r>
                      <a:endParaRPr b="0" lang="ru-RU" sz="15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2760" marR="3276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87120">
                <a:tc>
                  <a:txBody>
                    <a:bodyPr lIns="32760" rIns="327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500" spc="-1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</a:rPr>
                        <a:t>15.02.17 Монтаж, техническое обслуживание, эксплуатация и ремонт промышленного оборудования (по отраслям)</a:t>
                      </a:r>
                      <a:endParaRPr b="0" lang="ru-RU" sz="15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2760" marR="3276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</a:tr>
              <a:tr h="514800">
                <a:tc>
                  <a:txBody>
                    <a:bodyPr lIns="32760" rIns="327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500" spc="-1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</a:rPr>
                        <a:t>27.02.04 Автоматические системы управления</a:t>
                      </a:r>
                      <a:endParaRPr b="0" lang="ru-RU" sz="15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2760" marR="3276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13960">
                <a:tc>
                  <a:txBody>
                    <a:bodyPr lIns="32760" rIns="327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500" spc="-1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</a:rPr>
                        <a:t>23.01.10 Слесарь по обслуживанию и ремонту подвижного состава</a:t>
                      </a:r>
                      <a:endParaRPr b="0" lang="ru-RU" sz="15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2760" marR="3276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</a:tr>
              <a:tr h="542520">
                <a:tc>
                  <a:txBody>
                    <a:bodyPr lIns="32760" rIns="327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5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27.02.04 Автоматические системы управления </a:t>
                      </a:r>
                      <a:endParaRPr b="0" lang="ru-RU" sz="15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2760" marR="3276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399" name="Picture 553" descr=""/>
          <p:cNvPicPr/>
          <p:nvPr/>
        </p:nvPicPr>
        <p:blipFill>
          <a:blip r:embed="rId2"/>
          <a:stretch/>
        </p:blipFill>
        <p:spPr>
          <a:xfrm>
            <a:off x="390960" y="2130120"/>
            <a:ext cx="675000" cy="6951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PlaceHolder 1"/>
          <p:cNvSpPr>
            <a:spLocks noGrp="1"/>
          </p:cNvSpPr>
          <p:nvPr>
            <p:ph type="title"/>
          </p:nvPr>
        </p:nvSpPr>
        <p:spPr>
          <a:xfrm>
            <a:off x="2199600" y="141480"/>
            <a:ext cx="4432680" cy="1251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ru-RU" sz="3020" spc="-1" strike="noStrike">
                <a:solidFill>
                  <a:schemeClr val="accent1">
                    <a:lumMod val="75000"/>
                  </a:schemeClr>
                </a:solidFill>
                <a:latin typeface="Arial"/>
                <a:ea typeface="Arial"/>
              </a:rPr>
              <a:t>Кластер СПО </a:t>
            </a:r>
            <a:br>
              <a:rPr sz="3020"/>
            </a:br>
            <a:r>
              <a:rPr b="1" lang="ru-RU" sz="3020" spc="-1" strike="noStrike">
                <a:solidFill>
                  <a:schemeClr val="accent1">
                    <a:lumMod val="75000"/>
                  </a:schemeClr>
                </a:solidFill>
                <a:latin typeface="Arial"/>
                <a:ea typeface="Arial"/>
              </a:rPr>
              <a:t>«Спектр возможностей»</a:t>
            </a:r>
            <a:endParaRPr b="0" lang="ru-RU" sz="302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401" name="Table 568"/>
          <p:cNvGraphicFramePr/>
          <p:nvPr/>
        </p:nvGraphicFramePr>
        <p:xfrm>
          <a:off x="576360" y="1429920"/>
          <a:ext cx="5205240" cy="4876200"/>
        </p:xfrm>
        <a:graphic>
          <a:graphicData uri="http://schemas.openxmlformats.org/drawingml/2006/table">
            <a:tbl>
              <a:tblPr/>
              <a:tblGrid>
                <a:gridCol w="1684440"/>
                <a:gridCol w="3521160"/>
              </a:tblGrid>
              <a:tr h="1350360">
                <a:tc>
                  <a:txBody>
                    <a:bodyPr lIns="83520" rIns="8352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Базовая образовательная организация СПО </a:t>
                      </a:r>
                      <a:endParaRPr b="0" lang="ru-RU" sz="13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anchor="t" marL="83520" marR="835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83520" rIns="8352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300" spc="-1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</a:rPr>
                        <a:t>ГПОУ «Сибирский колледж сервиса и технологий»</a:t>
                      </a:r>
                      <a:endParaRPr b="0" lang="ru-RU" sz="13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b="0" lang="ru-RU" sz="13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300" spc="-1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</a:rPr>
                        <a:t>Директор – Ижмулкин Олег Петрович</a:t>
                      </a:r>
                      <a:endParaRPr b="0" lang="ru-RU" sz="13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300" spc="-1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</a:rPr>
                        <a:t>Телефон: +7 (3842) 28-14-87</a:t>
                      </a:r>
                      <a:endParaRPr b="0" lang="ru-RU" sz="13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300" spc="-1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https://scst42.kemobl.ru</a:t>
                      </a:r>
                      <a:endParaRPr b="0" lang="ru-RU" sz="13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anchor="t" marL="83520" marR="835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4472c4"/>
                    </a:solidFill>
                  </a:tcPr>
                </a:tc>
              </a:tr>
              <a:tr h="1918080">
                <a:tc>
                  <a:txBody>
                    <a:bodyPr lIns="83520" rIns="8352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Сетевые образовательные организации СПО:</a:t>
                      </a:r>
                      <a:endParaRPr b="0" lang="ru-RU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83520" marR="835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lIns="83520" rIns="8352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</a:rPr>
                        <a:t>ГПОУ«Юргинский технологический колледж» имени Павлючкова Геннадия Антоновича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</a:rPr>
                        <a:t>ГПОУ «Кемеровский техникум индустрии питания и сферы услуг» 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</a:rPr>
                        <a:t>ГПОУ «Ленинск-Кузнецкий политехнический техникум»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</a:rPr>
                        <a:t>ГПОУ «Кузнецкий техникум сервиса и дизайна» им. Волкова В.А.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83520" marR="835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9"/>
                    </a:solidFill>
                  </a:tcPr>
                </a:tc>
              </a:tr>
              <a:tr h="1607760">
                <a:tc>
                  <a:txBody>
                    <a:bodyPr lIns="83520" rIns="8352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Организации-работодатели:</a:t>
                      </a:r>
                      <a:endParaRPr b="0" lang="ru-RU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b="0" lang="ru-RU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83520" marR="835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lIns="83520" rIns="8352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МАУ «Школьное питание»;</a:t>
                      </a:r>
                      <a:endParaRPr b="0" lang="ru-RU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ООО «Гриль42»;</a:t>
                      </a:r>
                      <a:endParaRPr b="0" lang="ru-RU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ООО «Санаторий Танай»;</a:t>
                      </a:r>
                      <a:endParaRPr b="0" lang="ru-RU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ООО «Отель Кемерово»;</a:t>
                      </a:r>
                      <a:endParaRPr b="0" lang="ru-RU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ООО «Сувенирная Мануфактура»;</a:t>
                      </a:r>
                      <a:endParaRPr b="0" lang="ru-RU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ООО «Экспо-Кемерово»;</a:t>
                      </a:r>
                      <a:endParaRPr b="0" lang="ru-RU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ООО «Шарм»</a:t>
                      </a:r>
                      <a:endParaRPr b="0" lang="ru-RU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83520" marR="835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4"/>
                    </a:solidFill>
                  </a:tcPr>
                </a:tc>
              </a:tr>
            </a:tbl>
          </a:graphicData>
        </a:graphic>
      </p:graphicFrame>
      <p:sp>
        <p:nvSpPr>
          <p:cNvPr id="402" name="Shape 570"/>
          <p:cNvSpPr/>
          <p:nvPr/>
        </p:nvSpPr>
        <p:spPr>
          <a:xfrm>
            <a:off x="5987160" y="351360"/>
            <a:ext cx="4942800" cy="112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1700" spc="-1" strike="noStrike">
                <a:solidFill>
                  <a:srgbClr val="002060"/>
                </a:solidFill>
                <a:latin typeface="Arial"/>
                <a:ea typeface="Arial"/>
              </a:rPr>
              <a:t>Образовательные программы СПО, планируемые 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1700" spc="-1" strike="noStrike">
                <a:solidFill>
                  <a:srgbClr val="002060"/>
                </a:solidFill>
                <a:latin typeface="Arial"/>
                <a:ea typeface="Arial"/>
              </a:rPr>
              <a:t>к реализации в рамках ФП «Профессионалитет»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403" name="Table 571"/>
          <p:cNvGraphicFramePr/>
          <p:nvPr/>
        </p:nvGraphicFramePr>
        <p:xfrm>
          <a:off x="5987160" y="1490760"/>
          <a:ext cx="5311800" cy="390960"/>
        </p:xfrm>
        <a:graphic>
          <a:graphicData uri="http://schemas.openxmlformats.org/drawingml/2006/table">
            <a:tbl>
              <a:tblPr/>
              <a:tblGrid>
                <a:gridCol w="5312160"/>
              </a:tblGrid>
              <a:tr h="390960">
                <a:tc>
                  <a:txBody>
                    <a:bodyPr lIns="32760" rIns="3276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300" spc="-1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Код и наименование специальности</a:t>
                      </a:r>
                      <a:endParaRPr b="0" lang="ru-RU" sz="13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anchor="t" marL="32760" marR="3276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rgbClr val="4472c4"/>
                    </a:solidFill>
                  </a:tcPr>
                </a:tc>
              </a:tr>
            </a:tbl>
          </a:graphicData>
        </a:graphic>
      </p:graphicFrame>
      <p:pic>
        <p:nvPicPr>
          <p:cNvPr id="404" name="Picture 573" descr=""/>
          <p:cNvPicPr/>
          <p:nvPr/>
        </p:nvPicPr>
        <p:blipFill>
          <a:blip r:embed="rId1"/>
          <a:stretch/>
        </p:blipFill>
        <p:spPr>
          <a:xfrm>
            <a:off x="648000" y="2100600"/>
            <a:ext cx="809280" cy="720360"/>
          </a:xfrm>
          <a:prstGeom prst="rect">
            <a:avLst/>
          </a:prstGeom>
          <a:ln w="0">
            <a:noFill/>
          </a:ln>
        </p:spPr>
      </p:pic>
      <p:pic>
        <p:nvPicPr>
          <p:cNvPr id="405" name="Picture 2" descr="Московский образовательный комплекс ЗАПАД | Образовательная программа « Профессионалитет»"/>
          <p:cNvPicPr/>
          <p:nvPr/>
        </p:nvPicPr>
        <p:blipFill>
          <a:blip r:embed="rId2"/>
          <a:stretch/>
        </p:blipFill>
        <p:spPr>
          <a:xfrm>
            <a:off x="218520" y="117000"/>
            <a:ext cx="1940760" cy="127548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406" name="Таблица 1"/>
          <p:cNvGraphicFramePr/>
          <p:nvPr/>
        </p:nvGraphicFramePr>
        <p:xfrm>
          <a:off x="5987160" y="1882080"/>
          <a:ext cx="5311440" cy="2328480"/>
        </p:xfrm>
        <a:graphic>
          <a:graphicData uri="http://schemas.openxmlformats.org/drawingml/2006/table">
            <a:tbl>
              <a:tblPr/>
              <a:tblGrid>
                <a:gridCol w="2264040"/>
                <a:gridCol w="3047760"/>
              </a:tblGrid>
              <a:tr h="132840">
                <a:tc>
                  <a:txBody>
                    <a:bodyPr lIns="68400" rIns="6840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43.02.17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 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15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Технологии индустрии красоты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15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 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</a:tr>
              <a:tr h="201600">
                <a:tc>
                  <a:txBody>
                    <a:bodyPr lIns="68400" rIns="6840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43.02.16</a:t>
                      </a:r>
                      <a:endParaRPr b="0" lang="ru-RU" sz="14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anchor="t"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15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Туризм и гостеприимство</a:t>
                      </a:r>
                      <a:endParaRPr b="0" lang="ru-RU" sz="14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15000"/>
                        </a:lnSpc>
                        <a:tabLst>
                          <a:tab algn="l" pos="0"/>
                        </a:tabLst>
                      </a:pPr>
                      <a:endParaRPr b="0" lang="ru-RU" sz="14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anchor="t"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74680">
                <a:tc>
                  <a:txBody>
                    <a:bodyPr lIns="68400" rIns="6840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43.02.15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15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Поварское и кондитерское дело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15000"/>
                        </a:lnSpc>
                        <a:tabLst>
                          <a:tab algn="l" pos="0"/>
                        </a:tabLst>
                      </a:pP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</a:tr>
              <a:tr h="200520">
                <a:tc>
                  <a:txBody>
                    <a:bodyPr lIns="68400" rIns="6840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54.02.01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15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Дизайн (по отраслям)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15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 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8400" marR="684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7" name="Picture 590" descr=""/>
          <p:cNvPicPr/>
          <p:nvPr/>
        </p:nvPicPr>
        <p:blipFill>
          <a:blip r:embed="rId1"/>
          <a:srcRect l="0" t="0" r="21552" b="0"/>
          <a:stretch/>
        </p:blipFill>
        <p:spPr>
          <a:xfrm flipH="1" rot="10800000">
            <a:off x="0" y="14400"/>
            <a:ext cx="4383360" cy="3562920"/>
          </a:xfrm>
          <a:prstGeom prst="rect">
            <a:avLst/>
          </a:prstGeom>
          <a:ln w="0">
            <a:noFill/>
          </a:ln>
        </p:spPr>
      </p:pic>
      <p:sp>
        <p:nvSpPr>
          <p:cNvPr id="408" name="object 40"/>
          <p:cNvSpPr/>
          <p:nvPr/>
        </p:nvSpPr>
        <p:spPr>
          <a:xfrm flipH="1">
            <a:off x="8422560" y="3564000"/>
            <a:ext cx="393480" cy="307800"/>
          </a:xfrm>
          <a:custGeom>
            <a:avLst/>
            <a:gdLst>
              <a:gd name="textAreaLeft" fmla="*/ 360 w 393480"/>
              <a:gd name="textAreaRight" fmla="*/ 394560 w 393480"/>
              <a:gd name="textAreaTop" fmla="*/ 0 h 307800"/>
              <a:gd name="textAreaBottom" fmla="*/ 308520 h 307800"/>
            </a:gdLst>
            <a:ahLst/>
            <a:rect l="textAreaLeft" t="textAreaTop" r="textAreaRight" b="textAreaBottom"/>
            <a:pathLst>
              <a:path w="0" h="194310">
                <a:moveTo>
                  <a:pt x="0" y="0"/>
                </a:moveTo>
                <a:lnTo>
                  <a:pt x="0" y="194182"/>
                </a:lnTo>
              </a:path>
            </a:pathLst>
          </a:custGeom>
          <a:noFill/>
          <a:ln w="12700">
            <a:solidFill>
              <a:srgbClr val="002060"/>
            </a:solidFill>
            <a:prstDash val="sysDash"/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920" spc="-1" strike="noStrike">
              <a:solidFill>
                <a:schemeClr val="dk2"/>
              </a:solidFill>
              <a:latin typeface="Arial"/>
            </a:endParaRPr>
          </a:p>
        </p:txBody>
      </p:sp>
      <p:sp>
        <p:nvSpPr>
          <p:cNvPr id="409" name="object 5"/>
          <p:cNvSpPr/>
          <p:nvPr/>
        </p:nvSpPr>
        <p:spPr>
          <a:xfrm>
            <a:off x="6350760" y="3013560"/>
            <a:ext cx="4885200" cy="533160"/>
          </a:xfrm>
          <a:custGeom>
            <a:avLst/>
            <a:gdLst>
              <a:gd name="textAreaLeft" fmla="*/ 0 w 4885200"/>
              <a:gd name="textAreaRight" fmla="*/ 4885920 w 4885200"/>
              <a:gd name="textAreaTop" fmla="*/ 0 h 533160"/>
              <a:gd name="textAreaBottom" fmla="*/ 533880 h 533160"/>
            </a:gdLst>
            <a:ahLst/>
            <a:rect l="textAreaLeft" t="textAreaTop" r="textAreaRight" b="textAreaBottom"/>
            <a:pathLst>
              <a:path w="4578350" h="745489">
                <a:moveTo>
                  <a:pt x="0" y="124206"/>
                </a:moveTo>
                <a:lnTo>
                  <a:pt x="9763" y="75866"/>
                </a:lnTo>
                <a:lnTo>
                  <a:pt x="36385" y="36385"/>
                </a:lnTo>
                <a:lnTo>
                  <a:pt x="75866" y="9763"/>
                </a:lnTo>
                <a:lnTo>
                  <a:pt x="124205" y="0"/>
                </a:lnTo>
                <a:lnTo>
                  <a:pt x="4453890" y="0"/>
                </a:lnTo>
                <a:lnTo>
                  <a:pt x="4502229" y="9763"/>
                </a:lnTo>
                <a:lnTo>
                  <a:pt x="4541710" y="36385"/>
                </a:lnTo>
                <a:lnTo>
                  <a:pt x="4568332" y="75866"/>
                </a:lnTo>
                <a:lnTo>
                  <a:pt x="4578096" y="124206"/>
                </a:lnTo>
                <a:lnTo>
                  <a:pt x="4578096" y="621029"/>
                </a:lnTo>
                <a:lnTo>
                  <a:pt x="4568332" y="669369"/>
                </a:lnTo>
                <a:lnTo>
                  <a:pt x="4541710" y="708850"/>
                </a:lnTo>
                <a:lnTo>
                  <a:pt x="4502229" y="735472"/>
                </a:lnTo>
                <a:lnTo>
                  <a:pt x="4453890" y="745236"/>
                </a:lnTo>
                <a:lnTo>
                  <a:pt x="124205" y="745236"/>
                </a:lnTo>
                <a:lnTo>
                  <a:pt x="75866" y="735472"/>
                </a:lnTo>
                <a:lnTo>
                  <a:pt x="36385" y="708850"/>
                </a:lnTo>
                <a:lnTo>
                  <a:pt x="9763" y="669369"/>
                </a:lnTo>
                <a:lnTo>
                  <a:pt x="0" y="621029"/>
                </a:lnTo>
                <a:lnTo>
                  <a:pt x="0" y="124206"/>
                </a:lnTo>
                <a:close/>
              </a:path>
            </a:pathLst>
          </a:custGeom>
          <a:noFill/>
          <a:ln w="12700">
            <a:solidFill>
              <a:srgbClr val="00206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920" spc="-1" strike="noStrike">
              <a:solidFill>
                <a:schemeClr val="dk2"/>
              </a:solidFill>
              <a:latin typeface="Arial"/>
            </a:endParaRPr>
          </a:p>
        </p:txBody>
      </p:sp>
      <p:sp>
        <p:nvSpPr>
          <p:cNvPr id="410" name="object 7"/>
          <p:cNvSpPr/>
          <p:nvPr/>
        </p:nvSpPr>
        <p:spPr>
          <a:xfrm>
            <a:off x="6303600" y="3879720"/>
            <a:ext cx="4885200" cy="1973520"/>
          </a:xfrm>
          <a:custGeom>
            <a:avLst/>
            <a:gdLst>
              <a:gd name="textAreaLeft" fmla="*/ 0 w 4885200"/>
              <a:gd name="textAreaRight" fmla="*/ 4885920 w 4885200"/>
              <a:gd name="textAreaTop" fmla="*/ 0 h 1973520"/>
              <a:gd name="textAreaBottom" fmla="*/ 1974240 h 1973520"/>
            </a:gdLst>
            <a:ahLst/>
            <a:rect l="textAreaLeft" t="textAreaTop" r="textAreaRight" b="textAreaBottom"/>
            <a:pathLst>
              <a:path w="4578350" h="1751329">
                <a:moveTo>
                  <a:pt x="0" y="130556"/>
                </a:moveTo>
                <a:lnTo>
                  <a:pt x="10255" y="79724"/>
                </a:lnTo>
                <a:lnTo>
                  <a:pt x="38226" y="38227"/>
                </a:lnTo>
                <a:lnTo>
                  <a:pt x="79724" y="10255"/>
                </a:lnTo>
                <a:lnTo>
                  <a:pt x="130555" y="0"/>
                </a:lnTo>
                <a:lnTo>
                  <a:pt x="4447540" y="0"/>
                </a:lnTo>
                <a:lnTo>
                  <a:pt x="4498371" y="10255"/>
                </a:lnTo>
                <a:lnTo>
                  <a:pt x="4539869" y="38226"/>
                </a:lnTo>
                <a:lnTo>
                  <a:pt x="4567840" y="79724"/>
                </a:lnTo>
                <a:lnTo>
                  <a:pt x="4578096" y="130556"/>
                </a:lnTo>
                <a:lnTo>
                  <a:pt x="4578096" y="1620520"/>
                </a:lnTo>
                <a:lnTo>
                  <a:pt x="4567840" y="1671351"/>
                </a:lnTo>
                <a:lnTo>
                  <a:pt x="4539869" y="1712849"/>
                </a:lnTo>
                <a:lnTo>
                  <a:pt x="4498371" y="1740820"/>
                </a:lnTo>
                <a:lnTo>
                  <a:pt x="4447540" y="1751076"/>
                </a:lnTo>
                <a:lnTo>
                  <a:pt x="130555" y="1751076"/>
                </a:lnTo>
                <a:lnTo>
                  <a:pt x="79724" y="1740820"/>
                </a:lnTo>
                <a:lnTo>
                  <a:pt x="38226" y="1712849"/>
                </a:lnTo>
                <a:lnTo>
                  <a:pt x="10255" y="1671351"/>
                </a:lnTo>
                <a:lnTo>
                  <a:pt x="0" y="1620520"/>
                </a:lnTo>
                <a:lnTo>
                  <a:pt x="0" y="130556"/>
                </a:lnTo>
                <a:close/>
              </a:path>
            </a:pathLst>
          </a:custGeom>
          <a:noFill/>
          <a:ln w="12699">
            <a:solidFill>
              <a:srgbClr val="00206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920" spc="-1" strike="noStrike">
              <a:solidFill>
                <a:schemeClr val="dk2"/>
              </a:solidFill>
              <a:latin typeface="Arial"/>
            </a:endParaRPr>
          </a:p>
        </p:txBody>
      </p:sp>
      <p:sp>
        <p:nvSpPr>
          <p:cNvPr id="411" name="object 9"/>
          <p:cNvSpPr/>
          <p:nvPr/>
        </p:nvSpPr>
        <p:spPr>
          <a:xfrm>
            <a:off x="6321600" y="2459160"/>
            <a:ext cx="4883760" cy="446400"/>
          </a:xfrm>
          <a:custGeom>
            <a:avLst/>
            <a:gdLst>
              <a:gd name="textAreaLeft" fmla="*/ 0 w 4883760"/>
              <a:gd name="textAreaRight" fmla="*/ 4884480 w 4883760"/>
              <a:gd name="textAreaTop" fmla="*/ 0 h 446400"/>
              <a:gd name="textAreaBottom" fmla="*/ 447120 h 446400"/>
            </a:gdLst>
            <a:ahLst/>
            <a:rect l="textAreaLeft" t="textAreaTop" r="textAreaRight" b="textAreaBottom"/>
            <a:pathLst>
              <a:path w="4577080" h="419100">
                <a:moveTo>
                  <a:pt x="0" y="69850"/>
                </a:moveTo>
                <a:lnTo>
                  <a:pt x="5484" y="42648"/>
                </a:lnTo>
                <a:lnTo>
                  <a:pt x="20447" y="20447"/>
                </a:lnTo>
                <a:lnTo>
                  <a:pt x="42648" y="5484"/>
                </a:lnTo>
                <a:lnTo>
                  <a:pt x="69850" y="0"/>
                </a:lnTo>
                <a:lnTo>
                  <a:pt x="4506722" y="0"/>
                </a:lnTo>
                <a:lnTo>
                  <a:pt x="4533923" y="5484"/>
                </a:lnTo>
                <a:lnTo>
                  <a:pt x="4556125" y="20447"/>
                </a:lnTo>
                <a:lnTo>
                  <a:pt x="4571087" y="42648"/>
                </a:lnTo>
                <a:lnTo>
                  <a:pt x="4576572" y="69850"/>
                </a:lnTo>
                <a:lnTo>
                  <a:pt x="4576572" y="349250"/>
                </a:lnTo>
                <a:lnTo>
                  <a:pt x="4571087" y="376441"/>
                </a:lnTo>
                <a:lnTo>
                  <a:pt x="4556125" y="398643"/>
                </a:lnTo>
                <a:lnTo>
                  <a:pt x="4533923" y="413611"/>
                </a:lnTo>
                <a:lnTo>
                  <a:pt x="4506722" y="419100"/>
                </a:lnTo>
                <a:lnTo>
                  <a:pt x="69850" y="419100"/>
                </a:lnTo>
                <a:lnTo>
                  <a:pt x="42648" y="413611"/>
                </a:lnTo>
                <a:lnTo>
                  <a:pt x="20446" y="398643"/>
                </a:lnTo>
                <a:lnTo>
                  <a:pt x="5484" y="376441"/>
                </a:lnTo>
                <a:lnTo>
                  <a:pt x="0" y="349250"/>
                </a:lnTo>
                <a:lnTo>
                  <a:pt x="0" y="69850"/>
                </a:lnTo>
                <a:close/>
              </a:path>
            </a:pathLst>
          </a:custGeom>
          <a:noFill/>
          <a:ln w="12700">
            <a:solidFill>
              <a:srgbClr val="00206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920" spc="-1" strike="noStrike">
              <a:solidFill>
                <a:schemeClr val="dk2"/>
              </a:solidFill>
              <a:latin typeface="Arial"/>
            </a:endParaRPr>
          </a:p>
        </p:txBody>
      </p:sp>
      <p:sp>
        <p:nvSpPr>
          <p:cNvPr id="412" name="object 11"/>
          <p:cNvSpPr/>
          <p:nvPr/>
        </p:nvSpPr>
        <p:spPr>
          <a:xfrm>
            <a:off x="6352200" y="1644120"/>
            <a:ext cx="4883760" cy="692640"/>
          </a:xfrm>
          <a:custGeom>
            <a:avLst/>
            <a:gdLst>
              <a:gd name="textAreaLeft" fmla="*/ 0 w 4883760"/>
              <a:gd name="textAreaRight" fmla="*/ 4884480 w 4883760"/>
              <a:gd name="textAreaTop" fmla="*/ 0 h 692640"/>
              <a:gd name="textAreaBottom" fmla="*/ 693360 h 692640"/>
            </a:gdLst>
            <a:ahLst/>
            <a:rect l="textAreaLeft" t="textAreaTop" r="textAreaRight" b="textAreaBottom"/>
            <a:pathLst>
              <a:path w="4577080" h="649604">
                <a:moveTo>
                  <a:pt x="0" y="108203"/>
                </a:moveTo>
                <a:lnTo>
                  <a:pt x="8495" y="66088"/>
                </a:lnTo>
                <a:lnTo>
                  <a:pt x="31670" y="31694"/>
                </a:lnTo>
                <a:lnTo>
                  <a:pt x="66061" y="8504"/>
                </a:lnTo>
                <a:lnTo>
                  <a:pt x="108203" y="0"/>
                </a:lnTo>
                <a:lnTo>
                  <a:pt x="4468368" y="0"/>
                </a:lnTo>
                <a:lnTo>
                  <a:pt x="4510510" y="8504"/>
                </a:lnTo>
                <a:lnTo>
                  <a:pt x="4544901" y="31694"/>
                </a:lnTo>
                <a:lnTo>
                  <a:pt x="4568076" y="66088"/>
                </a:lnTo>
                <a:lnTo>
                  <a:pt x="4576572" y="108203"/>
                </a:lnTo>
                <a:lnTo>
                  <a:pt x="4576572" y="541019"/>
                </a:lnTo>
                <a:lnTo>
                  <a:pt x="4568076" y="583135"/>
                </a:lnTo>
                <a:lnTo>
                  <a:pt x="4544901" y="617529"/>
                </a:lnTo>
                <a:lnTo>
                  <a:pt x="4510510" y="640719"/>
                </a:lnTo>
                <a:lnTo>
                  <a:pt x="4468368" y="649224"/>
                </a:lnTo>
                <a:lnTo>
                  <a:pt x="108203" y="649224"/>
                </a:lnTo>
                <a:lnTo>
                  <a:pt x="66061" y="640719"/>
                </a:lnTo>
                <a:lnTo>
                  <a:pt x="31670" y="617529"/>
                </a:lnTo>
                <a:lnTo>
                  <a:pt x="8495" y="583135"/>
                </a:lnTo>
                <a:lnTo>
                  <a:pt x="0" y="541019"/>
                </a:lnTo>
                <a:lnTo>
                  <a:pt x="0" y="108203"/>
                </a:lnTo>
                <a:close/>
              </a:path>
            </a:pathLst>
          </a:custGeom>
          <a:noFill/>
          <a:ln w="12700">
            <a:solidFill>
              <a:srgbClr val="00206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920" spc="-1" strike="noStrike">
              <a:solidFill>
                <a:schemeClr val="dk2"/>
              </a:solidFill>
              <a:latin typeface="Arial"/>
            </a:endParaRPr>
          </a:p>
        </p:txBody>
      </p:sp>
      <p:sp>
        <p:nvSpPr>
          <p:cNvPr id="413" name="object 12"/>
          <p:cNvSpPr/>
          <p:nvPr/>
        </p:nvSpPr>
        <p:spPr>
          <a:xfrm>
            <a:off x="6418440" y="2515320"/>
            <a:ext cx="319860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960" bIns="0" anchor="t">
            <a:spAutoFit/>
          </a:bodyPr>
          <a:p>
            <a:pPr marL="13680" defTabSz="914400">
              <a:lnSpc>
                <a:spcPct val="100000"/>
              </a:lnSpc>
              <a:spcBef>
                <a:spcPts val="102"/>
              </a:spcBef>
            </a:pPr>
            <a:r>
              <a:rPr b="1" lang="ru-RU" sz="1070" spc="7" strike="noStrike">
                <a:solidFill>
                  <a:schemeClr val="dk2"/>
                </a:solidFill>
                <a:latin typeface="Arial"/>
              </a:rPr>
              <a:t>Выбор</a:t>
            </a:r>
            <a:r>
              <a:rPr b="1" lang="ru-RU" sz="1070" spc="219" strike="noStrike">
                <a:solidFill>
                  <a:schemeClr val="dk2"/>
                </a:solidFill>
                <a:latin typeface="Arial"/>
              </a:rPr>
              <a:t> </a:t>
            </a:r>
            <a:r>
              <a:rPr b="1" lang="ru-RU" sz="1070" spc="7" strike="noStrike">
                <a:solidFill>
                  <a:schemeClr val="dk2"/>
                </a:solidFill>
                <a:latin typeface="Arial"/>
              </a:rPr>
              <a:t>образовательной</a:t>
            </a:r>
            <a:r>
              <a:rPr b="1" lang="ru-RU" sz="1070" spc="231" strike="noStrike">
                <a:solidFill>
                  <a:schemeClr val="dk2"/>
                </a:solidFill>
                <a:latin typeface="Arial"/>
              </a:rPr>
              <a:t> </a:t>
            </a:r>
            <a:r>
              <a:rPr b="1" lang="ru-RU" sz="1070" spc="-12" strike="noStrike">
                <a:solidFill>
                  <a:schemeClr val="dk2"/>
                </a:solidFill>
                <a:latin typeface="Arial"/>
              </a:rPr>
              <a:t>организации</a:t>
            </a:r>
            <a:endParaRPr b="0" lang="ru-RU" sz="1070" spc="-1" strike="noStrike">
              <a:solidFill>
                <a:srgbClr val="000000"/>
              </a:solidFill>
              <a:latin typeface="Arial"/>
            </a:endParaRPr>
          </a:p>
          <a:p>
            <a:pPr marL="13680" defTabSz="914400">
              <a:lnSpc>
                <a:spcPct val="100000"/>
              </a:lnSpc>
            </a:pPr>
            <a:r>
              <a:rPr b="0" i="1" lang="ru-RU" sz="1070" spc="-1" strike="noStrike">
                <a:solidFill>
                  <a:schemeClr val="dk2"/>
                </a:solidFill>
                <a:latin typeface="Arial"/>
              </a:rPr>
              <a:t>для</a:t>
            </a:r>
            <a:r>
              <a:rPr b="0" i="1" lang="ru-RU" sz="1070" spc="49" strike="noStrike">
                <a:solidFill>
                  <a:schemeClr val="dk2"/>
                </a:solidFill>
                <a:latin typeface="Arial"/>
              </a:rPr>
              <a:t> </a:t>
            </a:r>
            <a:r>
              <a:rPr b="0" i="1" lang="ru-RU" sz="1070" spc="-1" strike="noStrike">
                <a:solidFill>
                  <a:schemeClr val="dk2"/>
                </a:solidFill>
                <a:latin typeface="Arial"/>
              </a:rPr>
              <a:t>заключения</a:t>
            </a:r>
            <a:r>
              <a:rPr b="0" i="1" lang="ru-RU" sz="1070" spc="63" strike="noStrike">
                <a:solidFill>
                  <a:schemeClr val="dk2"/>
                </a:solidFill>
                <a:latin typeface="Arial"/>
              </a:rPr>
              <a:t> </a:t>
            </a:r>
            <a:r>
              <a:rPr b="0" i="1" lang="ru-RU" sz="1070" spc="-1" strike="noStrike">
                <a:solidFill>
                  <a:schemeClr val="dk2"/>
                </a:solidFill>
                <a:latin typeface="Arial"/>
              </a:rPr>
              <a:t>соглашения</a:t>
            </a:r>
            <a:r>
              <a:rPr b="0" i="1" lang="ru-RU" sz="1070" spc="92" strike="noStrike">
                <a:solidFill>
                  <a:schemeClr val="dk2"/>
                </a:solidFill>
                <a:latin typeface="Arial"/>
              </a:rPr>
              <a:t> </a:t>
            </a:r>
            <a:r>
              <a:rPr b="0" i="1" lang="ru-RU" sz="1070" spc="-1" strike="noStrike">
                <a:solidFill>
                  <a:schemeClr val="dk2"/>
                </a:solidFill>
                <a:latin typeface="Arial"/>
              </a:rPr>
              <a:t>о</a:t>
            </a:r>
            <a:r>
              <a:rPr b="0" i="1" lang="ru-RU" sz="1070" spc="49" strike="noStrike">
                <a:solidFill>
                  <a:schemeClr val="dk2"/>
                </a:solidFill>
                <a:latin typeface="Arial"/>
              </a:rPr>
              <a:t> </a:t>
            </a:r>
            <a:r>
              <a:rPr b="0" i="1" lang="ru-RU" sz="1070" spc="-12" strike="noStrike">
                <a:solidFill>
                  <a:schemeClr val="dk2"/>
                </a:solidFill>
                <a:latin typeface="Arial"/>
              </a:rPr>
              <a:t>партнерстве</a:t>
            </a:r>
            <a:endParaRPr b="0" lang="ru-RU" sz="107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4" name="object 13"/>
          <p:cNvSpPr/>
          <p:nvPr/>
        </p:nvSpPr>
        <p:spPr>
          <a:xfrm>
            <a:off x="6418440" y="3042000"/>
            <a:ext cx="4404240" cy="50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960" bIns="0" anchor="t">
            <a:spAutoFit/>
          </a:bodyPr>
          <a:p>
            <a:pPr marL="13680" defTabSz="914400">
              <a:lnSpc>
                <a:spcPct val="100000"/>
              </a:lnSpc>
              <a:spcBef>
                <a:spcPts val="102"/>
              </a:spcBef>
            </a:pPr>
            <a:r>
              <a:rPr b="1" lang="ru-RU" sz="1070" spc="-1" strike="noStrike">
                <a:solidFill>
                  <a:schemeClr val="dk2"/>
                </a:solidFill>
                <a:latin typeface="Arial"/>
              </a:rPr>
              <a:t>Установка</a:t>
            </a:r>
            <a:r>
              <a:rPr b="1" lang="ru-RU" sz="1070" spc="250" strike="noStrike">
                <a:solidFill>
                  <a:schemeClr val="dk2"/>
                </a:solidFill>
                <a:latin typeface="Arial"/>
              </a:rPr>
              <a:t> </a:t>
            </a:r>
            <a:r>
              <a:rPr b="1" lang="ru-RU" sz="1070" spc="-1" strike="noStrike">
                <a:solidFill>
                  <a:schemeClr val="dk2"/>
                </a:solidFill>
                <a:latin typeface="Arial"/>
              </a:rPr>
              <a:t>параметров</a:t>
            </a:r>
            <a:r>
              <a:rPr b="1" lang="ru-RU" sz="1070" spc="262" strike="noStrike">
                <a:solidFill>
                  <a:schemeClr val="dk2"/>
                </a:solidFill>
                <a:latin typeface="Arial"/>
              </a:rPr>
              <a:t> </a:t>
            </a:r>
            <a:r>
              <a:rPr b="1" lang="ru-RU" sz="1070" spc="-12" strike="noStrike">
                <a:solidFill>
                  <a:schemeClr val="dk2"/>
                </a:solidFill>
                <a:latin typeface="Arial"/>
              </a:rPr>
              <a:t>участия</a:t>
            </a:r>
            <a:endParaRPr b="0" lang="ru-RU" sz="1070" spc="-1" strike="noStrike">
              <a:solidFill>
                <a:srgbClr val="000000"/>
              </a:solidFill>
              <a:latin typeface="Arial"/>
            </a:endParaRPr>
          </a:p>
          <a:p>
            <a:pPr marL="13680" defTabSz="914400">
              <a:lnSpc>
                <a:spcPct val="100000"/>
              </a:lnSpc>
            </a:pPr>
            <a:r>
              <a:rPr b="0" i="1" lang="ru-RU" sz="1070" spc="-1" strike="noStrike">
                <a:solidFill>
                  <a:schemeClr val="dk2"/>
                </a:solidFill>
                <a:latin typeface="Arial"/>
              </a:rPr>
              <a:t>совместная проработка вариантов сотрудничества и подписание соглашения о партнерстве</a:t>
            </a:r>
            <a:endParaRPr b="0" lang="ru-RU" sz="107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5" name="object 14"/>
          <p:cNvSpPr/>
          <p:nvPr/>
        </p:nvSpPr>
        <p:spPr>
          <a:xfrm>
            <a:off x="6472080" y="3981960"/>
            <a:ext cx="4488120" cy="2095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960" bIns="0" anchor="t">
            <a:spAutoFit/>
          </a:bodyPr>
          <a:p>
            <a:pPr marL="13680" indent="102960" defTabSz="914400">
              <a:lnSpc>
                <a:spcPct val="100000"/>
              </a:lnSpc>
              <a:spcBef>
                <a:spcPts val="102"/>
              </a:spcBef>
              <a:buClr>
                <a:srgbClr val="002060"/>
              </a:buClr>
              <a:buFont typeface="Symbol" charset="2"/>
              <a:buChar char=""/>
              <a:tabLst>
                <a:tab algn="l" pos="116640"/>
              </a:tabLst>
            </a:pPr>
            <a:r>
              <a:rPr b="1" i="1" lang="ru-RU" sz="1070" spc="-1" strike="noStrike">
                <a:solidFill>
                  <a:schemeClr val="dk2"/>
                </a:solidFill>
                <a:latin typeface="Arial"/>
              </a:rPr>
              <a:t>Участие в разработке образовательных программ</a:t>
            </a:r>
            <a:endParaRPr b="0" lang="ru-RU" sz="1070" spc="-1" strike="noStrike">
              <a:solidFill>
                <a:srgbClr val="000000"/>
              </a:solidFill>
              <a:latin typeface="Arial"/>
            </a:endParaRPr>
          </a:p>
          <a:p>
            <a:pPr marL="13680" indent="102960" defTabSz="914400">
              <a:lnSpc>
                <a:spcPct val="100000"/>
              </a:lnSpc>
              <a:spcBef>
                <a:spcPts val="513"/>
              </a:spcBef>
              <a:buClr>
                <a:srgbClr val="002060"/>
              </a:buClr>
              <a:buFont typeface="Symbol" charset="2"/>
              <a:buChar char=""/>
              <a:tabLst>
                <a:tab algn="l" pos="116640"/>
              </a:tabLst>
            </a:pPr>
            <a:r>
              <a:rPr b="1" i="1" lang="ru-RU" sz="1070" spc="-1" strike="noStrike">
                <a:solidFill>
                  <a:schemeClr val="dk2"/>
                </a:solidFill>
                <a:latin typeface="Arial"/>
              </a:rPr>
              <a:t>Организация учебной практики и стажировок на площадке работодателя </a:t>
            </a:r>
            <a:endParaRPr b="0" lang="ru-RU" sz="1070" spc="-1" strike="noStrike">
              <a:solidFill>
                <a:srgbClr val="000000"/>
              </a:solidFill>
              <a:latin typeface="Arial"/>
            </a:endParaRPr>
          </a:p>
          <a:p>
            <a:pPr marL="13680" indent="102960" defTabSz="914400">
              <a:lnSpc>
                <a:spcPct val="100000"/>
              </a:lnSpc>
              <a:spcBef>
                <a:spcPts val="513"/>
              </a:spcBef>
              <a:buClr>
                <a:srgbClr val="002060"/>
              </a:buClr>
              <a:buFont typeface="Symbol" charset="2"/>
              <a:buChar char=""/>
              <a:tabLst>
                <a:tab algn="l" pos="116640"/>
              </a:tabLst>
            </a:pPr>
            <a:r>
              <a:rPr b="1" i="1" lang="ru-RU" sz="1070" spc="-1" strike="noStrike">
                <a:solidFill>
                  <a:schemeClr val="dk2"/>
                </a:solidFill>
                <a:latin typeface="Arial"/>
              </a:rPr>
              <a:t>Заключение целевых договоров</a:t>
            </a:r>
            <a:endParaRPr b="0" lang="ru-RU" sz="1070" spc="-1" strike="noStrike">
              <a:solidFill>
                <a:srgbClr val="000000"/>
              </a:solidFill>
              <a:latin typeface="Arial"/>
            </a:endParaRPr>
          </a:p>
          <a:p>
            <a:pPr marL="13680" indent="102960" defTabSz="914400">
              <a:lnSpc>
                <a:spcPct val="100000"/>
              </a:lnSpc>
              <a:spcBef>
                <a:spcPts val="513"/>
              </a:spcBef>
              <a:buClr>
                <a:srgbClr val="002060"/>
              </a:buClr>
              <a:buFont typeface="Symbol" charset="2"/>
              <a:buChar char=""/>
              <a:tabLst>
                <a:tab algn="l" pos="116640"/>
              </a:tabLst>
            </a:pPr>
            <a:r>
              <a:rPr b="1" i="1" lang="ru-RU" sz="1070" spc="-1" strike="noStrike">
                <a:solidFill>
                  <a:schemeClr val="dk2"/>
                </a:solidFill>
                <a:latin typeface="Arial"/>
              </a:rPr>
              <a:t>Подготовка персонала по экспресс программам</a:t>
            </a:r>
            <a:endParaRPr b="0" lang="ru-RU" sz="1070" spc="-1" strike="noStrike">
              <a:solidFill>
                <a:srgbClr val="000000"/>
              </a:solidFill>
              <a:latin typeface="Arial"/>
            </a:endParaRPr>
          </a:p>
          <a:p>
            <a:pPr marL="116640" indent="-102960" defTabSz="914400">
              <a:lnSpc>
                <a:spcPct val="100000"/>
              </a:lnSpc>
              <a:spcBef>
                <a:spcPts val="513"/>
              </a:spcBef>
              <a:buClr>
                <a:srgbClr val="002060"/>
              </a:buClr>
              <a:buFont typeface="Symbol" charset="2"/>
              <a:buChar char=""/>
              <a:tabLst>
                <a:tab algn="l" pos="116640"/>
              </a:tabLst>
            </a:pPr>
            <a:r>
              <a:rPr b="1" i="1" lang="ru-RU" sz="1070" spc="-1" strike="noStrike">
                <a:solidFill>
                  <a:schemeClr val="dk2"/>
                </a:solidFill>
                <a:latin typeface="Arial"/>
              </a:rPr>
              <a:t>Участие в модернизации материально-технической базы </a:t>
            </a:r>
            <a:endParaRPr b="0" lang="ru-RU" sz="1070" spc="-1" strike="noStrike">
              <a:solidFill>
                <a:srgbClr val="000000"/>
              </a:solidFill>
              <a:latin typeface="Arial"/>
            </a:endParaRPr>
          </a:p>
          <a:p>
            <a:pPr marL="116640" indent="-102960" defTabSz="914400">
              <a:lnSpc>
                <a:spcPct val="100000"/>
              </a:lnSpc>
              <a:spcBef>
                <a:spcPts val="513"/>
              </a:spcBef>
              <a:buClr>
                <a:srgbClr val="002060"/>
              </a:buClr>
              <a:buFont typeface="Symbol" charset="2"/>
              <a:buChar char=""/>
              <a:tabLst>
                <a:tab algn="l" pos="116640"/>
              </a:tabLst>
            </a:pPr>
            <a:r>
              <a:rPr b="1" i="1" lang="ru-RU" sz="1070" spc="-1" strike="noStrike">
                <a:solidFill>
                  <a:schemeClr val="dk2"/>
                </a:solidFill>
                <a:latin typeface="Arial"/>
              </a:rPr>
              <a:t>Участие в чемпионатном движении профессионального мастерства</a:t>
            </a:r>
            <a:endParaRPr b="0" lang="ru-RU" sz="1070" spc="-1" strike="noStrike">
              <a:solidFill>
                <a:srgbClr val="000000"/>
              </a:solidFill>
              <a:latin typeface="Arial"/>
            </a:endParaRPr>
          </a:p>
          <a:p>
            <a:pPr marL="116640" indent="-102960" defTabSz="914400">
              <a:lnSpc>
                <a:spcPct val="100000"/>
              </a:lnSpc>
              <a:spcBef>
                <a:spcPts val="513"/>
              </a:spcBef>
              <a:buClr>
                <a:srgbClr val="002060"/>
              </a:buClr>
              <a:buFont typeface="Symbol" charset="2"/>
              <a:buChar char=""/>
              <a:tabLst>
                <a:tab algn="l" pos="116640"/>
              </a:tabLst>
            </a:pPr>
            <a:r>
              <a:rPr b="1" i="1" lang="ru-RU" sz="1070" spc="-1" strike="noStrike">
                <a:solidFill>
                  <a:schemeClr val="dk2"/>
                </a:solidFill>
                <a:latin typeface="Arial"/>
              </a:rPr>
              <a:t>Участие в проведении демонстрационного экзамена</a:t>
            </a:r>
            <a:endParaRPr b="0" lang="ru-RU" sz="107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513"/>
              </a:spcBef>
              <a:tabLst>
                <a:tab algn="l" pos="116640"/>
              </a:tabLst>
            </a:pPr>
            <a:endParaRPr b="0" lang="ru-RU" sz="107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6" name="object 18"/>
          <p:cNvSpPr/>
          <p:nvPr/>
        </p:nvSpPr>
        <p:spPr>
          <a:xfrm>
            <a:off x="6449040" y="1707840"/>
            <a:ext cx="4515120" cy="50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960" bIns="0" anchor="t">
            <a:spAutoFit/>
          </a:bodyPr>
          <a:p>
            <a:pPr marL="13680" defTabSz="914400">
              <a:lnSpc>
                <a:spcPct val="100000"/>
              </a:lnSpc>
              <a:spcBef>
                <a:spcPts val="102"/>
              </a:spcBef>
            </a:pPr>
            <a:r>
              <a:rPr b="1" lang="ru-RU" sz="1070" spc="7" strike="noStrike">
                <a:solidFill>
                  <a:schemeClr val="dk2"/>
                </a:solidFill>
                <a:latin typeface="Arial"/>
              </a:rPr>
              <a:t>Обращение</a:t>
            </a:r>
            <a:r>
              <a:rPr b="1" lang="ru-RU" sz="1070" spc="188" strike="noStrike">
                <a:solidFill>
                  <a:schemeClr val="dk2"/>
                </a:solidFill>
                <a:latin typeface="Arial"/>
              </a:rPr>
              <a:t> </a:t>
            </a:r>
            <a:r>
              <a:rPr b="1" lang="ru-RU" sz="1070" spc="7" strike="noStrike">
                <a:solidFill>
                  <a:schemeClr val="dk2"/>
                </a:solidFill>
                <a:latin typeface="Arial"/>
              </a:rPr>
              <a:t>в</a:t>
            </a:r>
            <a:r>
              <a:rPr b="1" lang="ru-RU" sz="1070" spc="165" strike="noStrike">
                <a:solidFill>
                  <a:schemeClr val="dk2"/>
                </a:solidFill>
                <a:latin typeface="Arial"/>
              </a:rPr>
              <a:t> </a:t>
            </a:r>
            <a:r>
              <a:rPr b="1" lang="ru-RU" sz="1070" spc="7" strike="noStrike">
                <a:solidFill>
                  <a:schemeClr val="dk2"/>
                </a:solidFill>
                <a:latin typeface="Arial"/>
              </a:rPr>
              <a:t>Министерство образования Кузбасса</a:t>
            </a:r>
            <a:endParaRPr b="0" lang="ru-RU" sz="1070" spc="-1" strike="noStrike">
              <a:solidFill>
                <a:srgbClr val="000000"/>
              </a:solidFill>
              <a:latin typeface="Arial"/>
            </a:endParaRPr>
          </a:p>
          <a:p>
            <a:pPr marL="13680" defTabSz="914400">
              <a:lnSpc>
                <a:spcPct val="100000"/>
              </a:lnSpc>
            </a:pPr>
            <a:r>
              <a:rPr b="0" i="1" lang="ru-RU" sz="1070" spc="-1" strike="noStrike">
                <a:solidFill>
                  <a:schemeClr val="dk2"/>
                </a:solidFill>
                <a:latin typeface="Arial"/>
              </a:rPr>
              <a:t>с</a:t>
            </a:r>
            <a:r>
              <a:rPr b="0" i="1" lang="ru-RU" sz="1070" spc="-24" strike="noStrike">
                <a:solidFill>
                  <a:schemeClr val="dk2"/>
                </a:solidFill>
                <a:latin typeface="Arial"/>
              </a:rPr>
              <a:t> </a:t>
            </a:r>
            <a:r>
              <a:rPr b="0" i="1" lang="ru-RU" sz="1070" spc="-1" strike="noStrike">
                <a:solidFill>
                  <a:schemeClr val="dk2"/>
                </a:solidFill>
                <a:latin typeface="Arial"/>
              </a:rPr>
              <a:t>уведомлением</a:t>
            </a:r>
            <a:r>
              <a:rPr b="0" i="1" lang="ru-RU" sz="1070" spc="55" strike="noStrike">
                <a:solidFill>
                  <a:schemeClr val="dk2"/>
                </a:solidFill>
                <a:latin typeface="Arial"/>
              </a:rPr>
              <a:t> </a:t>
            </a:r>
            <a:r>
              <a:rPr b="0" i="1" lang="ru-RU" sz="1070" spc="-1" strike="noStrike">
                <a:solidFill>
                  <a:schemeClr val="dk2"/>
                </a:solidFill>
                <a:latin typeface="Arial"/>
              </a:rPr>
              <a:t>о</a:t>
            </a:r>
            <a:r>
              <a:rPr b="0" i="1" lang="ru-RU" sz="1070" spc="-12" strike="noStrike">
                <a:solidFill>
                  <a:schemeClr val="dk2"/>
                </a:solidFill>
                <a:latin typeface="Arial"/>
              </a:rPr>
              <a:t> </a:t>
            </a:r>
            <a:r>
              <a:rPr b="0" i="1" lang="ru-RU" sz="1070" spc="-1" strike="noStrike">
                <a:solidFill>
                  <a:schemeClr val="dk2"/>
                </a:solidFill>
                <a:latin typeface="Arial"/>
              </a:rPr>
              <a:t>готовности</a:t>
            </a:r>
            <a:r>
              <a:rPr b="0" i="1" lang="ru-RU" sz="1070" spc="55" strike="noStrike">
                <a:solidFill>
                  <a:schemeClr val="dk2"/>
                </a:solidFill>
                <a:latin typeface="Arial"/>
              </a:rPr>
              <a:t> </a:t>
            </a:r>
            <a:r>
              <a:rPr b="0" i="1" lang="ru-RU" sz="1070" spc="-1" strike="noStrike">
                <a:solidFill>
                  <a:schemeClr val="dk2"/>
                </a:solidFill>
                <a:latin typeface="Arial"/>
              </a:rPr>
              <a:t>взаимодействовать</a:t>
            </a:r>
            <a:r>
              <a:rPr b="0" i="1" lang="ru-RU" sz="1070" spc="7" strike="noStrike">
                <a:solidFill>
                  <a:schemeClr val="dk2"/>
                </a:solidFill>
                <a:latin typeface="Arial"/>
              </a:rPr>
              <a:t> </a:t>
            </a:r>
            <a:r>
              <a:rPr b="0" i="1" lang="ru-RU" sz="1070" spc="-1" strike="noStrike">
                <a:solidFill>
                  <a:schemeClr val="dk2"/>
                </a:solidFill>
                <a:latin typeface="Arial"/>
              </a:rPr>
              <a:t>и</a:t>
            </a:r>
            <a:r>
              <a:rPr b="0" i="1" lang="ru-RU" sz="1070" spc="-26" strike="noStrike">
                <a:solidFill>
                  <a:schemeClr val="dk2"/>
                </a:solidFill>
                <a:latin typeface="Arial"/>
              </a:rPr>
              <a:t> </a:t>
            </a:r>
            <a:r>
              <a:rPr b="0" i="1" lang="ru-RU" sz="1070" spc="-12" strike="noStrike">
                <a:solidFill>
                  <a:schemeClr val="dk2"/>
                </a:solidFill>
                <a:latin typeface="Arial"/>
              </a:rPr>
              <a:t>подписать соглашение о партнерстве</a:t>
            </a:r>
            <a:endParaRPr b="0" lang="ru-RU" sz="107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417" name="object 19"/>
          <p:cNvGrpSpPr/>
          <p:nvPr/>
        </p:nvGrpSpPr>
        <p:grpSpPr>
          <a:xfrm>
            <a:off x="620640" y="1579680"/>
            <a:ext cx="460080" cy="461520"/>
            <a:chOff x="620640" y="1579680"/>
            <a:chExt cx="460080" cy="461520"/>
          </a:xfrm>
        </p:grpSpPr>
        <p:sp>
          <p:nvSpPr>
            <p:cNvPr id="418" name="object 20"/>
            <p:cNvSpPr/>
            <p:nvPr/>
          </p:nvSpPr>
          <p:spPr>
            <a:xfrm>
              <a:off x="620640" y="1579680"/>
              <a:ext cx="460080" cy="461520"/>
            </a:xfrm>
            <a:custGeom>
              <a:avLst/>
              <a:gdLst>
                <a:gd name="textAreaLeft" fmla="*/ 0 w 460080"/>
                <a:gd name="textAreaRight" fmla="*/ 460800 w 460080"/>
                <a:gd name="textAreaTop" fmla="*/ 0 h 461520"/>
                <a:gd name="textAreaBottom" fmla="*/ 462240 h 461520"/>
              </a:gdLst>
              <a:ahLst/>
              <a:rect l="textAreaLeft" t="textAreaTop" r="textAreaRight" b="textAreaBottom"/>
              <a:pathLst>
                <a:path w="431800" h="433069">
                  <a:moveTo>
                    <a:pt x="215646" y="0"/>
                  </a:moveTo>
                  <a:lnTo>
                    <a:pt x="166199" y="5716"/>
                  </a:lnTo>
                  <a:lnTo>
                    <a:pt x="120809" y="21998"/>
                  </a:lnTo>
                  <a:lnTo>
                    <a:pt x="80769" y="47546"/>
                  </a:lnTo>
                  <a:lnTo>
                    <a:pt x="47374" y="81060"/>
                  </a:lnTo>
                  <a:lnTo>
                    <a:pt x="21918" y="121242"/>
                  </a:lnTo>
                  <a:lnTo>
                    <a:pt x="5695" y="166791"/>
                  </a:lnTo>
                  <a:lnTo>
                    <a:pt x="0" y="216408"/>
                  </a:lnTo>
                  <a:lnTo>
                    <a:pt x="5695" y="266024"/>
                  </a:lnTo>
                  <a:lnTo>
                    <a:pt x="21918" y="311573"/>
                  </a:lnTo>
                  <a:lnTo>
                    <a:pt x="47374" y="351755"/>
                  </a:lnTo>
                  <a:lnTo>
                    <a:pt x="80769" y="385269"/>
                  </a:lnTo>
                  <a:lnTo>
                    <a:pt x="120809" y="410817"/>
                  </a:lnTo>
                  <a:lnTo>
                    <a:pt x="166199" y="427099"/>
                  </a:lnTo>
                  <a:lnTo>
                    <a:pt x="215646" y="432816"/>
                  </a:lnTo>
                  <a:lnTo>
                    <a:pt x="265092" y="427099"/>
                  </a:lnTo>
                  <a:lnTo>
                    <a:pt x="310482" y="410817"/>
                  </a:lnTo>
                  <a:lnTo>
                    <a:pt x="350522" y="385269"/>
                  </a:lnTo>
                  <a:lnTo>
                    <a:pt x="383917" y="351755"/>
                  </a:lnTo>
                  <a:lnTo>
                    <a:pt x="409373" y="311573"/>
                  </a:lnTo>
                  <a:lnTo>
                    <a:pt x="425596" y="266024"/>
                  </a:lnTo>
                  <a:lnTo>
                    <a:pt x="431292" y="216408"/>
                  </a:lnTo>
                  <a:lnTo>
                    <a:pt x="425596" y="166791"/>
                  </a:lnTo>
                  <a:lnTo>
                    <a:pt x="409373" y="121242"/>
                  </a:lnTo>
                  <a:lnTo>
                    <a:pt x="383917" y="81060"/>
                  </a:lnTo>
                  <a:lnTo>
                    <a:pt x="350522" y="47546"/>
                  </a:lnTo>
                  <a:lnTo>
                    <a:pt x="310482" y="21998"/>
                  </a:lnTo>
                  <a:lnTo>
                    <a:pt x="265092" y="5716"/>
                  </a:lnTo>
                  <a:lnTo>
                    <a:pt x="215646" y="0"/>
                  </a:lnTo>
                  <a:close/>
                </a:path>
              </a:pathLst>
            </a:custGeom>
            <a:solidFill>
              <a:srgbClr val="00206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b="0" lang="ru-RU" sz="1920" spc="-1" strike="noStrike">
                <a:solidFill>
                  <a:schemeClr val="lt1"/>
                </a:solidFill>
                <a:latin typeface="Arial"/>
              </a:endParaRPr>
            </a:p>
          </p:txBody>
        </p:sp>
        <p:sp>
          <p:nvSpPr>
            <p:cNvPr id="419" name="object 21"/>
            <p:cNvSpPr/>
            <p:nvPr/>
          </p:nvSpPr>
          <p:spPr>
            <a:xfrm>
              <a:off x="620640" y="1579680"/>
              <a:ext cx="460080" cy="461520"/>
            </a:xfrm>
            <a:custGeom>
              <a:avLst/>
              <a:gdLst>
                <a:gd name="textAreaLeft" fmla="*/ 0 w 460080"/>
                <a:gd name="textAreaRight" fmla="*/ 460800 w 460080"/>
                <a:gd name="textAreaTop" fmla="*/ 0 h 461520"/>
                <a:gd name="textAreaBottom" fmla="*/ 462240 h 461520"/>
              </a:gdLst>
              <a:ahLst/>
              <a:rect l="textAreaLeft" t="textAreaTop" r="textAreaRight" b="textAreaBottom"/>
              <a:pathLst>
                <a:path w="431800" h="433069">
                  <a:moveTo>
                    <a:pt x="0" y="216408"/>
                  </a:moveTo>
                  <a:lnTo>
                    <a:pt x="5695" y="166791"/>
                  </a:lnTo>
                  <a:lnTo>
                    <a:pt x="21918" y="121242"/>
                  </a:lnTo>
                  <a:lnTo>
                    <a:pt x="47374" y="81060"/>
                  </a:lnTo>
                  <a:lnTo>
                    <a:pt x="80769" y="47546"/>
                  </a:lnTo>
                  <a:lnTo>
                    <a:pt x="120809" y="21998"/>
                  </a:lnTo>
                  <a:lnTo>
                    <a:pt x="166199" y="5716"/>
                  </a:lnTo>
                  <a:lnTo>
                    <a:pt x="215646" y="0"/>
                  </a:lnTo>
                  <a:lnTo>
                    <a:pt x="265092" y="5716"/>
                  </a:lnTo>
                  <a:lnTo>
                    <a:pt x="310482" y="21998"/>
                  </a:lnTo>
                  <a:lnTo>
                    <a:pt x="350522" y="47546"/>
                  </a:lnTo>
                  <a:lnTo>
                    <a:pt x="383917" y="81060"/>
                  </a:lnTo>
                  <a:lnTo>
                    <a:pt x="409373" y="121242"/>
                  </a:lnTo>
                  <a:lnTo>
                    <a:pt x="425596" y="166791"/>
                  </a:lnTo>
                  <a:lnTo>
                    <a:pt x="431292" y="216408"/>
                  </a:lnTo>
                  <a:lnTo>
                    <a:pt x="425596" y="266024"/>
                  </a:lnTo>
                  <a:lnTo>
                    <a:pt x="409373" y="311573"/>
                  </a:lnTo>
                  <a:lnTo>
                    <a:pt x="383917" y="351755"/>
                  </a:lnTo>
                  <a:lnTo>
                    <a:pt x="350522" y="385269"/>
                  </a:lnTo>
                  <a:lnTo>
                    <a:pt x="310482" y="410817"/>
                  </a:lnTo>
                  <a:lnTo>
                    <a:pt x="265092" y="427099"/>
                  </a:lnTo>
                  <a:lnTo>
                    <a:pt x="215646" y="432816"/>
                  </a:lnTo>
                  <a:lnTo>
                    <a:pt x="166199" y="427099"/>
                  </a:lnTo>
                  <a:lnTo>
                    <a:pt x="120809" y="410817"/>
                  </a:lnTo>
                  <a:lnTo>
                    <a:pt x="80769" y="385269"/>
                  </a:lnTo>
                  <a:lnTo>
                    <a:pt x="47374" y="351755"/>
                  </a:lnTo>
                  <a:lnTo>
                    <a:pt x="21918" y="311573"/>
                  </a:lnTo>
                  <a:lnTo>
                    <a:pt x="5695" y="266024"/>
                  </a:lnTo>
                  <a:lnTo>
                    <a:pt x="0" y="216408"/>
                  </a:lnTo>
                  <a:close/>
                </a:path>
              </a:pathLst>
            </a:custGeom>
            <a:noFill/>
            <a:ln w="1270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b="0" lang="ru-RU" sz="1920" spc="-1" strike="noStrike">
                <a:solidFill>
                  <a:schemeClr val="lt1"/>
                </a:solidFill>
                <a:latin typeface="Arial"/>
              </a:endParaRPr>
            </a:p>
          </p:txBody>
        </p:sp>
      </p:grpSp>
      <p:sp>
        <p:nvSpPr>
          <p:cNvPr id="420" name="object 22"/>
          <p:cNvSpPr/>
          <p:nvPr/>
        </p:nvSpPr>
        <p:spPr>
          <a:xfrm>
            <a:off x="783360" y="1621080"/>
            <a:ext cx="133560" cy="338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4400" bIns="0" anchor="t">
            <a:spAutoFit/>
          </a:bodyPr>
          <a:p>
            <a:pPr marL="13680" defTabSz="914400">
              <a:lnSpc>
                <a:spcPct val="100000"/>
              </a:lnSpc>
              <a:spcBef>
                <a:spcPts val="113"/>
              </a:spcBef>
            </a:pPr>
            <a:r>
              <a:rPr b="1" lang="ru-RU" sz="2130" spc="-588" strike="noStrike">
                <a:solidFill>
                  <a:schemeClr val="lt1"/>
                </a:solidFill>
                <a:latin typeface="Arial"/>
              </a:rPr>
              <a:t>1</a:t>
            </a:r>
            <a:endParaRPr b="0" lang="ru-RU" sz="213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421" name="object 23"/>
          <p:cNvGrpSpPr/>
          <p:nvPr/>
        </p:nvGrpSpPr>
        <p:grpSpPr>
          <a:xfrm>
            <a:off x="620640" y="2230200"/>
            <a:ext cx="460080" cy="460080"/>
            <a:chOff x="620640" y="2230200"/>
            <a:chExt cx="460080" cy="460080"/>
          </a:xfrm>
        </p:grpSpPr>
        <p:sp>
          <p:nvSpPr>
            <p:cNvPr id="422" name="object 24"/>
            <p:cNvSpPr/>
            <p:nvPr/>
          </p:nvSpPr>
          <p:spPr>
            <a:xfrm>
              <a:off x="620640" y="2230200"/>
              <a:ext cx="460080" cy="460080"/>
            </a:xfrm>
            <a:custGeom>
              <a:avLst/>
              <a:gdLst>
                <a:gd name="textAreaLeft" fmla="*/ 0 w 460080"/>
                <a:gd name="textAreaRight" fmla="*/ 460800 w 460080"/>
                <a:gd name="textAreaTop" fmla="*/ 0 h 460080"/>
                <a:gd name="textAreaBottom" fmla="*/ 460800 h 460080"/>
              </a:gdLst>
              <a:ahLst/>
              <a:rect l="textAreaLeft" t="textAreaTop" r="textAreaRight" b="textAreaBottom"/>
              <a:pathLst>
                <a:path w="431800" h="431800">
                  <a:moveTo>
                    <a:pt x="215646" y="0"/>
                  </a:moveTo>
                  <a:lnTo>
                    <a:pt x="166199" y="5693"/>
                  </a:lnTo>
                  <a:lnTo>
                    <a:pt x="120809" y="21913"/>
                  </a:lnTo>
                  <a:lnTo>
                    <a:pt x="80769" y="47366"/>
                  </a:lnTo>
                  <a:lnTo>
                    <a:pt x="47374" y="80758"/>
                  </a:lnTo>
                  <a:lnTo>
                    <a:pt x="21918" y="120798"/>
                  </a:lnTo>
                  <a:lnTo>
                    <a:pt x="5695" y="166191"/>
                  </a:lnTo>
                  <a:lnTo>
                    <a:pt x="0" y="215646"/>
                  </a:lnTo>
                  <a:lnTo>
                    <a:pt x="5695" y="265100"/>
                  </a:lnTo>
                  <a:lnTo>
                    <a:pt x="21918" y="310493"/>
                  </a:lnTo>
                  <a:lnTo>
                    <a:pt x="47374" y="350533"/>
                  </a:lnTo>
                  <a:lnTo>
                    <a:pt x="80769" y="383925"/>
                  </a:lnTo>
                  <a:lnTo>
                    <a:pt x="120809" y="409378"/>
                  </a:lnTo>
                  <a:lnTo>
                    <a:pt x="166199" y="425598"/>
                  </a:lnTo>
                  <a:lnTo>
                    <a:pt x="215646" y="431292"/>
                  </a:lnTo>
                  <a:lnTo>
                    <a:pt x="265092" y="425598"/>
                  </a:lnTo>
                  <a:lnTo>
                    <a:pt x="310482" y="409378"/>
                  </a:lnTo>
                  <a:lnTo>
                    <a:pt x="350522" y="383925"/>
                  </a:lnTo>
                  <a:lnTo>
                    <a:pt x="383917" y="350533"/>
                  </a:lnTo>
                  <a:lnTo>
                    <a:pt x="409373" y="310493"/>
                  </a:lnTo>
                  <a:lnTo>
                    <a:pt x="425596" y="265100"/>
                  </a:lnTo>
                  <a:lnTo>
                    <a:pt x="431292" y="215646"/>
                  </a:lnTo>
                  <a:lnTo>
                    <a:pt x="425596" y="166191"/>
                  </a:lnTo>
                  <a:lnTo>
                    <a:pt x="409373" y="120798"/>
                  </a:lnTo>
                  <a:lnTo>
                    <a:pt x="383917" y="80758"/>
                  </a:lnTo>
                  <a:lnTo>
                    <a:pt x="350522" y="47366"/>
                  </a:lnTo>
                  <a:lnTo>
                    <a:pt x="310482" y="21913"/>
                  </a:lnTo>
                  <a:lnTo>
                    <a:pt x="265092" y="5693"/>
                  </a:lnTo>
                  <a:lnTo>
                    <a:pt x="215646" y="0"/>
                  </a:lnTo>
                  <a:close/>
                </a:path>
              </a:pathLst>
            </a:custGeom>
            <a:solidFill>
              <a:srgbClr val="00206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b="0" lang="ru-RU" sz="1920" spc="-1" strike="noStrike">
                <a:solidFill>
                  <a:schemeClr val="dk2"/>
                </a:solidFill>
                <a:latin typeface="Arial"/>
              </a:endParaRPr>
            </a:p>
          </p:txBody>
        </p:sp>
        <p:sp>
          <p:nvSpPr>
            <p:cNvPr id="423" name="object 25"/>
            <p:cNvSpPr/>
            <p:nvPr/>
          </p:nvSpPr>
          <p:spPr>
            <a:xfrm>
              <a:off x="620640" y="2230200"/>
              <a:ext cx="460080" cy="460080"/>
            </a:xfrm>
            <a:custGeom>
              <a:avLst/>
              <a:gdLst>
                <a:gd name="textAreaLeft" fmla="*/ 0 w 460080"/>
                <a:gd name="textAreaRight" fmla="*/ 460800 w 460080"/>
                <a:gd name="textAreaTop" fmla="*/ 0 h 460080"/>
                <a:gd name="textAreaBottom" fmla="*/ 460800 h 460080"/>
              </a:gdLst>
              <a:ahLst/>
              <a:rect l="textAreaLeft" t="textAreaTop" r="textAreaRight" b="textAreaBottom"/>
              <a:pathLst>
                <a:path w="431800" h="431800">
                  <a:moveTo>
                    <a:pt x="0" y="215646"/>
                  </a:moveTo>
                  <a:lnTo>
                    <a:pt x="5695" y="166191"/>
                  </a:lnTo>
                  <a:lnTo>
                    <a:pt x="21918" y="120798"/>
                  </a:lnTo>
                  <a:lnTo>
                    <a:pt x="47374" y="80758"/>
                  </a:lnTo>
                  <a:lnTo>
                    <a:pt x="80769" y="47366"/>
                  </a:lnTo>
                  <a:lnTo>
                    <a:pt x="120809" y="21913"/>
                  </a:lnTo>
                  <a:lnTo>
                    <a:pt x="166199" y="5693"/>
                  </a:lnTo>
                  <a:lnTo>
                    <a:pt x="215646" y="0"/>
                  </a:lnTo>
                  <a:lnTo>
                    <a:pt x="265092" y="5693"/>
                  </a:lnTo>
                  <a:lnTo>
                    <a:pt x="310482" y="21913"/>
                  </a:lnTo>
                  <a:lnTo>
                    <a:pt x="350522" y="47366"/>
                  </a:lnTo>
                  <a:lnTo>
                    <a:pt x="383917" y="80758"/>
                  </a:lnTo>
                  <a:lnTo>
                    <a:pt x="409373" y="120798"/>
                  </a:lnTo>
                  <a:lnTo>
                    <a:pt x="425596" y="166191"/>
                  </a:lnTo>
                  <a:lnTo>
                    <a:pt x="431292" y="215646"/>
                  </a:lnTo>
                  <a:lnTo>
                    <a:pt x="425596" y="265100"/>
                  </a:lnTo>
                  <a:lnTo>
                    <a:pt x="409373" y="310493"/>
                  </a:lnTo>
                  <a:lnTo>
                    <a:pt x="383917" y="350533"/>
                  </a:lnTo>
                  <a:lnTo>
                    <a:pt x="350522" y="383925"/>
                  </a:lnTo>
                  <a:lnTo>
                    <a:pt x="310482" y="409378"/>
                  </a:lnTo>
                  <a:lnTo>
                    <a:pt x="265092" y="425598"/>
                  </a:lnTo>
                  <a:lnTo>
                    <a:pt x="215646" y="431292"/>
                  </a:lnTo>
                  <a:lnTo>
                    <a:pt x="166199" y="425598"/>
                  </a:lnTo>
                  <a:lnTo>
                    <a:pt x="120809" y="409378"/>
                  </a:lnTo>
                  <a:lnTo>
                    <a:pt x="80769" y="383925"/>
                  </a:lnTo>
                  <a:lnTo>
                    <a:pt x="47374" y="350533"/>
                  </a:lnTo>
                  <a:lnTo>
                    <a:pt x="21918" y="310493"/>
                  </a:lnTo>
                  <a:lnTo>
                    <a:pt x="5695" y="265100"/>
                  </a:lnTo>
                  <a:lnTo>
                    <a:pt x="0" y="215646"/>
                  </a:lnTo>
                  <a:close/>
                </a:path>
              </a:pathLst>
            </a:custGeom>
            <a:noFill/>
            <a:ln w="1270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b="0" lang="ru-RU" sz="1920" spc="-1" strike="noStrike">
                <a:solidFill>
                  <a:schemeClr val="dk2"/>
                </a:solidFill>
                <a:latin typeface="Arial"/>
              </a:endParaRPr>
            </a:p>
          </p:txBody>
        </p:sp>
      </p:grpSp>
      <p:sp>
        <p:nvSpPr>
          <p:cNvPr id="424" name="object 26"/>
          <p:cNvSpPr/>
          <p:nvPr/>
        </p:nvSpPr>
        <p:spPr>
          <a:xfrm>
            <a:off x="757440" y="2271600"/>
            <a:ext cx="186840" cy="338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4400" bIns="0" anchor="t">
            <a:spAutoFit/>
          </a:bodyPr>
          <a:p>
            <a:pPr marL="13680" defTabSz="914400">
              <a:lnSpc>
                <a:spcPct val="100000"/>
              </a:lnSpc>
              <a:spcBef>
                <a:spcPts val="113"/>
              </a:spcBef>
            </a:pPr>
            <a:r>
              <a:rPr b="1" lang="ru-RU" sz="2130" spc="-55" strike="noStrike">
                <a:solidFill>
                  <a:schemeClr val="lt1"/>
                </a:solidFill>
                <a:latin typeface="Arial"/>
              </a:rPr>
              <a:t>2</a:t>
            </a:r>
            <a:endParaRPr b="0" lang="ru-RU" sz="213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5" name="object 27"/>
          <p:cNvSpPr/>
          <p:nvPr/>
        </p:nvSpPr>
        <p:spPr>
          <a:xfrm>
            <a:off x="1203480" y="1595880"/>
            <a:ext cx="3776760" cy="161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4400" bIns="0" anchor="t">
            <a:spAutoFit/>
          </a:bodyPr>
          <a:p>
            <a:pPr marL="29880" defTabSz="914400">
              <a:lnSpc>
                <a:spcPct val="100000"/>
              </a:lnSpc>
              <a:spcBef>
                <a:spcPts val="113"/>
              </a:spcBef>
            </a:pPr>
            <a:r>
              <a:rPr b="1" lang="ru-RU" sz="1180" spc="43" strike="noStrike">
                <a:solidFill>
                  <a:schemeClr val="dk2"/>
                </a:solidFill>
                <a:latin typeface="Arial"/>
                <a:ea typeface="Arial"/>
              </a:rPr>
              <a:t>Определение</a:t>
            </a:r>
            <a:r>
              <a:rPr b="1" lang="ru-RU" sz="1180" spc="55" strike="noStrike">
                <a:solidFill>
                  <a:schemeClr val="dk2"/>
                </a:solidFill>
                <a:latin typeface="Arial"/>
                <a:ea typeface="Arial"/>
              </a:rPr>
              <a:t> </a:t>
            </a:r>
            <a:r>
              <a:rPr b="1" lang="ru-RU" sz="1180" spc="18" strike="noStrike">
                <a:solidFill>
                  <a:schemeClr val="dk2"/>
                </a:solidFill>
                <a:latin typeface="Arial"/>
                <a:ea typeface="Arial"/>
              </a:rPr>
              <a:t>кадровой</a:t>
            </a:r>
            <a:r>
              <a:rPr b="1" lang="ru-RU" sz="1180" spc="63" strike="noStrike">
                <a:solidFill>
                  <a:schemeClr val="dk2"/>
                </a:solidFill>
                <a:latin typeface="Arial"/>
                <a:ea typeface="Arial"/>
              </a:rPr>
              <a:t> </a:t>
            </a:r>
            <a:r>
              <a:rPr b="1" lang="ru-RU" sz="1180" spc="-12" strike="noStrike">
                <a:solidFill>
                  <a:schemeClr val="dk2"/>
                </a:solidFill>
                <a:latin typeface="Arial"/>
                <a:ea typeface="Arial"/>
              </a:rPr>
              <a:t>потребности </a:t>
            </a:r>
            <a:r>
              <a:rPr b="1" lang="ru-RU" sz="1180" spc="7" strike="noStrike">
                <a:solidFill>
                  <a:schemeClr val="dk2"/>
                </a:solidFill>
                <a:latin typeface="Arial"/>
                <a:ea typeface="Arial"/>
              </a:rPr>
              <a:t>на</a:t>
            </a:r>
            <a:r>
              <a:rPr b="1" lang="ru-RU" sz="1180" spc="128" strike="noStrike">
                <a:solidFill>
                  <a:schemeClr val="dk2"/>
                </a:solidFill>
                <a:latin typeface="Arial"/>
                <a:ea typeface="Arial"/>
              </a:rPr>
              <a:t> </a:t>
            </a:r>
            <a:r>
              <a:rPr b="1" lang="ru-RU" sz="1180" spc="7" strike="noStrike">
                <a:solidFill>
                  <a:schemeClr val="dk2"/>
                </a:solidFill>
                <a:latin typeface="Arial"/>
                <a:ea typeface="Arial"/>
              </a:rPr>
              <a:t>трехлетний</a:t>
            </a:r>
            <a:r>
              <a:rPr b="1" lang="ru-RU" sz="1180" spc="86" strike="noStrike">
                <a:solidFill>
                  <a:schemeClr val="dk2"/>
                </a:solidFill>
                <a:latin typeface="Arial"/>
                <a:ea typeface="Arial"/>
              </a:rPr>
              <a:t> </a:t>
            </a:r>
            <a:r>
              <a:rPr b="1" lang="ru-RU" sz="1180" spc="38" strike="noStrike">
                <a:solidFill>
                  <a:schemeClr val="dk2"/>
                </a:solidFill>
                <a:latin typeface="Arial"/>
                <a:ea typeface="Arial"/>
              </a:rPr>
              <a:t>период</a:t>
            </a:r>
            <a:endParaRPr b="0" lang="ru-RU" sz="1180" spc="-1" strike="noStrike">
              <a:solidFill>
                <a:srgbClr val="000000"/>
              </a:solidFill>
              <a:latin typeface="Arial"/>
            </a:endParaRPr>
          </a:p>
          <a:p>
            <a:pPr marL="29880" defTabSz="914400">
              <a:lnSpc>
                <a:spcPct val="100000"/>
              </a:lnSpc>
              <a:spcBef>
                <a:spcPts val="388"/>
              </a:spcBef>
            </a:pPr>
            <a:r>
              <a:rPr b="0" i="1" lang="ru-RU" sz="1180" spc="7" strike="noStrike">
                <a:solidFill>
                  <a:schemeClr val="dk2"/>
                </a:solidFill>
                <a:latin typeface="Arial"/>
                <a:ea typeface="Arial"/>
              </a:rPr>
              <a:t>Квалификации</a:t>
            </a:r>
            <a:r>
              <a:rPr b="0" i="1" lang="ru-RU" sz="1180" spc="21" strike="noStrike">
                <a:solidFill>
                  <a:schemeClr val="dk2"/>
                </a:solidFill>
                <a:latin typeface="Arial"/>
                <a:ea typeface="Arial"/>
              </a:rPr>
              <a:t> </a:t>
            </a:r>
            <a:r>
              <a:rPr b="0" i="1" lang="ru-RU" sz="1180" spc="7" strike="noStrike">
                <a:solidFill>
                  <a:schemeClr val="dk2"/>
                </a:solidFill>
                <a:latin typeface="Arial"/>
                <a:ea typeface="Arial"/>
              </a:rPr>
              <a:t>и </a:t>
            </a:r>
            <a:r>
              <a:rPr b="0" i="1" lang="ru-RU" sz="1180" spc="-1" strike="noStrike">
                <a:solidFill>
                  <a:schemeClr val="dk2"/>
                </a:solidFill>
                <a:latin typeface="Arial"/>
                <a:ea typeface="Arial"/>
              </a:rPr>
              <a:t>количество</a:t>
            </a:r>
            <a:r>
              <a:rPr b="0" i="1" lang="ru-RU" sz="1180" spc="18" strike="noStrike">
                <a:solidFill>
                  <a:schemeClr val="dk2"/>
                </a:solidFill>
                <a:latin typeface="Arial"/>
                <a:ea typeface="Arial"/>
              </a:rPr>
              <a:t> </a:t>
            </a:r>
            <a:r>
              <a:rPr b="0" i="1" lang="ru-RU" sz="1180" spc="-12" strike="noStrike">
                <a:solidFill>
                  <a:schemeClr val="dk2"/>
                </a:solidFill>
                <a:latin typeface="Arial"/>
                <a:ea typeface="Arial"/>
              </a:rPr>
              <a:t>специалистов</a:t>
            </a:r>
            <a:endParaRPr b="0" lang="ru-RU" sz="1180" spc="-1" strike="noStrike">
              <a:solidFill>
                <a:srgbClr val="000000"/>
              </a:solidFill>
              <a:latin typeface="Arial"/>
            </a:endParaRPr>
          </a:p>
          <a:p>
            <a:pPr marL="17640" defTabSz="914400">
              <a:lnSpc>
                <a:spcPct val="100000"/>
              </a:lnSpc>
              <a:spcBef>
                <a:spcPts val="774"/>
              </a:spcBef>
            </a:pPr>
            <a:r>
              <a:rPr b="1" lang="ru-RU" sz="1180" spc="43" strike="noStrike">
                <a:solidFill>
                  <a:schemeClr val="dk2"/>
                </a:solidFill>
                <a:latin typeface="Arial"/>
                <a:ea typeface="Arial"/>
              </a:rPr>
              <a:t>Определение</a:t>
            </a:r>
            <a:r>
              <a:rPr b="1" lang="ru-RU" sz="1180" spc="32" strike="noStrike">
                <a:solidFill>
                  <a:schemeClr val="dk2"/>
                </a:solidFill>
                <a:latin typeface="Arial"/>
                <a:ea typeface="Arial"/>
              </a:rPr>
              <a:t> </a:t>
            </a:r>
            <a:r>
              <a:rPr b="1" lang="ru-RU" sz="1180" spc="-1" strike="noStrike">
                <a:solidFill>
                  <a:schemeClr val="dk2"/>
                </a:solidFill>
                <a:latin typeface="Arial"/>
                <a:ea typeface="Arial"/>
              </a:rPr>
              <a:t>направлений</a:t>
            </a:r>
            <a:r>
              <a:rPr b="1" lang="ru-RU" sz="1180" spc="188" strike="noStrike">
                <a:solidFill>
                  <a:schemeClr val="dk2"/>
                </a:solidFill>
                <a:latin typeface="Arial"/>
                <a:ea typeface="Arial"/>
              </a:rPr>
              <a:t> </a:t>
            </a:r>
            <a:r>
              <a:rPr b="1" lang="ru-RU" sz="1180" spc="-1" strike="noStrike">
                <a:solidFill>
                  <a:schemeClr val="dk2"/>
                </a:solidFill>
                <a:latin typeface="Arial"/>
                <a:ea typeface="Arial"/>
              </a:rPr>
              <a:t>подготовки</a:t>
            </a:r>
            <a:r>
              <a:rPr b="1" lang="ru-RU" sz="1180" spc="191" strike="noStrike">
                <a:solidFill>
                  <a:schemeClr val="dk2"/>
                </a:solidFill>
                <a:latin typeface="Arial"/>
                <a:ea typeface="Arial"/>
              </a:rPr>
              <a:t> </a:t>
            </a:r>
            <a:r>
              <a:rPr b="1" lang="ru-RU" sz="1180" spc="-12" strike="noStrike">
                <a:solidFill>
                  <a:schemeClr val="dk2"/>
                </a:solidFill>
                <a:latin typeface="Arial"/>
                <a:ea typeface="Arial"/>
              </a:rPr>
              <a:t>кадров </a:t>
            </a:r>
            <a:endParaRPr b="0" lang="ru-RU" sz="1180" spc="-1" strike="noStrike">
              <a:solidFill>
                <a:srgbClr val="000000"/>
              </a:solidFill>
              <a:latin typeface="Arial"/>
            </a:endParaRPr>
          </a:p>
          <a:p>
            <a:pPr marL="17640" defTabSz="914400">
              <a:lnSpc>
                <a:spcPct val="100000"/>
              </a:lnSpc>
              <a:spcBef>
                <a:spcPts val="774"/>
              </a:spcBef>
            </a:pPr>
            <a:endParaRPr b="0" lang="ru-RU" sz="540" spc="-1" strike="noStrike">
              <a:solidFill>
                <a:srgbClr val="000000"/>
              </a:solidFill>
              <a:latin typeface="Arial"/>
            </a:endParaRPr>
          </a:p>
          <a:p>
            <a:pPr marL="13680" defTabSz="914400">
              <a:lnSpc>
                <a:spcPct val="100000"/>
              </a:lnSpc>
              <a:spcBef>
                <a:spcPts val="774"/>
              </a:spcBef>
            </a:pPr>
            <a:r>
              <a:rPr b="1" lang="ru-RU" sz="1000" spc="18" strike="noStrike">
                <a:solidFill>
                  <a:schemeClr val="dk2"/>
                </a:solidFill>
                <a:latin typeface="Arial"/>
                <a:ea typeface="Arial"/>
              </a:rPr>
              <a:t>Анализ</a:t>
            </a:r>
            <a:r>
              <a:rPr b="1" lang="ru-RU" sz="1000" spc="109" strike="noStrike">
                <a:solidFill>
                  <a:schemeClr val="dk2"/>
                </a:solidFill>
                <a:latin typeface="Arial"/>
                <a:ea typeface="Arial"/>
              </a:rPr>
              <a:t> </a:t>
            </a:r>
            <a:r>
              <a:rPr b="1" lang="ru-RU" sz="1000" spc="18" strike="noStrike">
                <a:solidFill>
                  <a:schemeClr val="dk2"/>
                </a:solidFill>
                <a:latin typeface="Arial"/>
                <a:ea typeface="Arial"/>
              </a:rPr>
              <a:t>взаимоотношений</a:t>
            </a:r>
            <a:r>
              <a:rPr b="1" lang="ru-RU" sz="1000" spc="97" strike="noStrike">
                <a:solidFill>
                  <a:schemeClr val="dk2"/>
                </a:solidFill>
                <a:latin typeface="Arial"/>
                <a:ea typeface="Arial"/>
              </a:rPr>
              <a:t> </a:t>
            </a:r>
            <a:r>
              <a:rPr b="1" lang="ru-RU" sz="1000" spc="69" strike="noStrike">
                <a:solidFill>
                  <a:schemeClr val="dk2"/>
                </a:solidFill>
                <a:latin typeface="Arial"/>
                <a:ea typeface="Arial"/>
              </a:rPr>
              <a:t>с</a:t>
            </a:r>
            <a:r>
              <a:rPr b="1" lang="ru-RU" sz="1000" spc="145" strike="noStrike">
                <a:solidFill>
                  <a:schemeClr val="dk2"/>
                </a:solidFill>
                <a:latin typeface="Arial"/>
                <a:ea typeface="Arial"/>
              </a:rPr>
              <a:t> </a:t>
            </a:r>
            <a:r>
              <a:rPr b="1" lang="ru-RU" sz="1000" spc="-12" strike="noStrike">
                <a:solidFill>
                  <a:schemeClr val="dk2"/>
                </a:solidFill>
                <a:latin typeface="Arial"/>
                <a:ea typeface="Arial"/>
              </a:rPr>
              <a:t>образовательными</a:t>
            </a:r>
            <a:endParaRPr b="0" lang="ru-RU" sz="1000" spc="-1" strike="noStrike">
              <a:solidFill>
                <a:srgbClr val="000000"/>
              </a:solidFill>
              <a:latin typeface="Arial"/>
            </a:endParaRPr>
          </a:p>
          <a:p>
            <a:pPr marL="13680" defTabSz="914400">
              <a:lnSpc>
                <a:spcPct val="100000"/>
              </a:lnSpc>
            </a:pPr>
            <a:r>
              <a:rPr b="1" lang="ru-RU" sz="1000" spc="18" strike="noStrike">
                <a:solidFill>
                  <a:schemeClr val="dk2"/>
                </a:solidFill>
                <a:latin typeface="Arial"/>
                <a:ea typeface="Arial"/>
              </a:rPr>
              <a:t>организациями </a:t>
            </a:r>
            <a:r>
              <a:rPr b="1" lang="ru-RU" sz="1000" spc="60" strike="noStrike">
                <a:solidFill>
                  <a:schemeClr val="dk2"/>
                </a:solidFill>
                <a:latin typeface="Arial"/>
                <a:ea typeface="Arial"/>
              </a:rPr>
              <a:t>СПО </a:t>
            </a:r>
            <a:r>
              <a:rPr b="1" lang="ru-RU" sz="1000" spc="18" strike="noStrike">
                <a:solidFill>
                  <a:schemeClr val="dk2"/>
                </a:solidFill>
                <a:latin typeface="Arial"/>
                <a:ea typeface="Arial"/>
              </a:rPr>
              <a:t>в</a:t>
            </a:r>
            <a:r>
              <a:rPr b="1" lang="ru-RU" sz="1000" spc="80" strike="noStrike">
                <a:solidFill>
                  <a:schemeClr val="dk2"/>
                </a:solidFill>
                <a:latin typeface="Arial"/>
                <a:ea typeface="Arial"/>
              </a:rPr>
              <a:t> </a:t>
            </a:r>
            <a:r>
              <a:rPr b="1" lang="ru-RU" sz="1000" spc="-12" strike="noStrike">
                <a:solidFill>
                  <a:schemeClr val="dk2"/>
                </a:solidFill>
                <a:latin typeface="Arial"/>
                <a:ea typeface="Arial"/>
              </a:rPr>
              <a:t>Кузбассе</a:t>
            </a:r>
            <a:endParaRPr b="0" lang="ru-RU" sz="1000" spc="-1" strike="noStrike">
              <a:solidFill>
                <a:srgbClr val="000000"/>
              </a:solidFill>
              <a:latin typeface="Arial"/>
            </a:endParaRPr>
          </a:p>
          <a:p>
            <a:pPr marL="13680" defTabSz="914400">
              <a:lnSpc>
                <a:spcPct val="100000"/>
              </a:lnSpc>
            </a:pPr>
            <a:endParaRPr b="0" lang="ru-RU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6" name="object 28"/>
          <p:cNvSpPr/>
          <p:nvPr/>
        </p:nvSpPr>
        <p:spPr>
          <a:xfrm>
            <a:off x="1226520" y="3515040"/>
            <a:ext cx="3014280" cy="15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680" bIns="0" anchor="t">
            <a:spAutoFit/>
          </a:bodyPr>
          <a:p>
            <a:pPr marL="13680" defTabSz="914400">
              <a:lnSpc>
                <a:spcPct val="100000"/>
              </a:lnSpc>
              <a:spcBef>
                <a:spcPts val="108"/>
              </a:spcBef>
            </a:pPr>
            <a:r>
              <a:rPr b="0" i="1" lang="ru-RU" sz="960" spc="-1" strike="noStrike">
                <a:solidFill>
                  <a:schemeClr val="dk2"/>
                </a:solidFill>
                <a:latin typeface="Arial"/>
              </a:rPr>
              <a:t>Наличие/отсутствие</a:t>
            </a:r>
            <a:r>
              <a:rPr b="0" i="1" lang="ru-RU" sz="960" spc="49" strike="noStrike">
                <a:solidFill>
                  <a:schemeClr val="dk2"/>
                </a:solidFill>
                <a:latin typeface="Arial"/>
              </a:rPr>
              <a:t> </a:t>
            </a:r>
            <a:r>
              <a:rPr b="0" i="1" lang="ru-RU" sz="960" spc="7" strike="noStrike">
                <a:solidFill>
                  <a:schemeClr val="dk2"/>
                </a:solidFill>
                <a:latin typeface="Arial"/>
              </a:rPr>
              <a:t>соглашений</a:t>
            </a:r>
            <a:r>
              <a:rPr b="0" i="1" lang="ru-RU" sz="960" spc="55" strike="noStrike">
                <a:solidFill>
                  <a:schemeClr val="dk2"/>
                </a:solidFill>
                <a:latin typeface="Arial"/>
              </a:rPr>
              <a:t> </a:t>
            </a:r>
            <a:r>
              <a:rPr b="0" i="1" lang="ru-RU" sz="960" spc="7" strike="noStrike">
                <a:solidFill>
                  <a:schemeClr val="dk2"/>
                </a:solidFill>
                <a:latin typeface="Arial"/>
              </a:rPr>
              <a:t>и</a:t>
            </a:r>
            <a:r>
              <a:rPr b="0" i="1" lang="ru-RU" sz="960" spc="55" strike="noStrike">
                <a:solidFill>
                  <a:schemeClr val="dk2"/>
                </a:solidFill>
                <a:latin typeface="Arial"/>
              </a:rPr>
              <a:t> </a:t>
            </a:r>
            <a:r>
              <a:rPr b="0" i="1" lang="ru-RU" sz="960" spc="-12" strike="noStrike">
                <a:solidFill>
                  <a:schemeClr val="dk2"/>
                </a:solidFill>
                <a:latin typeface="Arial"/>
              </a:rPr>
              <a:t>договоров</a:t>
            </a:r>
            <a:endParaRPr b="0" lang="ru-RU" sz="96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427" name="object 29"/>
          <p:cNvGrpSpPr/>
          <p:nvPr/>
        </p:nvGrpSpPr>
        <p:grpSpPr>
          <a:xfrm>
            <a:off x="620640" y="2861280"/>
            <a:ext cx="460080" cy="460080"/>
            <a:chOff x="620640" y="2861280"/>
            <a:chExt cx="460080" cy="460080"/>
          </a:xfrm>
        </p:grpSpPr>
        <p:sp>
          <p:nvSpPr>
            <p:cNvPr id="428" name="object 30"/>
            <p:cNvSpPr/>
            <p:nvPr/>
          </p:nvSpPr>
          <p:spPr>
            <a:xfrm>
              <a:off x="620640" y="2861280"/>
              <a:ext cx="460080" cy="460080"/>
            </a:xfrm>
            <a:custGeom>
              <a:avLst/>
              <a:gdLst>
                <a:gd name="textAreaLeft" fmla="*/ 0 w 460080"/>
                <a:gd name="textAreaRight" fmla="*/ 460800 w 460080"/>
                <a:gd name="textAreaTop" fmla="*/ 0 h 460080"/>
                <a:gd name="textAreaBottom" fmla="*/ 460800 h 460080"/>
              </a:gdLst>
              <a:ahLst/>
              <a:rect l="textAreaLeft" t="textAreaTop" r="textAreaRight" b="textAreaBottom"/>
              <a:pathLst>
                <a:path w="431800" h="431800">
                  <a:moveTo>
                    <a:pt x="215646" y="0"/>
                  </a:moveTo>
                  <a:lnTo>
                    <a:pt x="166199" y="5693"/>
                  </a:lnTo>
                  <a:lnTo>
                    <a:pt x="120809" y="21913"/>
                  </a:lnTo>
                  <a:lnTo>
                    <a:pt x="80769" y="47366"/>
                  </a:lnTo>
                  <a:lnTo>
                    <a:pt x="47374" y="80758"/>
                  </a:lnTo>
                  <a:lnTo>
                    <a:pt x="21918" y="120798"/>
                  </a:lnTo>
                  <a:lnTo>
                    <a:pt x="5695" y="166191"/>
                  </a:lnTo>
                  <a:lnTo>
                    <a:pt x="0" y="215645"/>
                  </a:lnTo>
                  <a:lnTo>
                    <a:pt x="5695" y="265100"/>
                  </a:lnTo>
                  <a:lnTo>
                    <a:pt x="21918" y="310493"/>
                  </a:lnTo>
                  <a:lnTo>
                    <a:pt x="47374" y="350533"/>
                  </a:lnTo>
                  <a:lnTo>
                    <a:pt x="80769" y="383925"/>
                  </a:lnTo>
                  <a:lnTo>
                    <a:pt x="120809" y="409378"/>
                  </a:lnTo>
                  <a:lnTo>
                    <a:pt x="166199" y="425598"/>
                  </a:lnTo>
                  <a:lnTo>
                    <a:pt x="215646" y="431291"/>
                  </a:lnTo>
                  <a:lnTo>
                    <a:pt x="265092" y="425598"/>
                  </a:lnTo>
                  <a:lnTo>
                    <a:pt x="310482" y="409378"/>
                  </a:lnTo>
                  <a:lnTo>
                    <a:pt x="350522" y="383925"/>
                  </a:lnTo>
                  <a:lnTo>
                    <a:pt x="383917" y="350533"/>
                  </a:lnTo>
                  <a:lnTo>
                    <a:pt x="409373" y="310493"/>
                  </a:lnTo>
                  <a:lnTo>
                    <a:pt x="425596" y="265100"/>
                  </a:lnTo>
                  <a:lnTo>
                    <a:pt x="431292" y="215645"/>
                  </a:lnTo>
                  <a:lnTo>
                    <a:pt x="425596" y="166191"/>
                  </a:lnTo>
                  <a:lnTo>
                    <a:pt x="409373" y="120798"/>
                  </a:lnTo>
                  <a:lnTo>
                    <a:pt x="383917" y="80758"/>
                  </a:lnTo>
                  <a:lnTo>
                    <a:pt x="350522" y="47366"/>
                  </a:lnTo>
                  <a:lnTo>
                    <a:pt x="310482" y="21913"/>
                  </a:lnTo>
                  <a:lnTo>
                    <a:pt x="265092" y="5693"/>
                  </a:lnTo>
                  <a:lnTo>
                    <a:pt x="215646" y="0"/>
                  </a:lnTo>
                  <a:close/>
                </a:path>
              </a:pathLst>
            </a:custGeom>
            <a:solidFill>
              <a:srgbClr val="00206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b="0" lang="ru-RU" sz="1920" spc="-1" strike="noStrike">
                <a:solidFill>
                  <a:schemeClr val="dk2"/>
                </a:solidFill>
                <a:latin typeface="Arial"/>
              </a:endParaRPr>
            </a:p>
          </p:txBody>
        </p:sp>
        <p:sp>
          <p:nvSpPr>
            <p:cNvPr id="429" name="object 31"/>
            <p:cNvSpPr/>
            <p:nvPr/>
          </p:nvSpPr>
          <p:spPr>
            <a:xfrm>
              <a:off x="620640" y="2861280"/>
              <a:ext cx="460080" cy="460080"/>
            </a:xfrm>
            <a:custGeom>
              <a:avLst/>
              <a:gdLst>
                <a:gd name="textAreaLeft" fmla="*/ 0 w 460080"/>
                <a:gd name="textAreaRight" fmla="*/ 460800 w 460080"/>
                <a:gd name="textAreaTop" fmla="*/ 0 h 460080"/>
                <a:gd name="textAreaBottom" fmla="*/ 460800 h 460080"/>
              </a:gdLst>
              <a:ahLst/>
              <a:rect l="textAreaLeft" t="textAreaTop" r="textAreaRight" b="textAreaBottom"/>
              <a:pathLst>
                <a:path w="431800" h="431800">
                  <a:moveTo>
                    <a:pt x="0" y="215645"/>
                  </a:moveTo>
                  <a:lnTo>
                    <a:pt x="5695" y="166191"/>
                  </a:lnTo>
                  <a:lnTo>
                    <a:pt x="21918" y="120798"/>
                  </a:lnTo>
                  <a:lnTo>
                    <a:pt x="47374" y="80758"/>
                  </a:lnTo>
                  <a:lnTo>
                    <a:pt x="80769" y="47366"/>
                  </a:lnTo>
                  <a:lnTo>
                    <a:pt x="120809" y="21913"/>
                  </a:lnTo>
                  <a:lnTo>
                    <a:pt x="166199" y="5693"/>
                  </a:lnTo>
                  <a:lnTo>
                    <a:pt x="215646" y="0"/>
                  </a:lnTo>
                  <a:lnTo>
                    <a:pt x="265092" y="5693"/>
                  </a:lnTo>
                  <a:lnTo>
                    <a:pt x="310482" y="21913"/>
                  </a:lnTo>
                  <a:lnTo>
                    <a:pt x="350522" y="47366"/>
                  </a:lnTo>
                  <a:lnTo>
                    <a:pt x="383917" y="80758"/>
                  </a:lnTo>
                  <a:lnTo>
                    <a:pt x="409373" y="120798"/>
                  </a:lnTo>
                  <a:lnTo>
                    <a:pt x="425596" y="166191"/>
                  </a:lnTo>
                  <a:lnTo>
                    <a:pt x="431292" y="215645"/>
                  </a:lnTo>
                  <a:lnTo>
                    <a:pt x="425596" y="265100"/>
                  </a:lnTo>
                  <a:lnTo>
                    <a:pt x="409373" y="310493"/>
                  </a:lnTo>
                  <a:lnTo>
                    <a:pt x="383917" y="350533"/>
                  </a:lnTo>
                  <a:lnTo>
                    <a:pt x="350522" y="383925"/>
                  </a:lnTo>
                  <a:lnTo>
                    <a:pt x="310482" y="409378"/>
                  </a:lnTo>
                  <a:lnTo>
                    <a:pt x="265092" y="425598"/>
                  </a:lnTo>
                  <a:lnTo>
                    <a:pt x="215646" y="431291"/>
                  </a:lnTo>
                  <a:lnTo>
                    <a:pt x="166199" y="425598"/>
                  </a:lnTo>
                  <a:lnTo>
                    <a:pt x="120809" y="409378"/>
                  </a:lnTo>
                  <a:lnTo>
                    <a:pt x="80769" y="383925"/>
                  </a:lnTo>
                  <a:lnTo>
                    <a:pt x="47374" y="350533"/>
                  </a:lnTo>
                  <a:lnTo>
                    <a:pt x="21918" y="310493"/>
                  </a:lnTo>
                  <a:lnTo>
                    <a:pt x="5695" y="265100"/>
                  </a:lnTo>
                  <a:lnTo>
                    <a:pt x="0" y="215645"/>
                  </a:lnTo>
                  <a:close/>
                </a:path>
              </a:pathLst>
            </a:custGeom>
            <a:noFill/>
            <a:ln w="1270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b="0" lang="ru-RU" sz="1920" spc="-1" strike="noStrike">
                <a:solidFill>
                  <a:schemeClr val="dk2"/>
                </a:solidFill>
                <a:latin typeface="Arial"/>
              </a:endParaRPr>
            </a:p>
          </p:txBody>
        </p:sp>
      </p:grpSp>
      <p:sp>
        <p:nvSpPr>
          <p:cNvPr id="430" name="object 32"/>
          <p:cNvSpPr/>
          <p:nvPr/>
        </p:nvSpPr>
        <p:spPr>
          <a:xfrm>
            <a:off x="756720" y="2902320"/>
            <a:ext cx="187560" cy="338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4400" bIns="0" anchor="t">
            <a:spAutoFit/>
          </a:bodyPr>
          <a:p>
            <a:pPr marL="13680" defTabSz="914400">
              <a:lnSpc>
                <a:spcPct val="100000"/>
              </a:lnSpc>
              <a:spcBef>
                <a:spcPts val="113"/>
              </a:spcBef>
            </a:pPr>
            <a:r>
              <a:rPr b="1" lang="ru-RU" sz="2130" spc="-55" strike="noStrike">
                <a:solidFill>
                  <a:schemeClr val="lt1"/>
                </a:solidFill>
                <a:latin typeface="Arial"/>
              </a:rPr>
              <a:t>3</a:t>
            </a:r>
            <a:endParaRPr b="0" lang="ru-RU" sz="213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1" name="object 33"/>
          <p:cNvSpPr/>
          <p:nvPr/>
        </p:nvSpPr>
        <p:spPr>
          <a:xfrm>
            <a:off x="475200" y="3695040"/>
            <a:ext cx="2222280" cy="118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960" bIns="0" anchor="t">
            <a:spAutoFit/>
          </a:bodyPr>
          <a:p>
            <a:pPr marL="13680" defTabSz="914400">
              <a:lnSpc>
                <a:spcPct val="100000"/>
              </a:lnSpc>
              <a:spcBef>
                <a:spcPts val="102"/>
              </a:spcBef>
            </a:pPr>
            <a:r>
              <a:rPr b="1" lang="ru-RU" sz="1070" spc="-1" strike="noStrike">
                <a:solidFill>
                  <a:schemeClr val="accent1">
                    <a:lumMod val="75000"/>
                  </a:schemeClr>
                </a:solidFill>
                <a:latin typeface="Arial"/>
              </a:rPr>
              <a:t>ПРИ</a:t>
            </a:r>
            <a:r>
              <a:rPr b="1" lang="ru-RU" sz="1070" spc="151" strike="noStrike">
                <a:solidFill>
                  <a:schemeClr val="accent1">
                    <a:lumMod val="75000"/>
                  </a:schemeClr>
                </a:solidFill>
                <a:latin typeface="Arial"/>
              </a:rPr>
              <a:t> </a:t>
            </a:r>
            <a:r>
              <a:rPr b="1" lang="ru-RU" sz="1070" spc="-12" strike="noStrike">
                <a:solidFill>
                  <a:schemeClr val="accent1">
                    <a:lumMod val="75000"/>
                  </a:schemeClr>
                </a:solidFill>
                <a:latin typeface="Arial"/>
              </a:rPr>
              <a:t>НАЛИЧИИ</a:t>
            </a:r>
            <a:endParaRPr b="0" lang="ru-RU" sz="1070" spc="-1" strike="noStrike">
              <a:solidFill>
                <a:srgbClr val="000000"/>
              </a:solidFill>
              <a:latin typeface="Arial"/>
            </a:endParaRPr>
          </a:p>
          <a:p>
            <a:pPr marL="66240" defTabSz="914400">
              <a:lnSpc>
                <a:spcPct val="100000"/>
              </a:lnSpc>
              <a:spcBef>
                <a:spcPts val="916"/>
              </a:spcBef>
            </a:pPr>
            <a:r>
              <a:rPr b="1" lang="ru-RU" sz="1180" spc="7" strike="noStrike">
                <a:solidFill>
                  <a:schemeClr val="dk2"/>
                </a:solidFill>
                <a:latin typeface="Arial"/>
              </a:rPr>
              <a:t>Обращение</a:t>
            </a:r>
            <a:r>
              <a:rPr b="1" lang="ru-RU" sz="1180" spc="145" strike="noStrike">
                <a:solidFill>
                  <a:schemeClr val="dk2"/>
                </a:solidFill>
                <a:latin typeface="Arial"/>
              </a:rPr>
              <a:t> </a:t>
            </a:r>
            <a:r>
              <a:rPr b="1" lang="ru-RU" sz="1180" spc="7" strike="noStrike">
                <a:solidFill>
                  <a:schemeClr val="dk2"/>
                </a:solidFill>
                <a:latin typeface="Arial"/>
              </a:rPr>
              <a:t>в</a:t>
            </a:r>
            <a:r>
              <a:rPr b="1" lang="ru-RU" sz="1180" spc="128" strike="noStrike">
                <a:solidFill>
                  <a:schemeClr val="dk2"/>
                </a:solidFill>
                <a:latin typeface="Arial"/>
              </a:rPr>
              <a:t> </a:t>
            </a:r>
            <a:r>
              <a:rPr b="1" lang="ru-RU" sz="1180" spc="7" strike="noStrike">
                <a:solidFill>
                  <a:schemeClr val="dk2"/>
                </a:solidFill>
                <a:latin typeface="Arial"/>
              </a:rPr>
              <a:t>образовательную</a:t>
            </a:r>
            <a:r>
              <a:rPr b="1" lang="ru-RU" sz="1180" spc="154" strike="noStrike">
                <a:solidFill>
                  <a:schemeClr val="dk2"/>
                </a:solidFill>
                <a:latin typeface="Arial"/>
              </a:rPr>
              <a:t> </a:t>
            </a:r>
            <a:r>
              <a:rPr b="1" lang="ru-RU" sz="1180" spc="-12" strike="noStrike">
                <a:solidFill>
                  <a:schemeClr val="dk2"/>
                </a:solidFill>
                <a:latin typeface="Arial"/>
              </a:rPr>
              <a:t>организацию среднего профессионального образования </a:t>
            </a:r>
            <a:endParaRPr b="0" lang="ru-RU" sz="118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2" name="object 35"/>
          <p:cNvSpPr/>
          <p:nvPr/>
        </p:nvSpPr>
        <p:spPr>
          <a:xfrm>
            <a:off x="6506280" y="1378800"/>
            <a:ext cx="1373760" cy="17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960" bIns="0" anchor="t">
            <a:spAutoFit/>
          </a:bodyPr>
          <a:p>
            <a:pPr marL="13680" defTabSz="914400">
              <a:lnSpc>
                <a:spcPct val="100000"/>
              </a:lnSpc>
              <a:spcBef>
                <a:spcPts val="102"/>
              </a:spcBef>
            </a:pPr>
            <a:r>
              <a:rPr b="1" lang="ru-RU" sz="1070" spc="-1" strike="noStrike">
                <a:solidFill>
                  <a:schemeClr val="accent1">
                    <a:lumMod val="75000"/>
                  </a:schemeClr>
                </a:solidFill>
                <a:latin typeface="Arial"/>
              </a:rPr>
              <a:t>ПРИ</a:t>
            </a:r>
            <a:r>
              <a:rPr b="1" lang="ru-RU" sz="1070" spc="154" strike="noStrike">
                <a:solidFill>
                  <a:schemeClr val="accent1">
                    <a:lumMod val="75000"/>
                  </a:schemeClr>
                </a:solidFill>
                <a:latin typeface="Arial"/>
              </a:rPr>
              <a:t> </a:t>
            </a:r>
            <a:r>
              <a:rPr b="1" lang="ru-RU" sz="1070" spc="-12" strike="noStrike">
                <a:solidFill>
                  <a:schemeClr val="accent1">
                    <a:lumMod val="75000"/>
                  </a:schemeClr>
                </a:solidFill>
                <a:latin typeface="Arial"/>
              </a:rPr>
              <a:t>ОТСУТСТВИИ</a:t>
            </a:r>
            <a:endParaRPr b="0" lang="ru-RU" sz="107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3" name="object 40"/>
          <p:cNvSpPr/>
          <p:nvPr/>
        </p:nvSpPr>
        <p:spPr>
          <a:xfrm flipH="1">
            <a:off x="1561320" y="3526920"/>
            <a:ext cx="50760" cy="375120"/>
          </a:xfrm>
          <a:custGeom>
            <a:avLst/>
            <a:gdLst>
              <a:gd name="textAreaLeft" fmla="*/ 360 w 50760"/>
              <a:gd name="textAreaRight" fmla="*/ 51840 w 50760"/>
              <a:gd name="textAreaTop" fmla="*/ 0 h 375120"/>
              <a:gd name="textAreaBottom" fmla="*/ 375840 h 375120"/>
            </a:gdLst>
            <a:ahLst/>
            <a:rect l="textAreaLeft" t="textAreaTop" r="textAreaRight" b="textAreaBottom"/>
            <a:pathLst>
              <a:path w="0" h="194310">
                <a:moveTo>
                  <a:pt x="0" y="0"/>
                </a:moveTo>
                <a:lnTo>
                  <a:pt x="0" y="194182"/>
                </a:lnTo>
              </a:path>
            </a:pathLst>
          </a:custGeom>
          <a:noFill/>
          <a:ln w="12700">
            <a:solidFill>
              <a:srgbClr val="002060"/>
            </a:solidFill>
            <a:prstDash val="sysDash"/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920" spc="-1" strike="noStrike">
              <a:solidFill>
                <a:schemeClr val="dk2"/>
              </a:solidFill>
              <a:latin typeface="Arial"/>
            </a:endParaRPr>
          </a:p>
        </p:txBody>
      </p:sp>
      <p:sp>
        <p:nvSpPr>
          <p:cNvPr id="434" name="object 42"/>
          <p:cNvSpPr/>
          <p:nvPr/>
        </p:nvSpPr>
        <p:spPr>
          <a:xfrm>
            <a:off x="4338000" y="1239480"/>
            <a:ext cx="4504680" cy="2195640"/>
          </a:xfrm>
          <a:custGeom>
            <a:avLst/>
            <a:gdLst>
              <a:gd name="textAreaLeft" fmla="*/ 0 w 4504680"/>
              <a:gd name="textAreaRight" fmla="*/ 4505400 w 4504680"/>
              <a:gd name="textAreaTop" fmla="*/ 0 h 2195640"/>
              <a:gd name="textAreaBottom" fmla="*/ 2196360 h 2195640"/>
            </a:gdLst>
            <a:ahLst/>
            <a:rect l="textAreaLeft" t="textAreaTop" r="textAreaRight" b="textAreaBottom"/>
            <a:pathLst>
              <a:path w="4745355" h="1689100">
                <a:moveTo>
                  <a:pt x="1560703" y="1688592"/>
                </a:moveTo>
                <a:lnTo>
                  <a:pt x="0" y="1688592"/>
                </a:lnTo>
              </a:path>
              <a:path w="4745355" h="1689100">
                <a:moveTo>
                  <a:pt x="1560576" y="0"/>
                </a:moveTo>
                <a:lnTo>
                  <a:pt x="1560576" y="1688973"/>
                </a:lnTo>
              </a:path>
              <a:path w="4745355" h="1689100">
                <a:moveTo>
                  <a:pt x="4745228" y="8255"/>
                </a:moveTo>
                <a:lnTo>
                  <a:pt x="1565148" y="0"/>
                </a:lnTo>
              </a:path>
            </a:pathLst>
          </a:custGeom>
          <a:noFill/>
          <a:ln w="12700">
            <a:solidFill>
              <a:srgbClr val="002060"/>
            </a:solidFill>
            <a:prstDash val="sysDash"/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920" spc="-1" strike="noStrike">
              <a:solidFill>
                <a:schemeClr val="dk2"/>
              </a:solidFill>
              <a:latin typeface="Arial"/>
            </a:endParaRPr>
          </a:p>
        </p:txBody>
      </p:sp>
      <p:sp>
        <p:nvSpPr>
          <p:cNvPr id="435" name="Прямоугольник 50"/>
          <p:cNvSpPr/>
          <p:nvPr/>
        </p:nvSpPr>
        <p:spPr>
          <a:xfrm>
            <a:off x="2833560" y="3981960"/>
            <a:ext cx="2601360" cy="82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13680" defTabSz="914400">
              <a:lnSpc>
                <a:spcPct val="100000"/>
              </a:lnSpc>
              <a:spcBef>
                <a:spcPts val="102"/>
              </a:spcBef>
            </a:pPr>
            <a:r>
              <a:rPr b="1" lang="ru-RU" sz="1180" spc="-1" strike="noStrike">
                <a:solidFill>
                  <a:schemeClr val="dk2"/>
                </a:solidFill>
                <a:latin typeface="Arial"/>
              </a:rPr>
              <a:t>Установка </a:t>
            </a:r>
            <a:endParaRPr b="0" lang="ru-RU" sz="1180" spc="-1" strike="noStrike">
              <a:solidFill>
                <a:srgbClr val="000000"/>
              </a:solidFill>
              <a:latin typeface="Arial"/>
            </a:endParaRPr>
          </a:p>
          <a:p>
            <a:pPr marL="13680" defTabSz="914400">
              <a:lnSpc>
                <a:spcPct val="100000"/>
              </a:lnSpc>
              <a:spcBef>
                <a:spcPts val="102"/>
              </a:spcBef>
            </a:pPr>
            <a:r>
              <a:rPr b="1" lang="ru-RU" sz="1180" spc="-1" strike="noStrike">
                <a:solidFill>
                  <a:schemeClr val="dk2"/>
                </a:solidFill>
                <a:latin typeface="Arial"/>
              </a:rPr>
              <a:t>новых параметров участия</a:t>
            </a:r>
            <a:endParaRPr b="0" lang="ru-RU" sz="1180" spc="-1" strike="noStrike">
              <a:solidFill>
                <a:srgbClr val="000000"/>
              </a:solidFill>
              <a:latin typeface="Arial"/>
            </a:endParaRPr>
          </a:p>
          <a:p>
            <a:pPr marL="13680" defTabSz="914400">
              <a:lnSpc>
                <a:spcPct val="100000"/>
              </a:lnSpc>
            </a:pPr>
            <a:r>
              <a:rPr b="0" i="1" lang="ru-RU" sz="1180" spc="-1" strike="noStrike">
                <a:solidFill>
                  <a:schemeClr val="dk2"/>
                </a:solidFill>
                <a:latin typeface="Arial"/>
              </a:rPr>
              <a:t>совместная проработка вариантов сотрудничества</a:t>
            </a:r>
            <a:endParaRPr b="0" lang="ru-RU" sz="118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6" name="object 9"/>
          <p:cNvSpPr/>
          <p:nvPr/>
        </p:nvSpPr>
        <p:spPr>
          <a:xfrm>
            <a:off x="2854800" y="3952080"/>
            <a:ext cx="2845440" cy="965880"/>
          </a:xfrm>
          <a:custGeom>
            <a:avLst/>
            <a:gdLst>
              <a:gd name="textAreaLeft" fmla="*/ 0 w 2845440"/>
              <a:gd name="textAreaRight" fmla="*/ 2846160 w 2845440"/>
              <a:gd name="textAreaTop" fmla="*/ 0 h 965880"/>
              <a:gd name="textAreaBottom" fmla="*/ 966600 h 965880"/>
            </a:gdLst>
            <a:ahLst/>
            <a:rect l="textAreaLeft" t="textAreaTop" r="textAreaRight" b="textAreaBottom"/>
            <a:pathLst>
              <a:path w="4577080" h="419100">
                <a:moveTo>
                  <a:pt x="0" y="69850"/>
                </a:moveTo>
                <a:lnTo>
                  <a:pt x="5484" y="42648"/>
                </a:lnTo>
                <a:lnTo>
                  <a:pt x="20447" y="20447"/>
                </a:lnTo>
                <a:lnTo>
                  <a:pt x="42648" y="5484"/>
                </a:lnTo>
                <a:lnTo>
                  <a:pt x="69850" y="0"/>
                </a:lnTo>
                <a:lnTo>
                  <a:pt x="4506722" y="0"/>
                </a:lnTo>
                <a:lnTo>
                  <a:pt x="4533923" y="5484"/>
                </a:lnTo>
                <a:lnTo>
                  <a:pt x="4556125" y="20447"/>
                </a:lnTo>
                <a:lnTo>
                  <a:pt x="4571087" y="42648"/>
                </a:lnTo>
                <a:lnTo>
                  <a:pt x="4576572" y="69850"/>
                </a:lnTo>
                <a:lnTo>
                  <a:pt x="4576572" y="349250"/>
                </a:lnTo>
                <a:lnTo>
                  <a:pt x="4571087" y="376441"/>
                </a:lnTo>
                <a:lnTo>
                  <a:pt x="4556125" y="398643"/>
                </a:lnTo>
                <a:lnTo>
                  <a:pt x="4533923" y="413611"/>
                </a:lnTo>
                <a:lnTo>
                  <a:pt x="4506722" y="419100"/>
                </a:lnTo>
                <a:lnTo>
                  <a:pt x="69850" y="419100"/>
                </a:lnTo>
                <a:lnTo>
                  <a:pt x="42648" y="413611"/>
                </a:lnTo>
                <a:lnTo>
                  <a:pt x="20446" y="398643"/>
                </a:lnTo>
                <a:lnTo>
                  <a:pt x="5484" y="376441"/>
                </a:lnTo>
                <a:lnTo>
                  <a:pt x="0" y="349250"/>
                </a:lnTo>
                <a:lnTo>
                  <a:pt x="0" y="69850"/>
                </a:lnTo>
                <a:close/>
              </a:path>
            </a:pathLst>
          </a:custGeom>
          <a:noFill/>
          <a:ln w="12700">
            <a:solidFill>
              <a:srgbClr val="00206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920" spc="-1" strike="noStrike">
              <a:solidFill>
                <a:schemeClr val="dk2"/>
              </a:solidFill>
              <a:latin typeface="Arial"/>
            </a:endParaRPr>
          </a:p>
        </p:txBody>
      </p:sp>
      <p:sp>
        <p:nvSpPr>
          <p:cNvPr id="437" name="object 9"/>
          <p:cNvSpPr/>
          <p:nvPr/>
        </p:nvSpPr>
        <p:spPr>
          <a:xfrm>
            <a:off x="475200" y="3943440"/>
            <a:ext cx="1830240" cy="965880"/>
          </a:xfrm>
          <a:custGeom>
            <a:avLst/>
            <a:gdLst>
              <a:gd name="textAreaLeft" fmla="*/ 0 w 1830240"/>
              <a:gd name="textAreaRight" fmla="*/ 1830960 w 1830240"/>
              <a:gd name="textAreaTop" fmla="*/ 0 h 965880"/>
              <a:gd name="textAreaBottom" fmla="*/ 966600 h 965880"/>
            </a:gdLst>
            <a:ahLst/>
            <a:rect l="textAreaLeft" t="textAreaTop" r="textAreaRight" b="textAreaBottom"/>
            <a:pathLst>
              <a:path w="4577080" h="419100">
                <a:moveTo>
                  <a:pt x="0" y="69850"/>
                </a:moveTo>
                <a:lnTo>
                  <a:pt x="5484" y="42648"/>
                </a:lnTo>
                <a:lnTo>
                  <a:pt x="20447" y="20447"/>
                </a:lnTo>
                <a:lnTo>
                  <a:pt x="42648" y="5484"/>
                </a:lnTo>
                <a:lnTo>
                  <a:pt x="69850" y="0"/>
                </a:lnTo>
                <a:lnTo>
                  <a:pt x="4506722" y="0"/>
                </a:lnTo>
                <a:lnTo>
                  <a:pt x="4533923" y="5484"/>
                </a:lnTo>
                <a:lnTo>
                  <a:pt x="4556125" y="20447"/>
                </a:lnTo>
                <a:lnTo>
                  <a:pt x="4571087" y="42648"/>
                </a:lnTo>
                <a:lnTo>
                  <a:pt x="4576572" y="69850"/>
                </a:lnTo>
                <a:lnTo>
                  <a:pt x="4576572" y="349250"/>
                </a:lnTo>
                <a:lnTo>
                  <a:pt x="4571087" y="376441"/>
                </a:lnTo>
                <a:lnTo>
                  <a:pt x="4556125" y="398643"/>
                </a:lnTo>
                <a:lnTo>
                  <a:pt x="4533923" y="413611"/>
                </a:lnTo>
                <a:lnTo>
                  <a:pt x="4506722" y="419100"/>
                </a:lnTo>
                <a:lnTo>
                  <a:pt x="69850" y="419100"/>
                </a:lnTo>
                <a:lnTo>
                  <a:pt x="42648" y="413611"/>
                </a:lnTo>
                <a:lnTo>
                  <a:pt x="20446" y="398643"/>
                </a:lnTo>
                <a:lnTo>
                  <a:pt x="5484" y="376441"/>
                </a:lnTo>
                <a:lnTo>
                  <a:pt x="0" y="349250"/>
                </a:lnTo>
                <a:lnTo>
                  <a:pt x="0" y="69850"/>
                </a:lnTo>
                <a:close/>
              </a:path>
            </a:pathLst>
          </a:custGeom>
          <a:noFill/>
          <a:ln w="12700">
            <a:solidFill>
              <a:srgbClr val="00206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920" spc="-1" strike="noStrike">
              <a:solidFill>
                <a:schemeClr val="dk2"/>
              </a:solidFill>
              <a:latin typeface="Arial"/>
            </a:endParaRPr>
          </a:p>
        </p:txBody>
      </p:sp>
      <p:sp>
        <p:nvSpPr>
          <p:cNvPr id="438" name="object 40"/>
          <p:cNvSpPr/>
          <p:nvPr/>
        </p:nvSpPr>
        <p:spPr>
          <a:xfrm flipH="1" flipV="1" rot="5400000">
            <a:off x="2472120" y="4048920"/>
            <a:ext cx="234360" cy="535320"/>
          </a:xfrm>
          <a:custGeom>
            <a:avLst/>
            <a:gdLst>
              <a:gd name="textAreaLeft" fmla="*/ 360 w 234360"/>
              <a:gd name="textAreaRight" fmla="*/ 235440 w 234360"/>
              <a:gd name="textAreaTop" fmla="*/ 360 h 535320"/>
              <a:gd name="textAreaBottom" fmla="*/ 536400 h 535320"/>
            </a:gdLst>
            <a:ahLst/>
            <a:rect l="textAreaLeft" t="textAreaTop" r="textAreaRight" b="textAreaBottom"/>
            <a:pathLst>
              <a:path w="0" h="194310">
                <a:moveTo>
                  <a:pt x="0" y="0"/>
                </a:moveTo>
                <a:lnTo>
                  <a:pt x="0" y="194182"/>
                </a:lnTo>
              </a:path>
            </a:pathLst>
          </a:custGeom>
          <a:noFill/>
          <a:ln w="12700">
            <a:solidFill>
              <a:srgbClr val="002060"/>
            </a:solidFill>
            <a:prstDash val="sysDash"/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920" spc="-1" strike="noStrike">
              <a:solidFill>
                <a:schemeClr val="dk2"/>
              </a:solidFill>
              <a:latin typeface="Arial"/>
            </a:endParaRPr>
          </a:p>
        </p:txBody>
      </p:sp>
      <p:sp>
        <p:nvSpPr>
          <p:cNvPr id="439" name="object 40"/>
          <p:cNvSpPr/>
          <p:nvPr/>
        </p:nvSpPr>
        <p:spPr>
          <a:xfrm flipH="1" flipV="1" rot="5400000">
            <a:off x="5898600" y="4022640"/>
            <a:ext cx="214560" cy="607680"/>
          </a:xfrm>
          <a:custGeom>
            <a:avLst/>
            <a:gdLst>
              <a:gd name="textAreaLeft" fmla="*/ -360 w 214560"/>
              <a:gd name="textAreaRight" fmla="*/ 214920 w 214560"/>
              <a:gd name="textAreaTop" fmla="*/ -360 h 607680"/>
              <a:gd name="textAreaBottom" fmla="*/ 608040 h 607680"/>
            </a:gdLst>
            <a:ahLst/>
            <a:rect l="textAreaLeft" t="textAreaTop" r="textAreaRight" b="textAreaBottom"/>
            <a:pathLst>
              <a:path w="0" h="194310">
                <a:moveTo>
                  <a:pt x="0" y="0"/>
                </a:moveTo>
                <a:lnTo>
                  <a:pt x="0" y="194182"/>
                </a:lnTo>
              </a:path>
            </a:pathLst>
          </a:custGeom>
          <a:noFill/>
          <a:ln w="12700">
            <a:solidFill>
              <a:srgbClr val="002060"/>
            </a:solidFill>
            <a:prstDash val="sysDash"/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920" spc="-1" strike="noStrike">
              <a:solidFill>
                <a:schemeClr val="dk2"/>
              </a:solidFill>
              <a:latin typeface="Arial"/>
            </a:endParaRPr>
          </a:p>
        </p:txBody>
      </p:sp>
      <p:sp>
        <p:nvSpPr>
          <p:cNvPr id="440" name="object 40"/>
          <p:cNvSpPr/>
          <p:nvPr/>
        </p:nvSpPr>
        <p:spPr>
          <a:xfrm flipH="1">
            <a:off x="8791200" y="1278360"/>
            <a:ext cx="50760" cy="375120"/>
          </a:xfrm>
          <a:custGeom>
            <a:avLst/>
            <a:gdLst>
              <a:gd name="textAreaLeft" fmla="*/ 360 w 50760"/>
              <a:gd name="textAreaRight" fmla="*/ 51840 w 50760"/>
              <a:gd name="textAreaTop" fmla="*/ 0 h 375120"/>
              <a:gd name="textAreaBottom" fmla="*/ 375840 h 375120"/>
            </a:gdLst>
            <a:ahLst/>
            <a:rect l="textAreaLeft" t="textAreaTop" r="textAreaRight" b="textAreaBottom"/>
            <a:pathLst>
              <a:path w="0" h="194310">
                <a:moveTo>
                  <a:pt x="0" y="0"/>
                </a:moveTo>
                <a:lnTo>
                  <a:pt x="0" y="194182"/>
                </a:lnTo>
              </a:path>
            </a:pathLst>
          </a:custGeom>
          <a:noFill/>
          <a:ln w="12700">
            <a:solidFill>
              <a:srgbClr val="002060"/>
            </a:solidFill>
            <a:prstDash val="sysDash"/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920" spc="-1" strike="noStrike">
              <a:solidFill>
                <a:schemeClr val="dk2"/>
              </a:solidFill>
              <a:latin typeface="Arial"/>
            </a:endParaRPr>
          </a:p>
        </p:txBody>
      </p:sp>
      <p:sp>
        <p:nvSpPr>
          <p:cNvPr id="441" name="object 40"/>
          <p:cNvSpPr/>
          <p:nvPr/>
        </p:nvSpPr>
        <p:spPr>
          <a:xfrm flipH="1">
            <a:off x="8350560" y="2334960"/>
            <a:ext cx="393480" cy="142200"/>
          </a:xfrm>
          <a:custGeom>
            <a:avLst/>
            <a:gdLst>
              <a:gd name="textAreaLeft" fmla="*/ 360 w 393480"/>
              <a:gd name="textAreaRight" fmla="*/ 394560 w 393480"/>
              <a:gd name="textAreaTop" fmla="*/ 0 h 142200"/>
              <a:gd name="textAreaBottom" fmla="*/ 142920 h 142200"/>
            </a:gdLst>
            <a:ahLst/>
            <a:rect l="textAreaLeft" t="textAreaTop" r="textAreaRight" b="textAreaBottom"/>
            <a:pathLst>
              <a:path w="0" h="194310">
                <a:moveTo>
                  <a:pt x="0" y="0"/>
                </a:moveTo>
                <a:lnTo>
                  <a:pt x="0" y="194182"/>
                </a:lnTo>
              </a:path>
            </a:pathLst>
          </a:custGeom>
          <a:noFill/>
          <a:ln w="12700">
            <a:solidFill>
              <a:srgbClr val="002060"/>
            </a:solidFill>
            <a:prstDash val="sysDash"/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920" spc="-1" strike="noStrike">
              <a:solidFill>
                <a:schemeClr val="dk2"/>
              </a:solidFill>
              <a:latin typeface="Arial"/>
            </a:endParaRPr>
          </a:p>
        </p:txBody>
      </p:sp>
      <p:sp>
        <p:nvSpPr>
          <p:cNvPr id="442" name="object 40"/>
          <p:cNvSpPr/>
          <p:nvPr/>
        </p:nvSpPr>
        <p:spPr>
          <a:xfrm flipH="1">
            <a:off x="8380080" y="2908440"/>
            <a:ext cx="393480" cy="111240"/>
          </a:xfrm>
          <a:custGeom>
            <a:avLst/>
            <a:gdLst>
              <a:gd name="textAreaLeft" fmla="*/ 360 w 393480"/>
              <a:gd name="textAreaRight" fmla="*/ 394560 w 393480"/>
              <a:gd name="textAreaTop" fmla="*/ 0 h 111240"/>
              <a:gd name="textAreaBottom" fmla="*/ 111960 h 111240"/>
            </a:gdLst>
            <a:ahLst/>
            <a:rect l="textAreaLeft" t="textAreaTop" r="textAreaRight" b="textAreaBottom"/>
            <a:pathLst>
              <a:path w="0" h="194310">
                <a:moveTo>
                  <a:pt x="0" y="0"/>
                </a:moveTo>
                <a:lnTo>
                  <a:pt x="0" y="194182"/>
                </a:lnTo>
              </a:path>
            </a:pathLst>
          </a:custGeom>
          <a:noFill/>
          <a:ln w="12700">
            <a:solidFill>
              <a:srgbClr val="002060"/>
            </a:solidFill>
            <a:prstDash val="sysDash"/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920" spc="-1" strike="noStrike">
              <a:solidFill>
                <a:schemeClr val="dk2"/>
              </a:solidFill>
              <a:latin typeface="Arial"/>
            </a:endParaRPr>
          </a:p>
        </p:txBody>
      </p:sp>
      <p:sp>
        <p:nvSpPr>
          <p:cNvPr id="443" name="Прямоугольник 61"/>
          <p:cNvSpPr/>
          <p:nvPr/>
        </p:nvSpPr>
        <p:spPr>
          <a:xfrm>
            <a:off x="393840" y="5175000"/>
            <a:ext cx="5285160" cy="44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93240" defTabSz="975960">
              <a:lnSpc>
                <a:spcPct val="100000"/>
              </a:lnSpc>
              <a:spcAft>
                <a:spcPts val="428"/>
              </a:spcAft>
            </a:pPr>
            <a:r>
              <a:rPr b="1" lang="ru-RU" sz="1180" spc="-1" strike="noStrike">
                <a:solidFill>
                  <a:schemeClr val="dk2"/>
                </a:solidFill>
                <a:latin typeface="Arial"/>
              </a:rPr>
              <a:t>Подготовка высококвалифицированных и лояльных специалистов с мультинавыками</a:t>
            </a:r>
            <a:endParaRPr b="0" lang="ru-RU" sz="118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4" name="object 11"/>
          <p:cNvSpPr/>
          <p:nvPr/>
        </p:nvSpPr>
        <p:spPr>
          <a:xfrm>
            <a:off x="469080" y="5160600"/>
            <a:ext cx="5209920" cy="692640"/>
          </a:xfrm>
          <a:custGeom>
            <a:avLst/>
            <a:gdLst>
              <a:gd name="textAreaLeft" fmla="*/ 0 w 5209920"/>
              <a:gd name="textAreaRight" fmla="*/ 5210640 w 5209920"/>
              <a:gd name="textAreaTop" fmla="*/ 0 h 692640"/>
              <a:gd name="textAreaBottom" fmla="*/ 693360 h 692640"/>
            </a:gdLst>
            <a:ahLst/>
            <a:rect l="textAreaLeft" t="textAreaTop" r="textAreaRight" b="textAreaBottom"/>
            <a:pathLst>
              <a:path w="4577080" h="649604">
                <a:moveTo>
                  <a:pt x="0" y="108203"/>
                </a:moveTo>
                <a:lnTo>
                  <a:pt x="8495" y="66088"/>
                </a:lnTo>
                <a:lnTo>
                  <a:pt x="31670" y="31694"/>
                </a:lnTo>
                <a:lnTo>
                  <a:pt x="66061" y="8504"/>
                </a:lnTo>
                <a:lnTo>
                  <a:pt x="108203" y="0"/>
                </a:lnTo>
                <a:lnTo>
                  <a:pt x="4468368" y="0"/>
                </a:lnTo>
                <a:lnTo>
                  <a:pt x="4510510" y="8504"/>
                </a:lnTo>
                <a:lnTo>
                  <a:pt x="4544901" y="31694"/>
                </a:lnTo>
                <a:lnTo>
                  <a:pt x="4568076" y="66088"/>
                </a:lnTo>
                <a:lnTo>
                  <a:pt x="4576572" y="108203"/>
                </a:lnTo>
                <a:lnTo>
                  <a:pt x="4576572" y="541019"/>
                </a:lnTo>
                <a:lnTo>
                  <a:pt x="4568076" y="583135"/>
                </a:lnTo>
                <a:lnTo>
                  <a:pt x="4544901" y="617529"/>
                </a:lnTo>
                <a:lnTo>
                  <a:pt x="4510510" y="640719"/>
                </a:lnTo>
                <a:lnTo>
                  <a:pt x="4468368" y="649224"/>
                </a:lnTo>
                <a:lnTo>
                  <a:pt x="108203" y="649224"/>
                </a:lnTo>
                <a:lnTo>
                  <a:pt x="66061" y="640719"/>
                </a:lnTo>
                <a:lnTo>
                  <a:pt x="31670" y="617529"/>
                </a:lnTo>
                <a:lnTo>
                  <a:pt x="8495" y="583135"/>
                </a:lnTo>
                <a:lnTo>
                  <a:pt x="0" y="541019"/>
                </a:lnTo>
                <a:lnTo>
                  <a:pt x="0" y="108203"/>
                </a:lnTo>
                <a:close/>
              </a:path>
            </a:pathLst>
          </a:custGeom>
          <a:noFill/>
          <a:ln w="12700">
            <a:solidFill>
              <a:srgbClr val="00206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920" spc="-1" strike="noStrike">
              <a:solidFill>
                <a:schemeClr val="dk2"/>
              </a:solidFill>
              <a:latin typeface="Arial"/>
            </a:endParaRPr>
          </a:p>
        </p:txBody>
      </p:sp>
      <p:sp>
        <p:nvSpPr>
          <p:cNvPr id="445" name="object 40"/>
          <p:cNvSpPr/>
          <p:nvPr/>
        </p:nvSpPr>
        <p:spPr>
          <a:xfrm flipH="1" flipV="1" rot="5400000">
            <a:off x="5897880" y="5102280"/>
            <a:ext cx="214560" cy="607680"/>
          </a:xfrm>
          <a:custGeom>
            <a:avLst/>
            <a:gdLst>
              <a:gd name="textAreaLeft" fmla="*/ -360 w 214560"/>
              <a:gd name="textAreaRight" fmla="*/ 214920 w 214560"/>
              <a:gd name="textAreaTop" fmla="*/ -360 h 607680"/>
              <a:gd name="textAreaBottom" fmla="*/ 608040 h 607680"/>
            </a:gdLst>
            <a:ahLst/>
            <a:rect l="textAreaLeft" t="textAreaTop" r="textAreaRight" b="textAreaBottom"/>
            <a:pathLst>
              <a:path w="0" h="194310">
                <a:moveTo>
                  <a:pt x="0" y="0"/>
                </a:moveTo>
                <a:lnTo>
                  <a:pt x="0" y="194182"/>
                </a:lnTo>
              </a:path>
            </a:pathLst>
          </a:custGeom>
          <a:noFill/>
          <a:ln w="12700">
            <a:solidFill>
              <a:srgbClr val="002060"/>
            </a:solidFill>
            <a:prstDash val="sysDash"/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920" spc="-1" strike="noStrike">
              <a:solidFill>
                <a:schemeClr val="dk2"/>
              </a:solidFill>
              <a:latin typeface="Arial"/>
            </a:endParaRPr>
          </a:p>
        </p:txBody>
      </p:sp>
      <p:pic>
        <p:nvPicPr>
          <p:cNvPr id="446" name="object 39" descr=""/>
          <p:cNvPicPr/>
          <p:nvPr/>
        </p:nvPicPr>
        <p:blipFill>
          <a:blip r:embed="rId2"/>
          <a:stretch/>
        </p:blipFill>
        <p:spPr>
          <a:xfrm>
            <a:off x="5849280" y="4182840"/>
            <a:ext cx="269640" cy="183960"/>
          </a:xfrm>
          <a:prstGeom prst="rect">
            <a:avLst/>
          </a:prstGeom>
          <a:ln w="0">
            <a:noFill/>
          </a:ln>
        </p:spPr>
      </p:pic>
      <p:pic>
        <p:nvPicPr>
          <p:cNvPr id="447" name="object 39" descr=""/>
          <p:cNvPicPr/>
          <p:nvPr/>
        </p:nvPicPr>
        <p:blipFill>
          <a:blip r:embed="rId3"/>
          <a:stretch/>
        </p:blipFill>
        <p:spPr>
          <a:xfrm>
            <a:off x="2462760" y="4188240"/>
            <a:ext cx="269640" cy="178560"/>
          </a:xfrm>
          <a:prstGeom prst="rect">
            <a:avLst/>
          </a:prstGeom>
          <a:ln w="0">
            <a:noFill/>
          </a:ln>
        </p:spPr>
      </p:pic>
      <p:pic>
        <p:nvPicPr>
          <p:cNvPr id="448" name="object 39" descr=""/>
          <p:cNvPicPr/>
          <p:nvPr/>
        </p:nvPicPr>
        <p:blipFill>
          <a:blip r:embed="rId4"/>
          <a:stretch/>
        </p:blipFill>
        <p:spPr>
          <a:xfrm>
            <a:off x="5315400" y="3166560"/>
            <a:ext cx="269640" cy="178560"/>
          </a:xfrm>
          <a:prstGeom prst="rect">
            <a:avLst/>
          </a:prstGeom>
          <a:ln w="0">
            <a:noFill/>
          </a:ln>
        </p:spPr>
      </p:pic>
      <p:pic>
        <p:nvPicPr>
          <p:cNvPr id="449" name="object 39" descr=""/>
          <p:cNvPicPr/>
          <p:nvPr/>
        </p:nvPicPr>
        <p:blipFill>
          <a:blip r:embed="rId5"/>
          <a:stretch/>
        </p:blipFill>
        <p:spPr>
          <a:xfrm>
            <a:off x="5977440" y="1361160"/>
            <a:ext cx="269640" cy="178560"/>
          </a:xfrm>
          <a:prstGeom prst="rect">
            <a:avLst/>
          </a:prstGeom>
          <a:ln w="0">
            <a:noFill/>
          </a:ln>
        </p:spPr>
      </p:pic>
      <p:pic>
        <p:nvPicPr>
          <p:cNvPr id="450" name="object 39" descr=""/>
          <p:cNvPicPr/>
          <p:nvPr/>
        </p:nvPicPr>
        <p:blipFill>
          <a:blip r:embed="rId6"/>
          <a:stretch/>
        </p:blipFill>
        <p:spPr>
          <a:xfrm rot="10800000">
            <a:off x="5842800" y="5232600"/>
            <a:ext cx="269640" cy="178560"/>
          </a:xfrm>
          <a:prstGeom prst="rect">
            <a:avLst/>
          </a:prstGeom>
          <a:ln w="0">
            <a:noFill/>
          </a:ln>
        </p:spPr>
      </p:pic>
      <p:pic>
        <p:nvPicPr>
          <p:cNvPr id="451" name="object 39" descr=""/>
          <p:cNvPicPr/>
          <p:nvPr/>
        </p:nvPicPr>
        <p:blipFill>
          <a:blip r:embed="rId7"/>
          <a:stretch/>
        </p:blipFill>
        <p:spPr>
          <a:xfrm rot="5400000">
            <a:off x="8503560" y="1375560"/>
            <a:ext cx="269640" cy="178560"/>
          </a:xfrm>
          <a:prstGeom prst="rect">
            <a:avLst/>
          </a:prstGeom>
          <a:ln w="0">
            <a:noFill/>
          </a:ln>
        </p:spPr>
      </p:pic>
      <p:pic>
        <p:nvPicPr>
          <p:cNvPr id="452" name="object 39" descr=""/>
          <p:cNvPicPr/>
          <p:nvPr/>
        </p:nvPicPr>
        <p:blipFill>
          <a:blip r:embed="rId8"/>
          <a:stretch/>
        </p:blipFill>
        <p:spPr>
          <a:xfrm rot="5400000">
            <a:off x="8454240" y="3610440"/>
            <a:ext cx="269640" cy="178560"/>
          </a:xfrm>
          <a:prstGeom prst="rect">
            <a:avLst/>
          </a:prstGeom>
          <a:ln w="0">
            <a:noFill/>
          </a:ln>
        </p:spPr>
      </p:pic>
      <p:sp>
        <p:nvSpPr>
          <p:cNvPr id="453" name="PlaceHolder 1"/>
          <p:cNvSpPr>
            <a:spLocks noGrp="1"/>
          </p:cNvSpPr>
          <p:nvPr>
            <p:ph type="title"/>
          </p:nvPr>
        </p:nvSpPr>
        <p:spPr>
          <a:xfrm>
            <a:off x="3522600" y="181440"/>
            <a:ext cx="5537160" cy="1081080"/>
          </a:xfrm>
          <a:prstGeom prst="rect">
            <a:avLst/>
          </a:prstGeom>
          <a:noFill/>
          <a:ln w="0">
            <a:noFill/>
          </a:ln>
        </p:spPr>
        <p:txBody>
          <a:bodyPr lIns="0" rIns="0" tIns="13680" bIns="0" anchor="ctr">
            <a:noAutofit/>
          </a:bodyPr>
          <a:p>
            <a:pPr marL="23040" indent="0">
              <a:lnSpc>
                <a:spcPts val="2920"/>
              </a:lnSpc>
              <a:spcBef>
                <a:spcPts val="108"/>
              </a:spcBef>
              <a:buNone/>
              <a:tabLst>
                <a:tab algn="l" pos="0"/>
              </a:tabLst>
            </a:pPr>
            <a:r>
              <a:rPr b="1" lang="ru-RU" sz="3200" spc="148" strike="noStrike">
                <a:solidFill>
                  <a:srgbClr val="c00000"/>
                </a:solidFill>
                <a:latin typeface="Arial"/>
                <a:ea typeface="Arial"/>
              </a:rPr>
              <a:t>Как</a:t>
            </a:r>
            <a:r>
              <a:rPr b="1" lang="ru-RU" sz="3200" spc="-49" strike="noStrike">
                <a:solidFill>
                  <a:srgbClr val="c00000"/>
                </a:solidFill>
                <a:latin typeface="Arial"/>
                <a:ea typeface="Arial"/>
              </a:rPr>
              <a:t> </a:t>
            </a:r>
            <a:r>
              <a:rPr b="1" lang="ru-RU" sz="3200" spc="123" strike="noStrike">
                <a:solidFill>
                  <a:srgbClr val="c00000"/>
                </a:solidFill>
                <a:latin typeface="Arial"/>
                <a:ea typeface="Arial"/>
              </a:rPr>
              <a:t>стать</a:t>
            </a:r>
            <a:r>
              <a:rPr b="1" lang="ru-RU" sz="3200" spc="-38" strike="noStrike">
                <a:solidFill>
                  <a:srgbClr val="c00000"/>
                </a:solidFill>
                <a:latin typeface="Arial"/>
                <a:ea typeface="Arial"/>
              </a:rPr>
              <a:t> </a:t>
            </a:r>
            <a:r>
              <a:rPr b="1" lang="ru-RU" sz="3200" spc="143" strike="noStrike">
                <a:solidFill>
                  <a:srgbClr val="c00000"/>
                </a:solidFill>
                <a:latin typeface="Arial"/>
                <a:ea typeface="Arial"/>
              </a:rPr>
              <a:t>партнером</a:t>
            </a:r>
            <a:r>
              <a:rPr b="1" lang="ru-RU" sz="3200" spc="-18" strike="noStrike">
                <a:solidFill>
                  <a:srgbClr val="c00000"/>
                </a:solidFill>
                <a:latin typeface="Arial"/>
                <a:ea typeface="Arial"/>
              </a:rPr>
              <a:t>?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54" name="object 39" descr=""/>
          <p:cNvPicPr/>
          <p:nvPr/>
        </p:nvPicPr>
        <p:blipFill>
          <a:blip r:embed="rId9"/>
          <a:stretch/>
        </p:blipFill>
        <p:spPr>
          <a:xfrm rot="5400000">
            <a:off x="1644480" y="3636360"/>
            <a:ext cx="269640" cy="1785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Прямоугольник 4"/>
          <p:cNvSpPr/>
          <p:nvPr/>
        </p:nvSpPr>
        <p:spPr>
          <a:xfrm>
            <a:off x="8031960" y="4111560"/>
            <a:ext cx="3438720" cy="228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ru-RU" sz="1600" spc="-1" strike="noStrike">
                <a:solidFill>
                  <a:schemeClr val="accent5">
                    <a:lumMod val="50000"/>
                  </a:schemeClr>
                </a:solidFill>
                <a:latin typeface="Arial"/>
              </a:rPr>
              <a:t>Васильев Кирилл Иванович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1600" spc="-1" strike="noStrike">
                <a:solidFill>
                  <a:schemeClr val="accent5">
                    <a:lumMod val="50000"/>
                  </a:schemeClr>
                </a:solidFill>
                <a:latin typeface="Arial"/>
              </a:rPr>
              <a:t>руководитель регионального 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1600" spc="-1" strike="noStrike">
                <a:solidFill>
                  <a:schemeClr val="accent5">
                    <a:lumMod val="50000"/>
                  </a:schemeClr>
                </a:solidFill>
                <a:latin typeface="Arial"/>
              </a:rPr>
              <a:t>Проектного офиса 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1600" spc="-1" strike="noStrike">
                <a:solidFill>
                  <a:schemeClr val="accent5">
                    <a:lumMod val="50000"/>
                  </a:schemeClr>
                </a:solidFill>
                <a:latin typeface="Arial"/>
              </a:rPr>
              <a:t>«Профессионалитет» 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1600" spc="-1" strike="noStrike">
                <a:solidFill>
                  <a:schemeClr val="accent5">
                    <a:lumMod val="50000"/>
                  </a:schemeClr>
                </a:solidFill>
                <a:latin typeface="Arial"/>
              </a:rPr>
              <a:t>КРИРПО им. А. М. Тулеева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1600" spc="-1" strike="noStrike">
                <a:solidFill>
                  <a:schemeClr val="accent5">
                    <a:lumMod val="50000"/>
                  </a:schemeClr>
                </a:solidFill>
                <a:latin typeface="Arial"/>
              </a:rPr>
              <a:t>Телефон: 8 961 727 44 20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1600" spc="-1" strike="noStrike">
                <a:solidFill>
                  <a:schemeClr val="accent5">
                    <a:lumMod val="50000"/>
                  </a:schemeClr>
                </a:solidFill>
                <a:latin typeface="Arial"/>
              </a:rPr>
              <a:t>E-mail: k.i.vasilev@mail.ru</a:t>
            </a:r>
            <a:br>
              <a:rPr sz="1600"/>
            </a:b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6" name="Прямоугольник 5"/>
          <p:cNvSpPr/>
          <p:nvPr/>
        </p:nvSpPr>
        <p:spPr>
          <a:xfrm>
            <a:off x="3679920" y="4159080"/>
            <a:ext cx="391248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ru-RU" sz="1600" spc="-1" strike="noStrike">
                <a:solidFill>
                  <a:schemeClr val="accent5">
                    <a:lumMod val="50000"/>
                  </a:schemeClr>
                </a:solidFill>
                <a:latin typeface="Arial"/>
              </a:rPr>
              <a:t>Трофимова Наталья Евгеньевна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1600" spc="-1" strike="noStrike">
                <a:solidFill>
                  <a:schemeClr val="accent5">
                    <a:lumMod val="50000"/>
                  </a:schemeClr>
                </a:solidFill>
                <a:latin typeface="Arial"/>
              </a:rPr>
              <a:t>консультант Министерства образования Кузбасса, региональный координатор ФП «Профессионалитет» в Кемеровской области – Кузбассе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1600" spc="-1" strike="noStrike">
                <a:solidFill>
                  <a:schemeClr val="accent5">
                    <a:lumMod val="50000"/>
                  </a:schemeClr>
                </a:solidFill>
                <a:latin typeface="Arial"/>
              </a:rPr>
              <a:t>Телефон: 8 909 518 01 83 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1600" spc="-1" strike="noStrike">
                <a:solidFill>
                  <a:schemeClr val="accent5">
                    <a:lumMod val="50000"/>
                  </a:schemeClr>
                </a:solidFill>
                <a:latin typeface="Arial"/>
              </a:rPr>
              <a:t>E-mail: trofimova-ne@ruobr.ako.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7" name="PlaceHolder 1"/>
          <p:cNvSpPr>
            <a:spLocks noGrp="1"/>
          </p:cNvSpPr>
          <p:nvPr>
            <p:ph type="title"/>
          </p:nvPr>
        </p:nvSpPr>
        <p:spPr>
          <a:xfrm>
            <a:off x="2790720" y="466920"/>
            <a:ext cx="5890320" cy="125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28600" indent="-228600" algn="ctr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3200" spc="-1" strike="noStrike">
                <a:solidFill>
                  <a:srgbClr val="c00000"/>
                </a:solidFill>
                <a:latin typeface="Arial"/>
              </a:rPr>
              <a:t>По вопросам сотрудничества и участия в проекте: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8" name="Прямоугольник 7"/>
          <p:cNvSpPr/>
          <p:nvPr/>
        </p:nvSpPr>
        <p:spPr>
          <a:xfrm>
            <a:off x="381960" y="2484000"/>
            <a:ext cx="5580360" cy="106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ru-RU" sz="1600" spc="-1" strike="noStrike">
                <a:solidFill>
                  <a:schemeClr val="accent5">
                    <a:lumMod val="50000"/>
                  </a:schemeClr>
                </a:solidFill>
                <a:latin typeface="Arial"/>
                <a:ea typeface="Arial"/>
              </a:rPr>
              <a:t>Министерство образования Кузбасса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1600" spc="-1" strike="noStrike">
                <a:solidFill>
                  <a:schemeClr val="accent5">
                    <a:lumMod val="50000"/>
                  </a:schemeClr>
                </a:solidFill>
                <a:latin typeface="Arial"/>
                <a:ea typeface="Arial"/>
              </a:rPr>
              <a:t>650064, г. Кемерово, Советский пр-т, 58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1600" spc="-1" strike="noStrike">
                <a:solidFill>
                  <a:schemeClr val="accent5">
                    <a:lumMod val="50000"/>
                  </a:schemeClr>
                </a:solidFill>
                <a:latin typeface="Arial"/>
                <a:ea typeface="Arial"/>
              </a:rPr>
              <a:t>Телефон: 8(3842) 36-43-66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600" spc="-1" strike="noStrike" u="sng">
                <a:solidFill>
                  <a:schemeClr val="accent5">
                    <a:lumMod val="50000"/>
                  </a:schemeClr>
                </a:solidFill>
                <a:uFillTx/>
                <a:latin typeface="Arial"/>
                <a:ea typeface="Arial"/>
                <a:hlinkClick r:id="rId1"/>
              </a:rPr>
              <a:t>https://edu.ruobr.ru/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9" name="Прямоугольник 8"/>
          <p:cNvSpPr/>
          <p:nvPr/>
        </p:nvSpPr>
        <p:spPr>
          <a:xfrm>
            <a:off x="6078600" y="2400480"/>
            <a:ext cx="4263840" cy="106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ru-RU" sz="1600" spc="-1" strike="noStrike">
                <a:solidFill>
                  <a:schemeClr val="accent5">
                    <a:lumMod val="50000"/>
                  </a:schemeClr>
                </a:solidFill>
                <a:latin typeface="Arial"/>
                <a:ea typeface="Arial"/>
              </a:rPr>
              <a:t>ГБУ ДПО «КРИРПО» им. А.М. Тулеева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1600" spc="-1" strike="noStrike">
                <a:solidFill>
                  <a:schemeClr val="accent5">
                    <a:lumMod val="50000"/>
                  </a:schemeClr>
                </a:solidFill>
                <a:latin typeface="Arial"/>
                <a:ea typeface="Arial"/>
              </a:rPr>
              <a:t>650070, г. Кемерово, ул. Тухачевского, 38а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1600" spc="-1" strike="noStrike">
                <a:solidFill>
                  <a:schemeClr val="accent5">
                    <a:lumMod val="50000"/>
                  </a:schemeClr>
                </a:solidFill>
                <a:latin typeface="Arial"/>
                <a:ea typeface="Arial"/>
              </a:rPr>
              <a:t>Телефон: 8(3842) 31-09-72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600" spc="-1" strike="noStrike" u="sng">
                <a:solidFill>
                  <a:schemeClr val="accent5">
                    <a:lumMod val="50000"/>
                  </a:schemeClr>
                </a:solidFill>
                <a:uFillTx/>
                <a:latin typeface="Arial"/>
                <a:ea typeface="Arial"/>
                <a:hlinkClick r:id="rId2"/>
              </a:rPr>
              <a:t>https://krirpo.ru/proekty/professionalitet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60" name="Рисунок 9" descr=""/>
          <p:cNvPicPr/>
          <p:nvPr/>
        </p:nvPicPr>
        <p:blipFill>
          <a:blip r:embed="rId3"/>
          <a:stretch/>
        </p:blipFill>
        <p:spPr>
          <a:xfrm>
            <a:off x="4542840" y="2494440"/>
            <a:ext cx="935280" cy="894960"/>
          </a:xfrm>
          <a:prstGeom prst="rect">
            <a:avLst/>
          </a:prstGeom>
          <a:ln w="0">
            <a:noFill/>
          </a:ln>
        </p:spPr>
      </p:pic>
      <p:pic>
        <p:nvPicPr>
          <p:cNvPr id="461" name="Рисунок 10" descr=""/>
          <p:cNvPicPr/>
          <p:nvPr/>
        </p:nvPicPr>
        <p:blipFill>
          <a:blip r:embed="rId4"/>
          <a:stretch/>
        </p:blipFill>
        <p:spPr>
          <a:xfrm>
            <a:off x="244800" y="-96120"/>
            <a:ext cx="2138400" cy="2800080"/>
          </a:xfrm>
          <a:prstGeom prst="rect">
            <a:avLst/>
          </a:prstGeom>
          <a:ln w="0">
            <a:noFill/>
          </a:ln>
        </p:spPr>
      </p:pic>
      <p:pic>
        <p:nvPicPr>
          <p:cNvPr id="462" name="Рисунок 11" descr=""/>
          <p:cNvPicPr/>
          <p:nvPr/>
        </p:nvPicPr>
        <p:blipFill>
          <a:blip r:embed="rId5"/>
          <a:stretch/>
        </p:blipFill>
        <p:spPr>
          <a:xfrm>
            <a:off x="10514520" y="2422080"/>
            <a:ext cx="898200" cy="859320"/>
          </a:xfrm>
          <a:prstGeom prst="rect">
            <a:avLst/>
          </a:prstGeom>
          <a:ln w="0">
            <a:noFill/>
          </a:ln>
        </p:spPr>
      </p:pic>
      <p:pic>
        <p:nvPicPr>
          <p:cNvPr id="463" name="Рисунок 12" descr=""/>
          <p:cNvPicPr/>
          <p:nvPr/>
        </p:nvPicPr>
        <p:blipFill>
          <a:blip r:embed="rId6"/>
          <a:stretch/>
        </p:blipFill>
        <p:spPr>
          <a:xfrm>
            <a:off x="9751680" y="300240"/>
            <a:ext cx="1267920" cy="1764720"/>
          </a:xfrm>
          <a:prstGeom prst="rect">
            <a:avLst/>
          </a:prstGeom>
          <a:ln w="0">
            <a:noFill/>
          </a:ln>
        </p:spPr>
      </p:pic>
      <p:sp>
        <p:nvSpPr>
          <p:cNvPr id="464" name="Прямоугольник 16"/>
          <p:cNvSpPr/>
          <p:nvPr/>
        </p:nvSpPr>
        <p:spPr>
          <a:xfrm>
            <a:off x="149400" y="4159080"/>
            <a:ext cx="352980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ru-RU" sz="1600" spc="-1" strike="noStrike">
                <a:solidFill>
                  <a:schemeClr val="accent5">
                    <a:lumMod val="50000"/>
                  </a:schemeClr>
                </a:solidFill>
                <a:latin typeface="Arial"/>
              </a:rPr>
              <a:t>Пфетцер Сергей Александрович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1600" spc="-1" strike="noStrike">
                <a:solidFill>
                  <a:schemeClr val="accent5">
                    <a:lumMod val="50000"/>
                  </a:schemeClr>
                </a:solidFill>
                <a:latin typeface="Arial"/>
              </a:rPr>
              <a:t>заместитель министра 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1600" spc="-1" strike="noStrike">
                <a:solidFill>
                  <a:schemeClr val="accent5">
                    <a:lumMod val="50000"/>
                  </a:schemeClr>
                </a:solidFill>
                <a:latin typeface="Arial"/>
              </a:rPr>
              <a:t>образования Кузбасса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1600" spc="-1" strike="noStrike">
                <a:solidFill>
                  <a:schemeClr val="accent5">
                    <a:lumMod val="50000"/>
                  </a:schemeClr>
                </a:solidFill>
                <a:latin typeface="Arial"/>
              </a:rPr>
              <a:t> 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1600" spc="-1" strike="noStrike">
                <a:solidFill>
                  <a:schemeClr val="accent5">
                    <a:lumMod val="50000"/>
                  </a:schemeClr>
                </a:solidFill>
                <a:latin typeface="Arial"/>
              </a:rPr>
              <a:t>Телефон: 8 983 252 62 66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1600" spc="-1" strike="noStrike">
                <a:solidFill>
                  <a:schemeClr val="accent5">
                    <a:lumMod val="50000"/>
                  </a:schemeClr>
                </a:solidFill>
                <a:latin typeface="Arial"/>
              </a:rPr>
              <a:t>E-mail:</a:t>
            </a:r>
            <a:r>
              <a:rPr b="0" lang="en-US" sz="1600" spc="-1" strike="noStrike">
                <a:solidFill>
                  <a:schemeClr val="accent5">
                    <a:lumMod val="50000"/>
                  </a:schemeClr>
                </a:solidFill>
                <a:latin typeface="Arial"/>
              </a:rPr>
              <a:t>pfetzer@ruobr.ako.ru.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PlaceHolder 1"/>
          <p:cNvSpPr>
            <a:spLocks noGrp="1"/>
          </p:cNvSpPr>
          <p:nvPr>
            <p:ph type="title"/>
          </p:nvPr>
        </p:nvSpPr>
        <p:spPr>
          <a:xfrm>
            <a:off x="2790720" y="243000"/>
            <a:ext cx="5890320" cy="125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28600" indent="-228600" algn="ctr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3200" spc="-1" strike="noStrike">
                <a:solidFill>
                  <a:srgbClr val="c00000"/>
                </a:solidFill>
                <a:latin typeface="Arial"/>
              </a:rPr>
              <a:t>По вопросам сотрудничества и участия в проекте: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466" name="Table 568"/>
          <p:cNvGraphicFramePr/>
          <p:nvPr/>
        </p:nvGraphicFramePr>
        <p:xfrm>
          <a:off x="349920" y="4451760"/>
          <a:ext cx="5168520" cy="1608480"/>
        </p:xfrm>
        <a:graphic>
          <a:graphicData uri="http://schemas.openxmlformats.org/drawingml/2006/table">
            <a:tbl>
              <a:tblPr/>
              <a:tblGrid>
                <a:gridCol w="1672560"/>
                <a:gridCol w="3496320"/>
              </a:tblGrid>
              <a:tr h="1608480">
                <a:tc>
                  <a:txBody>
                    <a:bodyPr lIns="83520" rIns="8352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300" spc="-1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Кластер  «Спектр возможностей»</a:t>
                      </a:r>
                      <a:endParaRPr b="0" lang="ru-RU" sz="13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anchor="t" marL="83520" marR="835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83520" rIns="8352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300" spc="-1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</a:rPr>
                        <a:t>ГПОУ «Сибирский колледж сервиса и технологий»</a:t>
                      </a:r>
                      <a:endParaRPr b="0" lang="ru-RU" sz="13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b="0" lang="ru-RU" sz="13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300" spc="-1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</a:rPr>
                        <a:t>Директор – Ижмулкин Олег Петрович</a:t>
                      </a:r>
                      <a:endParaRPr b="0" lang="ru-RU" sz="13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300" spc="-1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</a:rPr>
                        <a:t>Телефон: +7 (3842) 28-14-87</a:t>
                      </a:r>
                      <a:endParaRPr b="0" lang="ru-RU" sz="13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300" spc="-1" strike="noStrike" u="sng">
                          <a:solidFill>
                            <a:schemeClr val="lt1"/>
                          </a:solidFill>
                          <a:uFillTx/>
                          <a:latin typeface="Arial"/>
                          <a:ea typeface="Arial"/>
                          <a:hlinkClick r:id="rId1"/>
                        </a:rPr>
                        <a:t>https://scst42.kemobl.ru</a:t>
                      </a:r>
                      <a:endParaRPr b="0" lang="ru-RU" sz="13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anchor="t" marL="83520" marR="835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4472c4"/>
                    </a:solidFill>
                  </a:tcPr>
                </a:tc>
              </a:tr>
            </a:tbl>
          </a:graphicData>
        </a:graphic>
      </p:graphicFrame>
      <p:pic>
        <p:nvPicPr>
          <p:cNvPr id="467" name="Picture 573" descr=""/>
          <p:cNvPicPr/>
          <p:nvPr/>
        </p:nvPicPr>
        <p:blipFill>
          <a:blip r:embed="rId2"/>
          <a:stretch/>
        </p:blipFill>
        <p:spPr>
          <a:xfrm>
            <a:off x="464400" y="5043960"/>
            <a:ext cx="809280" cy="72036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468" name="Table 527"/>
          <p:cNvGraphicFramePr/>
          <p:nvPr/>
        </p:nvGraphicFramePr>
        <p:xfrm>
          <a:off x="464400" y="1490760"/>
          <a:ext cx="5193000" cy="1497600"/>
        </p:xfrm>
        <a:graphic>
          <a:graphicData uri="http://schemas.openxmlformats.org/drawingml/2006/table">
            <a:tbl>
              <a:tblPr/>
              <a:tblGrid>
                <a:gridCol w="1700280"/>
                <a:gridCol w="3493080"/>
              </a:tblGrid>
              <a:tr h="1497600">
                <a:tc>
                  <a:txBody>
                    <a:bodyPr lIns="82800" rIns="828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</a:rPr>
                        <a:t>Кластер «ПроТЭК-Кузбасс»» </a:t>
                      </a:r>
                      <a:endParaRPr b="0" lang="ru-RU" sz="14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anchor="t" marL="82800" marR="828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82800" rIns="828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ГПОУ «Кемеровский коммунально-строительный техникум» имени </a:t>
                      </a:r>
                      <a:endParaRPr b="0" lang="ru-RU" sz="13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В.И. Заузелкова</a:t>
                      </a:r>
                      <a:endParaRPr b="0" lang="ru-RU" sz="13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b="0" lang="ru-RU" sz="13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Директор – Замма Ольга Алексеевна</a:t>
                      </a:r>
                      <a:endParaRPr b="0" lang="ru-RU" sz="13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Телефон: +7(3842) 31-23-62</a:t>
                      </a:r>
                      <a:endParaRPr b="0" lang="ru-RU" sz="13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 u="sng">
                          <a:solidFill>
                            <a:schemeClr val="lt1"/>
                          </a:solidFill>
                          <a:uFillTx/>
                          <a:latin typeface="Arial"/>
                          <a:ea typeface="Arial"/>
                          <a:hlinkClick r:id="rId3"/>
                        </a:rPr>
                        <a:t>https://kkst.kemobl.ru</a:t>
                      </a:r>
                      <a:endParaRPr b="0" lang="ru-RU" sz="13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anchor="t" marL="82800" marR="828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4472c4"/>
                    </a:solidFill>
                  </a:tcPr>
                </a:tc>
              </a:tr>
            </a:tbl>
          </a:graphicData>
        </a:graphic>
      </p:graphicFrame>
      <p:pic>
        <p:nvPicPr>
          <p:cNvPr id="469" name="Picture 530" descr=""/>
          <p:cNvPicPr/>
          <p:nvPr/>
        </p:nvPicPr>
        <p:blipFill>
          <a:blip r:embed="rId4"/>
          <a:stretch/>
        </p:blipFill>
        <p:spPr>
          <a:xfrm>
            <a:off x="809640" y="2215080"/>
            <a:ext cx="769320" cy="73080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470" name="Table 537"/>
          <p:cNvGraphicFramePr/>
          <p:nvPr/>
        </p:nvGraphicFramePr>
        <p:xfrm>
          <a:off x="5928480" y="1512000"/>
          <a:ext cx="5324040" cy="1497600"/>
        </p:xfrm>
        <a:graphic>
          <a:graphicData uri="http://schemas.openxmlformats.org/drawingml/2006/table">
            <a:tbl>
              <a:tblPr/>
              <a:tblGrid>
                <a:gridCol w="1684800"/>
                <a:gridCol w="3639600"/>
              </a:tblGrid>
              <a:tr h="1497600">
                <a:tc>
                  <a:txBody>
                    <a:bodyPr lIns="87120" rIns="8712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Кластер СПО химической промышленности</a:t>
                      </a:r>
                      <a:endParaRPr b="0" lang="ru-RU" sz="13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anchor="t" marL="87120" marR="871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87120" rIns="8712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</a:rPr>
                        <a:t>ГПОУ «Анжеро-Судженский политехнический колледж»</a:t>
                      </a:r>
                      <a:endParaRPr b="0" lang="ru-RU" sz="13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b="0" lang="ru-RU" sz="13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</a:rPr>
                        <a:t>Директор – </a:t>
                      </a:r>
                      <a:r>
                        <a:rPr b="1" lang="ru-RU" sz="1300" spc="-1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</a:rPr>
                        <a:t>Ахмерова Динара Фирзановна</a:t>
                      </a:r>
                      <a:endParaRPr b="0" lang="ru-RU" sz="13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</a:rPr>
                        <a:t>Телефон: </a:t>
                      </a:r>
                      <a:r>
                        <a:rPr b="1" lang="ru-RU" sz="1300" spc="-1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</a:rPr>
                        <a:t>+7(384-53)-51159</a:t>
                      </a:r>
                      <a:endParaRPr b="0" lang="ru-RU" sz="13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300" spc="-1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</a:rPr>
                        <a:t>https://as-pk.kemobl.ru</a:t>
                      </a:r>
                      <a:endParaRPr b="0" lang="ru-RU" sz="13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anchor="t" marL="87120" marR="871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4472c4"/>
                    </a:solidFill>
                  </a:tcPr>
                </a:tc>
              </a:tr>
            </a:tbl>
          </a:graphicData>
        </a:graphic>
      </p:graphicFrame>
      <p:pic>
        <p:nvPicPr>
          <p:cNvPr id="471" name="Picture 540" descr=""/>
          <p:cNvPicPr/>
          <p:nvPr/>
        </p:nvPicPr>
        <p:blipFill>
          <a:blip r:embed="rId5"/>
          <a:stretch/>
        </p:blipFill>
        <p:spPr>
          <a:xfrm>
            <a:off x="6114960" y="2213280"/>
            <a:ext cx="821160" cy="77076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472" name="Table 548"/>
          <p:cNvGraphicFramePr/>
          <p:nvPr/>
        </p:nvGraphicFramePr>
        <p:xfrm>
          <a:off x="5787720" y="4448520"/>
          <a:ext cx="5348880" cy="1611720"/>
        </p:xfrm>
        <a:graphic>
          <a:graphicData uri="http://schemas.openxmlformats.org/drawingml/2006/table">
            <a:tbl>
              <a:tblPr/>
              <a:tblGrid>
                <a:gridCol w="1730880"/>
                <a:gridCol w="3618360"/>
              </a:tblGrid>
              <a:tr h="1611720">
                <a:tc>
                  <a:txBody>
                    <a:bodyPr lIns="81360" rIns="81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Кластер СПО машиностроение</a:t>
                      </a:r>
                      <a:endParaRPr b="0" lang="ru-RU" sz="13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anchor="t" marL="81360" marR="813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81360" rIns="81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ГПОУ «Кузбасский многопрофильный техникум»</a:t>
                      </a:r>
                      <a:endParaRPr b="0" lang="ru-RU" sz="13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b="0" lang="ru-RU" sz="13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Директор – Окружнов Вадим Владимирович</a:t>
                      </a:r>
                      <a:endParaRPr b="0" lang="ru-RU" sz="13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Телефон: 8 (38452) 2-27-27</a:t>
                      </a:r>
                      <a:endParaRPr b="0" lang="ru-RU" sz="13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300" spc="-1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http://www.pu5belovo.ru</a:t>
                      </a:r>
                      <a:endParaRPr b="0" lang="ru-RU" sz="13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anchor="t" marL="81360" marR="813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4472c4"/>
                    </a:solidFill>
                  </a:tcPr>
                </a:tc>
              </a:tr>
            </a:tbl>
          </a:graphicData>
        </a:graphic>
      </p:graphicFrame>
      <p:pic>
        <p:nvPicPr>
          <p:cNvPr id="473" name="Picture 553" descr=""/>
          <p:cNvPicPr/>
          <p:nvPr/>
        </p:nvPicPr>
        <p:blipFill>
          <a:blip r:embed="rId6"/>
          <a:stretch/>
        </p:blipFill>
        <p:spPr>
          <a:xfrm>
            <a:off x="5990040" y="4996080"/>
            <a:ext cx="862920" cy="815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PlaceHolder 1"/>
          <p:cNvSpPr>
            <a:spLocks noGrp="1"/>
          </p:cNvSpPr>
          <p:nvPr>
            <p:ph type="title"/>
          </p:nvPr>
        </p:nvSpPr>
        <p:spPr>
          <a:xfrm>
            <a:off x="284400" y="203760"/>
            <a:ext cx="9936720" cy="125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2060"/>
              </a:buClr>
              <a:buFont typeface="Arial"/>
              <a:buChar char="•"/>
            </a:pPr>
            <a:r>
              <a:rPr b="1" lang="ru-RU" sz="1400" spc="-1" strike="noStrike">
                <a:solidFill>
                  <a:srgbClr val="002060"/>
                </a:solidFill>
                <a:latin typeface="Arial"/>
              </a:rPr>
              <a:t>Дополнительно</a:t>
            </a:r>
            <a:br>
              <a:rPr sz="2800"/>
            </a:br>
            <a:r>
              <a:rPr b="1" lang="ru-RU" sz="2800" spc="-1" strike="noStrike">
                <a:solidFill>
                  <a:srgbClr val="c00000"/>
                </a:solidFill>
                <a:latin typeface="Arial"/>
              </a:rPr>
              <a:t>Особенности и итоги конкурса 2026 года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5" name="Text 0"/>
          <p:cNvSpPr/>
          <p:nvPr/>
        </p:nvSpPr>
        <p:spPr>
          <a:xfrm>
            <a:off x="6051600" y="1284840"/>
            <a:ext cx="4922640" cy="6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pc="-1" strike="noStrike">
                <a:solidFill>
                  <a:srgbClr val="c00000"/>
                </a:solidFill>
                <a:latin typeface="Arial"/>
                <a:ea typeface="Arial"/>
              </a:rPr>
              <a:t>Что изменилось в методике </a:t>
            </a:r>
            <a:r>
              <a:rPr b="1" lang="ru-RU" sz="1600" spc="-1" strike="noStrike">
                <a:solidFill>
                  <a:srgbClr val="c00000"/>
                </a:solidFill>
                <a:latin typeface="Arial"/>
                <a:ea typeface="Arial"/>
              </a:rPr>
              <a:t>оценки заявок?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6" name="Shape 2"/>
          <p:cNvSpPr/>
          <p:nvPr/>
        </p:nvSpPr>
        <p:spPr>
          <a:xfrm>
            <a:off x="182880" y="3200400"/>
            <a:ext cx="5394240" cy="3075840"/>
          </a:xfrm>
          <a:prstGeom prst="roundRect">
            <a:avLst>
              <a:gd name="adj" fmla="val 2449"/>
            </a:avLst>
          </a:prstGeom>
          <a:solidFill>
            <a:srgbClr val="cadcf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7" name="Text 3"/>
          <p:cNvSpPr/>
          <p:nvPr/>
        </p:nvSpPr>
        <p:spPr>
          <a:xfrm>
            <a:off x="226440" y="2653200"/>
            <a:ext cx="5350680" cy="54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pc="-1" strike="noStrike">
                <a:solidFill>
                  <a:srgbClr val="002060"/>
                </a:solidFill>
                <a:latin typeface="Arial"/>
                <a:ea typeface="Arial"/>
              </a:rPr>
              <a:t>Перераспределение </a:t>
            </a:r>
            <a:r>
              <a:rPr b="1" lang="ru-RU" sz="1700" spc="-1" strike="noStrike">
                <a:solidFill>
                  <a:srgbClr val="002060"/>
                </a:solidFill>
                <a:latin typeface="Arial"/>
                <a:ea typeface="Arial"/>
              </a:rPr>
              <a:t>количества </a:t>
            </a:r>
            <a:r>
              <a:rPr b="1" lang="en-US" sz="1700" spc="-1" strike="noStrike">
                <a:solidFill>
                  <a:srgbClr val="002060"/>
                </a:solidFill>
                <a:latin typeface="Arial"/>
                <a:ea typeface="Arial"/>
              </a:rPr>
              <a:t>грантов по лотам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8" name="Text 4"/>
          <p:cNvSpPr/>
          <p:nvPr/>
        </p:nvSpPr>
        <p:spPr>
          <a:xfrm>
            <a:off x="457200" y="3291840"/>
            <a:ext cx="356544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pc="-1" strike="noStrike">
                <a:solidFill>
                  <a:srgbClr val="333333"/>
                </a:solidFill>
                <a:latin typeface="Arial"/>
                <a:ea typeface="Arial"/>
              </a:rPr>
              <a:t>Строительство</a:t>
            </a:r>
            <a:endParaRPr b="0" lang="ru-RU" sz="13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9" name="Text 5"/>
          <p:cNvSpPr/>
          <p:nvPr/>
        </p:nvSpPr>
        <p:spPr>
          <a:xfrm>
            <a:off x="4023360" y="3291840"/>
            <a:ext cx="137088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-1" strike="noStrike">
                <a:solidFill>
                  <a:srgbClr val="1e7a34"/>
                </a:solidFill>
                <a:latin typeface="Arial"/>
                <a:ea typeface="Arial"/>
              </a:rPr>
              <a:t>8 → 10</a:t>
            </a:r>
            <a:endParaRPr b="0" lang="ru-RU" sz="13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0" name="Text 6"/>
          <p:cNvSpPr/>
          <p:nvPr/>
        </p:nvSpPr>
        <p:spPr>
          <a:xfrm>
            <a:off x="457200" y="3712320"/>
            <a:ext cx="356544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pc="-1" strike="noStrike">
                <a:solidFill>
                  <a:srgbClr val="333333"/>
                </a:solidFill>
                <a:latin typeface="Arial"/>
                <a:ea typeface="Arial"/>
              </a:rPr>
              <a:t>Радиоэлектроника, робототехника</a:t>
            </a:r>
            <a:endParaRPr b="0" lang="ru-RU" sz="13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1" name="Text 7"/>
          <p:cNvSpPr/>
          <p:nvPr/>
        </p:nvSpPr>
        <p:spPr>
          <a:xfrm>
            <a:off x="4023360" y="3712320"/>
            <a:ext cx="137088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-1" strike="noStrike">
                <a:solidFill>
                  <a:srgbClr val="1e7a34"/>
                </a:solidFill>
                <a:latin typeface="Arial"/>
                <a:ea typeface="Arial"/>
              </a:rPr>
              <a:t>7 → 10</a:t>
            </a:r>
            <a:endParaRPr b="0" lang="ru-RU" sz="13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2" name="Text 8"/>
          <p:cNvSpPr/>
          <p:nvPr/>
        </p:nvSpPr>
        <p:spPr>
          <a:xfrm>
            <a:off x="457200" y="4133160"/>
            <a:ext cx="356544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pc="-1" strike="noStrike">
                <a:solidFill>
                  <a:srgbClr val="333333"/>
                </a:solidFill>
                <a:latin typeface="Arial"/>
                <a:ea typeface="Arial"/>
              </a:rPr>
              <a:t>Педагогика</a:t>
            </a:r>
            <a:endParaRPr b="0" lang="ru-RU" sz="13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3" name="Text 9"/>
          <p:cNvSpPr/>
          <p:nvPr/>
        </p:nvSpPr>
        <p:spPr>
          <a:xfrm>
            <a:off x="4023360" y="4133160"/>
            <a:ext cx="137088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-1" strike="noStrike">
                <a:solidFill>
                  <a:srgbClr val="1e7a34"/>
                </a:solidFill>
                <a:latin typeface="Arial"/>
                <a:ea typeface="Arial"/>
              </a:rPr>
              <a:t>6 → 8</a:t>
            </a:r>
            <a:endParaRPr b="0" lang="ru-RU" sz="13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4" name="Text 10"/>
          <p:cNvSpPr/>
          <p:nvPr/>
        </p:nvSpPr>
        <p:spPr>
          <a:xfrm>
            <a:off x="457200" y="4553640"/>
            <a:ext cx="356544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pc="-1" strike="noStrike">
                <a:solidFill>
                  <a:srgbClr val="333333"/>
                </a:solidFill>
                <a:latin typeface="Arial"/>
                <a:ea typeface="Arial"/>
              </a:rPr>
              <a:t>Туризм и сфера услуг</a:t>
            </a:r>
            <a:endParaRPr b="0" lang="ru-RU" sz="13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5" name="Text 11"/>
          <p:cNvSpPr/>
          <p:nvPr/>
        </p:nvSpPr>
        <p:spPr>
          <a:xfrm>
            <a:off x="4023360" y="4553640"/>
            <a:ext cx="137088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-1" strike="noStrike">
                <a:solidFill>
                  <a:srgbClr val="1e7a34"/>
                </a:solidFill>
                <a:latin typeface="Arial"/>
                <a:ea typeface="Arial"/>
              </a:rPr>
              <a:t>4 → 5</a:t>
            </a:r>
            <a:endParaRPr b="0" lang="ru-RU" sz="13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6" name="Text 12"/>
          <p:cNvSpPr/>
          <p:nvPr/>
        </p:nvSpPr>
        <p:spPr>
          <a:xfrm>
            <a:off x="457200" y="4974480"/>
            <a:ext cx="356544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pc="-1" strike="noStrike">
                <a:solidFill>
                  <a:srgbClr val="333333"/>
                </a:solidFill>
                <a:latin typeface="Arial"/>
                <a:ea typeface="Arial"/>
              </a:rPr>
              <a:t>Сельское и лесное хозяйство</a:t>
            </a:r>
            <a:endParaRPr b="0" lang="ru-RU" sz="13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7" name="Text 13"/>
          <p:cNvSpPr/>
          <p:nvPr/>
        </p:nvSpPr>
        <p:spPr>
          <a:xfrm>
            <a:off x="4023360" y="4974480"/>
            <a:ext cx="137088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-1" strike="noStrike">
                <a:solidFill>
                  <a:srgbClr val="b00020"/>
                </a:solidFill>
                <a:latin typeface="Arial"/>
                <a:ea typeface="Arial"/>
              </a:rPr>
              <a:t>15 → 10</a:t>
            </a:r>
            <a:endParaRPr b="0" lang="ru-RU" sz="13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8" name="Text 14"/>
          <p:cNvSpPr/>
          <p:nvPr/>
        </p:nvSpPr>
        <p:spPr>
          <a:xfrm>
            <a:off x="457200" y="5394960"/>
            <a:ext cx="356544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pc="-1" strike="noStrike">
                <a:solidFill>
                  <a:srgbClr val="333333"/>
                </a:solidFill>
                <a:latin typeface="Arial"/>
                <a:ea typeface="Arial"/>
              </a:rPr>
              <a:t>Клиническая медицина</a:t>
            </a:r>
            <a:endParaRPr b="0" lang="ru-RU" sz="13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9" name="Text 15"/>
          <p:cNvSpPr/>
          <p:nvPr/>
        </p:nvSpPr>
        <p:spPr>
          <a:xfrm>
            <a:off x="4023360" y="5394960"/>
            <a:ext cx="137088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-1" strike="noStrike">
                <a:solidFill>
                  <a:srgbClr val="b00020"/>
                </a:solidFill>
                <a:latin typeface="Arial"/>
                <a:ea typeface="Arial"/>
              </a:rPr>
              <a:t>4 → 2</a:t>
            </a:r>
            <a:endParaRPr b="0" lang="ru-RU" sz="13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0" name="Text 16"/>
          <p:cNvSpPr/>
          <p:nvPr/>
        </p:nvSpPr>
        <p:spPr>
          <a:xfrm>
            <a:off x="457200" y="5815440"/>
            <a:ext cx="356544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pc="-1" strike="noStrike">
                <a:solidFill>
                  <a:srgbClr val="333333"/>
                </a:solidFill>
                <a:latin typeface="Arial"/>
                <a:ea typeface="Arial"/>
              </a:rPr>
              <a:t>Искусство и креатив. индустрия</a:t>
            </a:r>
            <a:endParaRPr b="0" lang="ru-RU" sz="13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1" name="Text 17"/>
          <p:cNvSpPr/>
          <p:nvPr/>
        </p:nvSpPr>
        <p:spPr>
          <a:xfrm>
            <a:off x="4023360" y="5815440"/>
            <a:ext cx="137088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-1" strike="noStrike">
                <a:solidFill>
                  <a:srgbClr val="b00020"/>
                </a:solidFill>
                <a:latin typeface="Arial"/>
                <a:ea typeface="Arial"/>
              </a:rPr>
              <a:t>1 → 0</a:t>
            </a:r>
            <a:endParaRPr b="0" lang="ru-RU" sz="13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2" name="Shape 18"/>
          <p:cNvSpPr/>
          <p:nvPr/>
        </p:nvSpPr>
        <p:spPr>
          <a:xfrm>
            <a:off x="5729400" y="1856160"/>
            <a:ext cx="5668560" cy="4479840"/>
          </a:xfrm>
          <a:prstGeom prst="roundRect">
            <a:avLst>
              <a:gd name="adj" fmla="val 2449"/>
            </a:avLst>
          </a:prstGeom>
          <a:solidFill>
            <a:srgbClr val="0070c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93" name="Text 19"/>
          <p:cNvSpPr/>
          <p:nvPr/>
        </p:nvSpPr>
        <p:spPr>
          <a:xfrm>
            <a:off x="6003720" y="2039040"/>
            <a:ext cx="5119920" cy="54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pc="-1" strike="noStrike">
                <a:solidFill>
                  <a:srgbClr val="ffffff"/>
                </a:solidFill>
                <a:latin typeface="Arial"/>
                <a:ea typeface="Arial"/>
              </a:rPr>
              <a:t>Вес критериев оценки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4" name="Text 20"/>
          <p:cNvSpPr/>
          <p:nvPr/>
        </p:nvSpPr>
        <p:spPr>
          <a:xfrm>
            <a:off x="6003720" y="2633400"/>
            <a:ext cx="511992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pc="-1" strike="noStrike">
                <a:solidFill>
                  <a:srgbClr val="cadcfc"/>
                </a:solidFill>
                <a:latin typeface="Arial"/>
                <a:ea typeface="Arial"/>
              </a:rPr>
              <a:t>Софинансирование инфраструктуры кластера</a:t>
            </a:r>
            <a:endParaRPr b="0" lang="ru-RU" sz="13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5" name="Text 21"/>
          <p:cNvSpPr/>
          <p:nvPr/>
        </p:nvSpPr>
        <p:spPr>
          <a:xfrm>
            <a:off x="6003720" y="2953440"/>
            <a:ext cx="5119920" cy="50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600" spc="-1" strike="noStrike">
                <a:solidFill>
                  <a:srgbClr val="ffffff"/>
                </a:solidFill>
                <a:latin typeface="Arial"/>
                <a:ea typeface="Arial"/>
              </a:rPr>
              <a:t>40 → 45 баллов</a:t>
            </a:r>
            <a:endParaRPr b="0" lang="ru-RU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6" name="Text 22"/>
          <p:cNvSpPr/>
          <p:nvPr/>
        </p:nvSpPr>
        <p:spPr>
          <a:xfrm>
            <a:off x="6003720" y="3456360"/>
            <a:ext cx="5119920" cy="59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150" spc="-1" strike="noStrike">
                <a:solidFill>
                  <a:srgbClr val="c7d2f0"/>
                </a:solidFill>
                <a:latin typeface="Arial"/>
                <a:ea typeface="Arial"/>
              </a:rPr>
              <a:t>Разделён на 2 показателя: бюджет региона (20) + средства работодателей (25)</a:t>
            </a:r>
            <a:r>
              <a:rPr b="0" i="1" lang="ru-RU" sz="1150" spc="-1" strike="noStrike">
                <a:solidFill>
                  <a:srgbClr val="c7d2f0"/>
                </a:solidFill>
                <a:latin typeface="Arial"/>
                <a:ea typeface="Arial"/>
              </a:rPr>
              <a:t> теперь учитываются отдельно</a:t>
            </a:r>
            <a:endParaRPr b="0" lang="ru-RU" sz="11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7" name="Shape 23"/>
          <p:cNvSpPr/>
          <p:nvPr/>
        </p:nvSpPr>
        <p:spPr>
          <a:xfrm>
            <a:off x="6003720" y="4187880"/>
            <a:ext cx="5120640" cy="360"/>
          </a:xfrm>
          <a:prstGeom prst="line">
            <a:avLst/>
          </a:prstGeom>
          <a:ln w="12700">
            <a:solidFill>
              <a:srgbClr val="00206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8" name="Text 24"/>
          <p:cNvSpPr/>
          <p:nvPr/>
        </p:nvSpPr>
        <p:spPr>
          <a:xfrm>
            <a:off x="6003720" y="4370760"/>
            <a:ext cx="511992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pc="-1" strike="noStrike">
                <a:solidFill>
                  <a:srgbClr val="cadcfc"/>
                </a:solidFill>
                <a:latin typeface="Arial"/>
                <a:ea typeface="Arial"/>
              </a:rPr>
              <a:t>Целевое обучение с гарантией трудоустройства</a:t>
            </a:r>
            <a:endParaRPr b="0" lang="ru-RU" sz="13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9" name="Text 25"/>
          <p:cNvSpPr/>
          <p:nvPr/>
        </p:nvSpPr>
        <p:spPr>
          <a:xfrm>
            <a:off x="6003720" y="4690800"/>
            <a:ext cx="5119920" cy="50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600" spc="-1" strike="noStrike">
                <a:solidFill>
                  <a:srgbClr val="ffffff"/>
                </a:solidFill>
                <a:latin typeface="Arial"/>
                <a:ea typeface="Arial"/>
              </a:rPr>
              <a:t>5 → 10 баллов</a:t>
            </a:r>
            <a:endParaRPr b="0" lang="ru-RU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0" name="Shape 26"/>
          <p:cNvSpPr/>
          <p:nvPr/>
        </p:nvSpPr>
        <p:spPr>
          <a:xfrm>
            <a:off x="6003720" y="5422320"/>
            <a:ext cx="5120640" cy="360"/>
          </a:xfrm>
          <a:prstGeom prst="line">
            <a:avLst/>
          </a:prstGeom>
          <a:ln w="12700">
            <a:solidFill>
              <a:srgbClr val="00206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1" name="Text 27"/>
          <p:cNvSpPr/>
          <p:nvPr/>
        </p:nvSpPr>
        <p:spPr>
          <a:xfrm>
            <a:off x="6003720" y="5559480"/>
            <a:ext cx="5119920" cy="685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pc="-1" strike="noStrike">
                <a:solidFill>
                  <a:srgbClr val="c7d2f0"/>
                </a:solidFill>
                <a:latin typeface="Arial"/>
                <a:ea typeface="Arial"/>
              </a:rPr>
              <a:t>Профессии в интересах работодателей: 20 → 10 баллов</a:t>
            </a:r>
            <a:endParaRPr b="0" lang="ru-RU" sz="13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2" name="Text 0"/>
          <p:cNvSpPr/>
          <p:nvPr/>
        </p:nvSpPr>
        <p:spPr>
          <a:xfrm>
            <a:off x="339840" y="1912320"/>
            <a:ext cx="2782080" cy="63936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1600" spc="-1" strike="noStrike">
                <a:solidFill>
                  <a:schemeClr val="lt1"/>
                </a:solidFill>
                <a:latin typeface="Arial"/>
                <a:ea typeface="Arial"/>
              </a:rPr>
              <a:t>95 грантов</a:t>
            </a:r>
            <a:endParaRPr b="0" lang="ru-RU" sz="1600" spc="-1" strike="noStrike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1600" spc="-1" strike="noStrike">
                <a:solidFill>
                  <a:schemeClr val="lt1"/>
                </a:solidFill>
                <a:latin typeface="Arial"/>
                <a:ea typeface="Arial"/>
              </a:rPr>
              <a:t>13 отраслевых лота</a:t>
            </a:r>
            <a:endParaRPr b="0" lang="ru-RU" sz="16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Text 0"/>
          <p:cNvSpPr/>
          <p:nvPr/>
        </p:nvSpPr>
        <p:spPr>
          <a:xfrm>
            <a:off x="432720" y="302400"/>
            <a:ext cx="10626840" cy="60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1" lang="en-US" sz="2640" spc="-1" strike="noStrike">
                <a:solidFill>
                  <a:srgbClr val="c00000"/>
                </a:solidFill>
                <a:latin typeface="Arial"/>
                <a:ea typeface="Arial"/>
              </a:rPr>
              <a:t>По каким критериям начисляются баллы</a:t>
            </a:r>
            <a:r>
              <a:rPr b="1" lang="ru-RU" sz="2640" spc="-1" strike="noStrike">
                <a:solidFill>
                  <a:srgbClr val="c00000"/>
                </a:solidFill>
                <a:latin typeface="Arial"/>
                <a:ea typeface="Arial"/>
              </a:rPr>
              <a:t>?</a:t>
            </a:r>
            <a:endParaRPr b="0" lang="ru-RU" sz="26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4" name="Text 1"/>
          <p:cNvSpPr/>
          <p:nvPr/>
        </p:nvSpPr>
        <p:spPr>
          <a:xfrm>
            <a:off x="432720" y="820800"/>
            <a:ext cx="10626840" cy="34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en-US" sz="1320" spc="-1" strike="noStrike">
                <a:solidFill>
                  <a:srgbClr val="5b6472"/>
                </a:solidFill>
                <a:latin typeface="Arial"/>
                <a:ea typeface="Arial"/>
              </a:rPr>
              <a:t>8 показателей — максимум 100 баллов на заявку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5" name="Shape 2"/>
          <p:cNvSpPr/>
          <p:nvPr/>
        </p:nvSpPr>
        <p:spPr>
          <a:xfrm>
            <a:off x="354960" y="1124640"/>
            <a:ext cx="10626840" cy="517680"/>
          </a:xfrm>
          <a:prstGeom prst="roundRect">
            <a:avLst>
              <a:gd name="adj" fmla="val 13333"/>
            </a:avLst>
          </a:prstGeom>
          <a:solidFill>
            <a:srgbClr val="cadcf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6" name="Text 3"/>
          <p:cNvSpPr/>
          <p:nvPr/>
        </p:nvSpPr>
        <p:spPr>
          <a:xfrm>
            <a:off x="527760" y="1124640"/>
            <a:ext cx="863280" cy="51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1700" spc="-1" strike="noStrike">
                <a:solidFill>
                  <a:srgbClr val="002060"/>
                </a:solidFill>
                <a:latin typeface="Arial"/>
                <a:ea typeface="Arial"/>
              </a:rPr>
              <a:t>К1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7" name="Text 4"/>
          <p:cNvSpPr/>
          <p:nvPr/>
        </p:nvSpPr>
        <p:spPr>
          <a:xfrm>
            <a:off x="1478160" y="1124640"/>
            <a:ext cx="8034840" cy="51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en-US" sz="1320" spc="-1" strike="noStrike">
                <a:solidFill>
                  <a:srgbClr val="222222"/>
                </a:solidFill>
                <a:latin typeface="Arial"/>
                <a:ea typeface="Arial"/>
              </a:rPr>
              <a:t>Обучающиеся по программе «Профессионалитет»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8" name="Text 5"/>
          <p:cNvSpPr/>
          <p:nvPr/>
        </p:nvSpPr>
        <p:spPr>
          <a:xfrm>
            <a:off x="9599760" y="1124640"/>
            <a:ext cx="1208880" cy="51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1700" spc="-1" strike="noStrike">
                <a:solidFill>
                  <a:srgbClr val="002060"/>
                </a:solidFill>
                <a:latin typeface="Arial"/>
                <a:ea typeface="Arial"/>
              </a:rPr>
              <a:t>20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9" name="Shape 6"/>
          <p:cNvSpPr/>
          <p:nvPr/>
        </p:nvSpPr>
        <p:spPr>
          <a:xfrm>
            <a:off x="354960" y="1746720"/>
            <a:ext cx="10626840" cy="517680"/>
          </a:xfrm>
          <a:prstGeom prst="roundRect">
            <a:avLst>
              <a:gd name="adj" fmla="val 13333"/>
            </a:avLst>
          </a:prstGeom>
          <a:solidFill>
            <a:srgbClr val="cadcf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0" name="Text 7"/>
          <p:cNvSpPr/>
          <p:nvPr/>
        </p:nvSpPr>
        <p:spPr>
          <a:xfrm>
            <a:off x="527760" y="1746720"/>
            <a:ext cx="863280" cy="51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1700" spc="-1" strike="noStrike">
                <a:solidFill>
                  <a:srgbClr val="002060"/>
                </a:solidFill>
                <a:latin typeface="Arial"/>
                <a:ea typeface="Arial"/>
              </a:rPr>
              <a:t>К2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1" name="Text 8"/>
          <p:cNvSpPr/>
          <p:nvPr/>
        </p:nvSpPr>
        <p:spPr>
          <a:xfrm>
            <a:off x="1478160" y="1746720"/>
            <a:ext cx="8034840" cy="51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en-US" sz="1320" spc="-1" strike="noStrike">
                <a:solidFill>
                  <a:srgbClr val="222222"/>
                </a:solidFill>
                <a:latin typeface="Arial"/>
                <a:ea typeface="Arial"/>
              </a:rPr>
              <a:t>Профессии/специальности в интересах работодателей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2" name="Text 9"/>
          <p:cNvSpPr/>
          <p:nvPr/>
        </p:nvSpPr>
        <p:spPr>
          <a:xfrm>
            <a:off x="9599760" y="1746720"/>
            <a:ext cx="1208880" cy="51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1700" spc="-1" strike="noStrike">
                <a:solidFill>
                  <a:srgbClr val="002060"/>
                </a:solidFill>
                <a:latin typeface="Arial"/>
                <a:ea typeface="Arial"/>
              </a:rPr>
              <a:t>10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3" name="Shape 10"/>
          <p:cNvSpPr/>
          <p:nvPr/>
        </p:nvSpPr>
        <p:spPr>
          <a:xfrm>
            <a:off x="354960" y="2368800"/>
            <a:ext cx="10626840" cy="517680"/>
          </a:xfrm>
          <a:prstGeom prst="roundRect">
            <a:avLst>
              <a:gd name="adj" fmla="val 13333"/>
            </a:avLst>
          </a:prstGeom>
          <a:solidFill>
            <a:srgbClr val="cadcf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4" name="Text 11"/>
          <p:cNvSpPr/>
          <p:nvPr/>
        </p:nvSpPr>
        <p:spPr>
          <a:xfrm>
            <a:off x="527760" y="2368800"/>
            <a:ext cx="863280" cy="51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1700" spc="-1" strike="noStrike">
                <a:solidFill>
                  <a:srgbClr val="002060"/>
                </a:solidFill>
                <a:latin typeface="Arial"/>
                <a:ea typeface="Arial"/>
              </a:rPr>
              <a:t>К3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5" name="Text 12"/>
          <p:cNvSpPr/>
          <p:nvPr/>
        </p:nvSpPr>
        <p:spPr>
          <a:xfrm>
            <a:off x="1478160" y="2368800"/>
            <a:ext cx="8034840" cy="51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en-US" sz="1320" spc="-1" strike="noStrike">
                <a:solidFill>
                  <a:srgbClr val="222222"/>
                </a:solidFill>
                <a:latin typeface="Arial"/>
                <a:ea typeface="Arial"/>
              </a:rPr>
              <a:t>Работники-практики, вовлечённые в обучение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6" name="Text 13"/>
          <p:cNvSpPr/>
          <p:nvPr/>
        </p:nvSpPr>
        <p:spPr>
          <a:xfrm>
            <a:off x="9599760" y="2368800"/>
            <a:ext cx="1208880" cy="51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1700" spc="-1" strike="noStrike">
                <a:solidFill>
                  <a:srgbClr val="002060"/>
                </a:solidFill>
                <a:latin typeface="Arial"/>
                <a:ea typeface="Arial"/>
              </a:rPr>
              <a:t>5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7" name="Shape 14"/>
          <p:cNvSpPr/>
          <p:nvPr/>
        </p:nvSpPr>
        <p:spPr>
          <a:xfrm>
            <a:off x="354960" y="2990880"/>
            <a:ext cx="10626840" cy="517680"/>
          </a:xfrm>
          <a:prstGeom prst="roundRect">
            <a:avLst>
              <a:gd name="adj" fmla="val 13333"/>
            </a:avLst>
          </a:prstGeom>
          <a:solidFill>
            <a:srgbClr val="cadcf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8" name="Text 15"/>
          <p:cNvSpPr/>
          <p:nvPr/>
        </p:nvSpPr>
        <p:spPr>
          <a:xfrm>
            <a:off x="527760" y="2990880"/>
            <a:ext cx="863280" cy="51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1700" spc="-1" strike="noStrike">
                <a:solidFill>
                  <a:srgbClr val="002060"/>
                </a:solidFill>
                <a:latin typeface="Arial"/>
                <a:ea typeface="Arial"/>
              </a:rPr>
              <a:t>К4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9" name="Text 16"/>
          <p:cNvSpPr/>
          <p:nvPr/>
        </p:nvSpPr>
        <p:spPr>
          <a:xfrm>
            <a:off x="1478160" y="2990880"/>
            <a:ext cx="8034840" cy="51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en-US" sz="1320" spc="-1" strike="noStrike">
                <a:solidFill>
                  <a:srgbClr val="222222"/>
                </a:solidFill>
                <a:latin typeface="Arial"/>
                <a:ea typeface="Arial"/>
              </a:rPr>
              <a:t>Целевые договоры с гарантией трудоустройства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0" name="Text 17"/>
          <p:cNvSpPr/>
          <p:nvPr/>
        </p:nvSpPr>
        <p:spPr>
          <a:xfrm>
            <a:off x="9599760" y="2990880"/>
            <a:ext cx="1208880" cy="51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1700" spc="-1" strike="noStrike">
                <a:solidFill>
                  <a:srgbClr val="002060"/>
                </a:solidFill>
                <a:latin typeface="Arial"/>
                <a:ea typeface="Arial"/>
              </a:rPr>
              <a:t>10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1" name="Shape 18"/>
          <p:cNvSpPr/>
          <p:nvPr/>
        </p:nvSpPr>
        <p:spPr>
          <a:xfrm>
            <a:off x="354960" y="3612960"/>
            <a:ext cx="10626840" cy="517680"/>
          </a:xfrm>
          <a:prstGeom prst="roundRect">
            <a:avLst>
              <a:gd name="adj" fmla="val 13333"/>
            </a:avLst>
          </a:prstGeom>
          <a:solidFill>
            <a:srgbClr val="cadcf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2" name="Text 19"/>
          <p:cNvSpPr/>
          <p:nvPr/>
        </p:nvSpPr>
        <p:spPr>
          <a:xfrm>
            <a:off x="527760" y="3612960"/>
            <a:ext cx="863280" cy="51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1700" spc="-1" strike="noStrike">
                <a:solidFill>
                  <a:srgbClr val="002060"/>
                </a:solidFill>
                <a:latin typeface="Arial"/>
                <a:ea typeface="Arial"/>
              </a:rPr>
              <a:t>К5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3" name="Text 20"/>
          <p:cNvSpPr/>
          <p:nvPr/>
        </p:nvSpPr>
        <p:spPr>
          <a:xfrm>
            <a:off x="1478160" y="3612960"/>
            <a:ext cx="8034840" cy="51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en-US" sz="1320" spc="-1" strike="noStrike">
                <a:solidFill>
                  <a:srgbClr val="222222"/>
                </a:solidFill>
                <a:latin typeface="Arial"/>
                <a:ea typeface="Arial"/>
              </a:rPr>
              <a:t>Участники молодёжных медиацентров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4" name="Text 21"/>
          <p:cNvSpPr/>
          <p:nvPr/>
        </p:nvSpPr>
        <p:spPr>
          <a:xfrm>
            <a:off x="9599760" y="3612960"/>
            <a:ext cx="1208880" cy="51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1700" spc="-1" strike="noStrike">
                <a:solidFill>
                  <a:srgbClr val="002060"/>
                </a:solidFill>
                <a:latin typeface="Arial"/>
                <a:ea typeface="Arial"/>
              </a:rPr>
              <a:t>5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5" name="Shape 22"/>
          <p:cNvSpPr/>
          <p:nvPr/>
        </p:nvSpPr>
        <p:spPr>
          <a:xfrm>
            <a:off x="354960" y="4235040"/>
            <a:ext cx="10626840" cy="517680"/>
          </a:xfrm>
          <a:prstGeom prst="roundRect">
            <a:avLst>
              <a:gd name="adj" fmla="val 13333"/>
            </a:avLst>
          </a:prstGeom>
          <a:solidFill>
            <a:srgbClr val="cadcf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6" name="Text 23"/>
          <p:cNvSpPr/>
          <p:nvPr/>
        </p:nvSpPr>
        <p:spPr>
          <a:xfrm>
            <a:off x="527760" y="4235040"/>
            <a:ext cx="863280" cy="51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1700" spc="-1" strike="noStrike">
                <a:solidFill>
                  <a:srgbClr val="002060"/>
                </a:solidFill>
                <a:latin typeface="Arial"/>
                <a:ea typeface="Arial"/>
              </a:rPr>
              <a:t>К6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7" name="Text 24"/>
          <p:cNvSpPr/>
          <p:nvPr/>
        </p:nvSpPr>
        <p:spPr>
          <a:xfrm>
            <a:off x="1478160" y="4235040"/>
            <a:ext cx="8034840" cy="51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en-US" sz="1320" spc="-1" strike="noStrike">
                <a:solidFill>
                  <a:srgbClr val="222222"/>
                </a:solidFill>
                <a:latin typeface="Arial"/>
                <a:ea typeface="Arial"/>
              </a:rPr>
              <a:t>Участники команд Амбассадоров Профессионалитета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8" name="Text 25"/>
          <p:cNvSpPr/>
          <p:nvPr/>
        </p:nvSpPr>
        <p:spPr>
          <a:xfrm>
            <a:off x="9599760" y="4235040"/>
            <a:ext cx="1208880" cy="51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1700" spc="-1" strike="noStrike">
                <a:solidFill>
                  <a:srgbClr val="002060"/>
                </a:solidFill>
                <a:latin typeface="Arial"/>
                <a:ea typeface="Arial"/>
              </a:rPr>
              <a:t>5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9" name="Shape 26"/>
          <p:cNvSpPr/>
          <p:nvPr/>
        </p:nvSpPr>
        <p:spPr>
          <a:xfrm>
            <a:off x="354960" y="4857120"/>
            <a:ext cx="10626840" cy="517680"/>
          </a:xfrm>
          <a:prstGeom prst="roundRect">
            <a:avLst>
              <a:gd name="adj" fmla="val 13333"/>
            </a:avLst>
          </a:prstGeom>
          <a:solidFill>
            <a:srgbClr val="fff3c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0" name="Text 27"/>
          <p:cNvSpPr/>
          <p:nvPr/>
        </p:nvSpPr>
        <p:spPr>
          <a:xfrm>
            <a:off x="527760" y="4857120"/>
            <a:ext cx="863280" cy="51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1700" spc="-1" strike="noStrike">
                <a:solidFill>
                  <a:srgbClr val="002060"/>
                </a:solidFill>
                <a:latin typeface="Arial"/>
                <a:ea typeface="Arial"/>
              </a:rPr>
              <a:t>К7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1" name="Text 28"/>
          <p:cNvSpPr/>
          <p:nvPr/>
        </p:nvSpPr>
        <p:spPr>
          <a:xfrm>
            <a:off x="1478160" y="4857120"/>
            <a:ext cx="8034840" cy="51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en-US" sz="1320" spc="-1" strike="noStrike">
                <a:solidFill>
                  <a:srgbClr val="222222"/>
                </a:solidFill>
                <a:latin typeface="Arial"/>
                <a:ea typeface="Arial"/>
              </a:rPr>
              <a:t>Софинансирование региона — инфраструктура кластера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2" name="Text 29"/>
          <p:cNvSpPr/>
          <p:nvPr/>
        </p:nvSpPr>
        <p:spPr>
          <a:xfrm>
            <a:off x="9599760" y="4857120"/>
            <a:ext cx="1208880" cy="51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1700" spc="-1" strike="noStrike">
                <a:solidFill>
                  <a:srgbClr val="8a6d00"/>
                </a:solidFill>
                <a:latin typeface="Arial"/>
                <a:ea typeface="Arial"/>
              </a:rPr>
              <a:t>20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3" name="Shape 30"/>
          <p:cNvSpPr/>
          <p:nvPr/>
        </p:nvSpPr>
        <p:spPr>
          <a:xfrm>
            <a:off x="354960" y="5479200"/>
            <a:ext cx="10626840" cy="517680"/>
          </a:xfrm>
          <a:prstGeom prst="roundRect">
            <a:avLst>
              <a:gd name="adj" fmla="val 13333"/>
            </a:avLst>
          </a:prstGeom>
          <a:solidFill>
            <a:srgbClr val="fff3c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4" name="Text 31"/>
          <p:cNvSpPr/>
          <p:nvPr/>
        </p:nvSpPr>
        <p:spPr>
          <a:xfrm>
            <a:off x="527760" y="5479200"/>
            <a:ext cx="863280" cy="51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1700" spc="-1" strike="noStrike">
                <a:solidFill>
                  <a:srgbClr val="002060"/>
                </a:solidFill>
                <a:latin typeface="Arial"/>
                <a:ea typeface="Arial"/>
              </a:rPr>
              <a:t>К8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5" name="Text 32"/>
          <p:cNvSpPr/>
          <p:nvPr/>
        </p:nvSpPr>
        <p:spPr>
          <a:xfrm>
            <a:off x="1478160" y="5479200"/>
            <a:ext cx="8034840" cy="51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en-US" sz="1320" spc="-1" strike="noStrike">
                <a:solidFill>
                  <a:srgbClr val="222222"/>
                </a:solidFill>
                <a:latin typeface="Arial"/>
                <a:ea typeface="Arial"/>
              </a:rPr>
              <a:t>Софинансирование работодателей — инфраструктура кластера</a:t>
            </a:r>
            <a:endParaRPr b="0" lang="ru-RU" sz="1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6" name="Text 33"/>
          <p:cNvSpPr/>
          <p:nvPr/>
        </p:nvSpPr>
        <p:spPr>
          <a:xfrm>
            <a:off x="9599760" y="5479200"/>
            <a:ext cx="1208880" cy="51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1700" spc="-1" strike="noStrike">
                <a:solidFill>
                  <a:srgbClr val="8a6d00"/>
                </a:solidFill>
                <a:latin typeface="Arial"/>
                <a:ea typeface="Arial"/>
              </a:rPr>
              <a:t>25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7" name="Text 34"/>
          <p:cNvSpPr/>
          <p:nvPr/>
        </p:nvSpPr>
        <p:spPr>
          <a:xfrm>
            <a:off x="432720" y="6075360"/>
            <a:ext cx="10626840" cy="34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i="1" lang="en-US" sz="1230" spc="-1" strike="noStrike">
                <a:solidFill>
                  <a:srgbClr val="5b6472"/>
                </a:solidFill>
                <a:latin typeface="Arial"/>
                <a:ea typeface="Arial"/>
              </a:rPr>
              <a:t>К7 + К8 (выделено) = 45 из 100 баллов — крупнейший блок методики 2027 года</a:t>
            </a:r>
            <a:endParaRPr b="0" lang="ru-RU" sz="123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002060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tileRect l="0" t="0" r="0" b="0"/>
        </a:gradFill>
      </a:fillStyleLst>
      <a:lnStyleLst>
        <a:ln w="6350">
          <a:prstDash val="solid"/>
        </a:ln>
        <a:ln w="12700">
          <a:prstDash val="solid"/>
        </a:ln>
        <a:ln w="190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002060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tileRect l="0" t="0" r="0" b="0"/>
        </a:gradFill>
      </a:fillStyleLst>
      <a:lnStyleLst>
        <a:ln w="6350">
          <a:prstDash val="solid"/>
        </a:ln>
        <a:ln w="12700">
          <a:prstDash val="solid"/>
        </a:ln>
        <a:ln w="190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002060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tileRect l="0" t="0" r="0" b="0"/>
        </a:gradFill>
      </a:fillStyleLst>
      <a:lnStyleLst>
        <a:ln w="6350">
          <a:prstDash val="solid"/>
        </a:ln>
        <a:ln w="12700">
          <a:prstDash val="solid"/>
        </a:ln>
        <a:ln w="190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002060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tileRect l="0" t="0" r="0" b="0"/>
        </a:gradFill>
      </a:fillStyleLst>
      <a:lnStyleLst>
        <a:ln w="6350">
          <a:prstDash val="solid"/>
        </a:ln>
        <a:ln w="12700">
          <a:prstDash val="solid"/>
        </a:ln>
        <a:ln w="190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4_Тема Office">
  <a:themeElements>
    <a:clrScheme name="Стандартная">
      <a:dk1>
        <a:srgbClr val="000000"/>
      </a:dk1>
      <a:lt1>
        <a:srgbClr val="ffffff"/>
      </a:lt1>
      <a:dk2>
        <a:srgbClr val="002060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tileRect l="0" t="0" r="0" b="0"/>
        </a:gradFill>
      </a:fillStyleLst>
      <a:lnStyleLst>
        <a:ln w="6350">
          <a:prstDash val="solid"/>
        </a:ln>
        <a:ln w="12700">
          <a:prstDash val="solid"/>
        </a:ln>
        <a:ln w="190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2_Тема Office">
  <a:themeElements>
    <a:clrScheme name="Стандартная">
      <a:dk1>
        <a:srgbClr val="000000"/>
      </a:dk1>
      <a:lt1>
        <a:srgbClr val="ffffff"/>
      </a:lt1>
      <a:dk2>
        <a:srgbClr val="002060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tileRect l="0" t="0" r="0" b="0"/>
        </a:gradFill>
      </a:fillStyleLst>
      <a:lnStyleLst>
        <a:ln w="6350">
          <a:prstDash val="solid"/>
        </a:ln>
        <a:ln w="12700">
          <a:prstDash val="solid"/>
        </a:ln>
        <a:ln w="190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3_Тема Office">
  <a:themeElements>
    <a:clrScheme name="Стандартная">
      <a:dk1>
        <a:srgbClr val="000000"/>
      </a:dk1>
      <a:lt1>
        <a:srgbClr val="ffffff"/>
      </a:lt1>
      <a:dk2>
        <a:srgbClr val="002060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tileRect l="0" t="0" r="0" b="0"/>
        </a:gradFill>
      </a:fillStyleLst>
      <a:lnStyleLst>
        <a:ln w="6350">
          <a:prstDash val="solid"/>
        </a:ln>
        <a:ln w="12700">
          <a:prstDash val="solid"/>
        </a:ln>
        <a:ln w="190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3_Тема Office">
  <a:themeElements>
    <a:clrScheme name="Стандартная">
      <a:dk1>
        <a:srgbClr val="000000"/>
      </a:dk1>
      <a:lt1>
        <a:srgbClr val="ffffff"/>
      </a:lt1>
      <a:dk2>
        <a:srgbClr val="002060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tileRect l="0" t="0" r="0" b="0"/>
        </a:gradFill>
      </a:fillStyleLst>
      <a:lnStyleLst>
        <a:ln w="6350">
          <a:prstDash val="solid"/>
        </a:ln>
        <a:ln w="12700">
          <a:prstDash val="solid"/>
        </a:ln>
        <a:ln w="190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4_Тема Office">
  <a:themeElements>
    <a:clrScheme name="Стандартная">
      <a:dk1>
        <a:srgbClr val="000000"/>
      </a:dk1>
      <a:lt1>
        <a:srgbClr val="ffffff"/>
      </a:lt1>
      <a:dk2>
        <a:srgbClr val="002060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tileRect l="0" t="0" r="0" b="0"/>
        </a:gradFill>
      </a:fillStyleLst>
      <a:lnStyleLst>
        <a:ln w="6350">
          <a:prstDash val="solid"/>
        </a:ln>
        <a:ln w="12700">
          <a:prstDash val="solid"/>
        </a:ln>
        <a:ln w="190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4_Тема Office">
  <a:themeElements>
    <a:clrScheme name="Стандартная">
      <a:dk1>
        <a:srgbClr val="000000"/>
      </a:dk1>
      <a:lt1>
        <a:srgbClr val="ffffff"/>
      </a:lt1>
      <a:dk2>
        <a:srgbClr val="002060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tileRect l="0" t="0" r="0" b="0"/>
        </a:gradFill>
      </a:fillStyleLst>
      <a:lnStyleLst>
        <a:ln w="6350">
          <a:prstDash val="solid"/>
        </a:ln>
        <a:ln w="12700">
          <a:prstDash val="solid"/>
        </a:ln>
        <a:ln w="190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320</TotalTime>
  <Application>LibreOffice/24.2.3.2$Linux_X86_64 LibreOffice_project/420$Build-2</Application>
  <AppVersion>15.0000</AppVersion>
  <Words>2363</Words>
  <Paragraphs>446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2025-05-29T05:37:55Z</dcterms:created>
  <dc:creator>User</dc:creator>
  <dc:description/>
  <dc:language>ru-RU</dc:language>
  <cp:lastModifiedBy/>
  <cp:lastPrinted>2026-09-30T13:47:03Z</cp:lastPrinted>
  <dcterms:modified xsi:type="dcterms:W3CDTF">2026-09-30T14:18:14Z</dcterms:modified>
  <cp:revision>41</cp:revision>
  <dc:subject/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2</vt:i4>
  </property>
  <property fmtid="{D5CDD505-2E9C-101B-9397-08002B2CF9AE}" pid="3" name="PresentationFormat">
    <vt:lpwstr>Произвольный</vt:lpwstr>
  </property>
  <property fmtid="{D5CDD505-2E9C-101B-9397-08002B2CF9AE}" pid="4" name="Slides">
    <vt:i4>21</vt:i4>
  </property>
</Properties>
</file>