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3.jpeg" ContentType="image/jpe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065002B-AD6E-42D6-B720-A22B4678D8A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01836F-6ADD-4963-9809-A1A236F8CF8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A158918-094E-47A0-AF01-4E92D8AB929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FB24D00-09B1-4D8D-B729-8D9DCA7F316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ADEBF3B-1AFF-4411-B8DB-22D798D307F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A65EBD5-1634-46BE-830E-82A2E2A1C1B3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81B1454-8376-4FCC-9978-0EB1510FAFC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82D8BDF-67C8-4F49-804D-A427C8AF7F0A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DE3C612-C66E-4FA4-98BF-3C0364475B4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4CF6B4B-68C7-431D-A1D0-1D22639EB6D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144F2E6-00D4-4D85-B47C-F46A8A1AC86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2" descr=""/>
          <p:cNvPicPr/>
          <p:nvPr/>
        </p:nvPicPr>
        <p:blipFill>
          <a:blip r:embed="rId1"/>
          <a:stretch/>
        </p:blipFill>
        <p:spPr>
          <a:xfrm>
            <a:off x="2428200" y="1772640"/>
            <a:ext cx="6742800" cy="508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23640" y="1628640"/>
            <a:ext cx="6120360" cy="351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133200" indent="0" defTabSz="914400">
              <a:lnSpc>
                <a:spcPct val="100000"/>
              </a:lnSpc>
              <a:buNone/>
            </a:pPr>
            <a:br>
              <a:rPr sz="2700"/>
            </a:br>
            <a:r>
              <a:rPr b="1" lang="ru-RU" sz="24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Исполнение бюджета Тяжинского муниципального округа  в разрезе муниципальных программ Тяжинского муниципального округа                        за 1 квартал 2026 год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2" name="Рисунок 7" descr=""/>
          <p:cNvPicPr/>
          <p:nvPr/>
        </p:nvPicPr>
        <p:blipFill>
          <a:blip r:embed="rId2"/>
          <a:stretch/>
        </p:blipFill>
        <p:spPr>
          <a:xfrm>
            <a:off x="560160" y="212040"/>
            <a:ext cx="677880" cy="101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18840" cy="133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Picture 2" descr="D:\Work\Bachti\!!!ВНУТРЕННИЕ\декабрь\презентация\фотозона размер.png"/>
          <p:cNvPicPr/>
          <p:nvPr/>
        </p:nvPicPr>
        <p:blipFill>
          <a:blip r:embed="rId2"/>
          <a:stretch/>
        </p:blipFill>
        <p:spPr>
          <a:xfrm>
            <a:off x="6801840" y="0"/>
            <a:ext cx="2346120" cy="18446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5" name="Таблица 6"/>
          <p:cNvGraphicFramePr/>
          <p:nvPr/>
        </p:nvGraphicFramePr>
        <p:xfrm>
          <a:off x="812520" y="1852920"/>
          <a:ext cx="6984360" cy="1915560"/>
        </p:xfrm>
        <a:graphic>
          <a:graphicData uri="http://schemas.openxmlformats.org/drawingml/2006/table">
            <a:tbl>
              <a:tblPr/>
              <a:tblGrid>
                <a:gridCol w="2386440"/>
                <a:gridCol w="4597920"/>
              </a:tblGrid>
              <a:tr h="604800">
                <a:tc rowSpan="2"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</a:pPr>
                      <a:r>
                        <a:rPr b="1" lang="ru-RU" sz="80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15</a:t>
                      </a:r>
                      <a:endParaRPr b="0" lang="ru-RU" sz="8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МУНИЦИПАЛЬНЫХ </a:t>
                      </a:r>
                      <a:endParaRPr b="0" lang="ru-RU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035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chemeClr val="dk2">
                              <a:lumMod val="75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ПРОГРАММ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6" name="Прямоугольник 3"/>
          <p:cNvSpPr/>
          <p:nvPr/>
        </p:nvSpPr>
        <p:spPr>
          <a:xfrm>
            <a:off x="971640" y="3734280"/>
            <a:ext cx="6937920" cy="24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3200" strike="noStrike" u="none">
                <a:solidFill>
                  <a:schemeClr val="accent1"/>
                </a:solidFill>
                <a:effectLst/>
                <a:uFillTx/>
                <a:latin typeface="Calibri"/>
              </a:rPr>
              <a:t>  </a:t>
            </a:r>
            <a:r>
              <a:rPr b="1" lang="ru-RU" sz="3000" strike="noStrike" u="none">
                <a:solidFill>
                  <a:schemeClr val="accent1"/>
                </a:solidFill>
                <a:effectLst/>
                <a:uFillTx/>
                <a:latin typeface="Calibri"/>
              </a:rPr>
              <a:t>Исполнение бюджета Тяжинского муниципального округа                                         за 1 квартал 2026 года по муниципальным программам:        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3000" strike="noStrike" u="none">
                <a:solidFill>
                  <a:schemeClr val="accent1"/>
                </a:solidFill>
                <a:effectLst/>
                <a:uFillTx/>
                <a:latin typeface="Calibri"/>
              </a:rPr>
              <a:t>410 630,07342 тыс. рублей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86800" y="1351080"/>
            <a:ext cx="6507000" cy="351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8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18840" cy="133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Picture 2" descr="D:\Work\Bachti\!!!ВНУТРЕННИЕ\декабрь\презентация\фотозона размер.png"/>
          <p:cNvPicPr/>
          <p:nvPr/>
        </p:nvPicPr>
        <p:blipFill>
          <a:blip r:embed="rId2"/>
          <a:stretch/>
        </p:blipFill>
        <p:spPr>
          <a:xfrm>
            <a:off x="6801840" y="0"/>
            <a:ext cx="2346120" cy="18446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0" name="Объект 4"/>
          <p:cNvGraphicFramePr/>
          <p:nvPr/>
        </p:nvGraphicFramePr>
        <p:xfrm>
          <a:off x="619200" y="2242440"/>
          <a:ext cx="8119440" cy="3326400"/>
        </p:xfrm>
        <a:graphic>
          <a:graphicData uri="http://schemas.openxmlformats.org/drawingml/2006/table">
            <a:tbl>
              <a:tblPr/>
              <a:tblGrid>
                <a:gridCol w="5287680"/>
                <a:gridCol w="1577160"/>
                <a:gridCol w="1254240"/>
              </a:tblGrid>
              <a:tr h="5943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Муниципальная программа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Исполнение, тыс.руб.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% исполнения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77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«Обеспечение деятельности органов местного самоуправления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39 441,44283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27,3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44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«Социальная поддержка населения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25 861,64712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44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«Жилищная и социальная инфраструктура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8 737,56221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33,7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74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«Жилищно-коммунальный и дорожный комплекс, энергосбережение и повышение энергоэффективности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57 568,24056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19,3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TextBox 10"/>
          <p:cNvSpPr/>
          <p:nvPr/>
        </p:nvSpPr>
        <p:spPr>
          <a:xfrm>
            <a:off x="971640" y="192600"/>
            <a:ext cx="5328360" cy="14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Исполнение бюджета Тяжинского муниципального округа                                           в разрезе муниципальных программ Тяжинского муниципального округа                        за 1 квартал 2026 года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86800" y="1351080"/>
            <a:ext cx="6507000" cy="351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3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18840" cy="133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Picture 2" descr="D:\Work\Bachti\!!!ВНУТРЕННИЕ\декабрь\презентация\фотозона размер.png"/>
          <p:cNvPicPr/>
          <p:nvPr/>
        </p:nvPicPr>
        <p:blipFill>
          <a:blip r:embed="rId2"/>
          <a:stretch/>
        </p:blipFill>
        <p:spPr>
          <a:xfrm>
            <a:off x="6801840" y="0"/>
            <a:ext cx="2346120" cy="184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TextBox 10"/>
          <p:cNvSpPr/>
          <p:nvPr/>
        </p:nvSpPr>
        <p:spPr>
          <a:xfrm>
            <a:off x="755640" y="183600"/>
            <a:ext cx="5328360" cy="14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Исполнение бюджета Тяжинского муниципального округа                                           в разрезе муниципальных программ Тяжинского муниципального округа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за 1 квартал 2026 года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6" name="Объект 4"/>
          <p:cNvGraphicFramePr/>
          <p:nvPr/>
        </p:nvGraphicFramePr>
        <p:xfrm>
          <a:off x="636840" y="2277000"/>
          <a:ext cx="7982280" cy="3824280"/>
        </p:xfrm>
        <a:graphic>
          <a:graphicData uri="http://schemas.openxmlformats.org/drawingml/2006/table">
            <a:tbl>
              <a:tblPr/>
              <a:tblGrid>
                <a:gridCol w="5472360"/>
                <a:gridCol w="1279440"/>
                <a:gridCol w="1230120"/>
              </a:tblGrid>
              <a:tr h="2782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Муниципальная программа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Исполнение, тыс.руб.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% исполнения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9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«Развитие системы образования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207 885,30766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25,3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8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«Молодежь и спорт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127,91716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25,3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6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«Культура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61 517,37207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25,7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1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«Пресса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562,20514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29,8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9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«Имущественный комплекс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2 016,4864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9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«Обеспечение безопасности населения Тяжинского муниципального округеа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9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«Развитие субъектов малого и среднего предпринимательства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86800" y="1351080"/>
            <a:ext cx="6507000" cy="351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8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18840" cy="133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Picture 2" descr="D:\Work\Bachti\!!!ВНУТРЕННИЕ\декабрь\презентация\фотозона размер.png"/>
          <p:cNvPicPr/>
          <p:nvPr/>
        </p:nvPicPr>
        <p:blipFill>
          <a:blip r:embed="rId2"/>
          <a:stretch/>
        </p:blipFill>
        <p:spPr>
          <a:xfrm>
            <a:off x="6801840" y="0"/>
            <a:ext cx="2346120" cy="184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TextBox 10"/>
          <p:cNvSpPr/>
          <p:nvPr/>
        </p:nvSpPr>
        <p:spPr>
          <a:xfrm>
            <a:off x="827640" y="210960"/>
            <a:ext cx="5328360" cy="14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Исполнение бюджета Тяжинского муниципального округа                                           в разрезе муниципальных программ Тяжинского муниципального округа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Arial"/>
              </a:rPr>
              <a:t>за 1 квартал 2026 года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Объект 3"/>
          <p:cNvGraphicFramePr/>
          <p:nvPr/>
        </p:nvGraphicFramePr>
        <p:xfrm>
          <a:off x="623160" y="2252160"/>
          <a:ext cx="8061840" cy="3397320"/>
        </p:xfrm>
        <a:graphic>
          <a:graphicData uri="http://schemas.openxmlformats.org/drawingml/2006/table">
            <a:tbl>
              <a:tblPr/>
              <a:tblGrid>
                <a:gridCol w="5532840"/>
                <a:gridCol w="1379880"/>
                <a:gridCol w="1148760"/>
              </a:tblGrid>
              <a:tr h="6724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Муниципальная программа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Исполнение, тыс.руб.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% 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исполнения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1624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«Управление муниципальными финансами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3 642,18322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24,1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624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«Формирование современной городской среды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6240">
                <a:tc>
                  <a:txBody>
                    <a:bodyPr anchor="ctr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"Укрепление общественного здоровья населения Тяжинского муниципального округа"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212,23719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8,7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6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«Предупреждение и ликвидация чрезвычайных ситуаций на территории Тяжинского муниципального округа»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3 057,47186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25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11,9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Application>LibreOffice/25.8.3.2$Linux_X86_64 LibreOffice_project/580$Build-2</Application>
  <AppVersion>15.0000</AppVersion>
  <Words>297</Words>
  <Paragraphs>70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2022-05-16T01:58:38Z</dcterms:created>
  <dc:creator>Специалист1 отдела доходов</dc:creator>
  <dc:description/>
  <dc:language>ru-RU</dc:language>
  <cp:lastModifiedBy/>
  <dcterms:modified xsi:type="dcterms:W3CDTF">2026-05-12T09:42:18Z</dcterms:modified>
  <cp:revision>77</cp:revision>
  <dc:subject/>
  <dc:title>ИСПОЛНЕНИЕ МУНИЦИПАЛЬНЫХ ПРОГРАММ  ТЯЖИНСКОГО МУНИЦИПАЛЬНОГО ОКРУГА  НА 01.05.2022 ГОДА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5</vt:i4>
  </property>
</Properties>
</file>