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69.xml.rels" ContentType="application/vnd.openxmlformats-package.relationships+xml"/>
  <Override PartName="/ppt/slideMasters/_rels/slideMaster121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87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120.xml.rels" ContentType="application/vnd.openxmlformats-package.relationships+xml"/>
  <Override PartName="/ppt/slideMasters/_rels/slideMaster86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85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13.xml.rels" ContentType="application/vnd.openxmlformats-package.relationships+xml"/>
  <Override PartName="/ppt/slideMasters/_rels/slideMaster181.xml.rels" ContentType="application/vnd.openxmlformats-package.relationships+xml"/>
  <Override PartName="/ppt/slideMasters/_rels/slideMaster112.xml.rels" ContentType="application/vnd.openxmlformats-package.relationships+xml"/>
  <Override PartName="/ppt/slideMasters/_rels/slideMaster180.xml.rels" ContentType="application/vnd.openxmlformats-package.relationships+xml"/>
  <Override PartName="/ppt/slideMasters/_rels/slideMaster78.xml.rels" ContentType="application/vnd.openxmlformats-package.relationships+xml"/>
  <Override PartName="/ppt/slideMasters/_rels/slideMaster159.xml.rels" ContentType="application/vnd.openxmlformats-package.relationships+xml"/>
  <Override PartName="/ppt/slideMasters/_rels/slideMaster111.xml.rels" ContentType="application/vnd.openxmlformats-package.relationships+xml"/>
  <Override PartName="/ppt/slideMasters/_rels/slideMaster77.xml.rels" ContentType="application/vnd.openxmlformats-package.relationships+xml"/>
  <Override PartName="/ppt/slideMasters/_rels/slideMaster158.xml.rels" ContentType="application/vnd.openxmlformats-package.relationships+xml"/>
  <Override PartName="/ppt/slideMasters/_rels/slideMaster110.xml.rels" ContentType="application/vnd.openxmlformats-package.relationships+xml"/>
  <Override PartName="/ppt/slideMasters/_rels/slideMaster76.xml.rels" ContentType="application/vnd.openxmlformats-package.relationships+xml"/>
  <Override PartName="/ppt/slideMasters/_rels/slideMaster75.xml.rels" ContentType="application/vnd.openxmlformats-package.relationships+xml"/>
  <Override PartName="/ppt/slideMasters/_rels/slideMaster156.xml.rels" ContentType="application/vnd.openxmlformats-package.relationships+xml"/>
  <Override PartName="/ppt/slideMasters/_rels/slideMaster74.xml.rels" ContentType="application/vnd.openxmlformats-package.relationships+xml"/>
  <Override PartName="/ppt/slideMasters/_rels/slideMaster155.xml.rels" ContentType="application/vnd.openxmlformats-package.relationships+xml"/>
  <Override PartName="/ppt/slideMasters/_rels/slideMaster73.xml.rels" ContentType="application/vnd.openxmlformats-package.relationships+xml"/>
  <Override PartName="/ppt/slideMasters/_rels/slideMaster151.xml.rels" ContentType="application/vnd.openxmlformats-package.relationships+xml"/>
  <Override PartName="/ppt/slideMasters/_rels/slideMaster103.xml.rels" ContentType="application/vnd.openxmlformats-package.relationships+xml"/>
  <Override PartName="/ppt/slideMasters/_rels/slideMaster171.xml.rels" ContentType="application/vnd.openxmlformats-package.relationships+xml"/>
  <Override PartName="/ppt/slideMasters/_rels/slideMaster157.xml.rels" ContentType="application/vnd.openxmlformats-package.relationships+xml"/>
  <Override PartName="/ppt/slideMasters/_rels/slideMaster90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154.xml.rels" ContentType="application/vnd.openxmlformats-package.relationships+xml"/>
  <Override PartName="/ppt/slideMasters/_rels/slideMaster69.xml.rels" ContentType="application/vnd.openxmlformats-package.relationships+xml"/>
  <Override PartName="/ppt/slideMasters/_rels/slideMaster102.xml.rels" ContentType="application/vnd.openxmlformats-package.relationships+xml"/>
  <Override PartName="/ppt/slideMasters/_rels/slideMaster170.xml.rels" ContentType="application/vnd.openxmlformats-package.relationships+xml"/>
  <Override PartName="/ppt/slideMasters/_rels/slideMaster153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68.xml.rels" ContentType="application/vnd.openxmlformats-package.relationships+xml"/>
  <Override PartName="/ppt/slideMasters/_rels/slideMaster101.xml.rels" ContentType="application/vnd.openxmlformats-package.relationships+xml"/>
  <Override PartName="/ppt/slideMasters/_rels/slideMaster15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67.xml.rels" ContentType="application/vnd.openxmlformats-package.relationships+xml"/>
  <Override PartName="/ppt/slideMasters/_rels/slideMaster79.xml.rels" ContentType="application/vnd.openxmlformats-package.relationships+xml"/>
  <Override PartName="/ppt/slideMasters/_rels/slideMaster100.xml.rels" ContentType="application/vnd.openxmlformats-package.relationships+xml"/>
  <Override PartName="/ppt/slideMasters/_rels/slideMaster66.xml.rels" ContentType="application/vnd.openxmlformats-package.relationships+xml"/>
  <Override PartName="/ppt/slideMasters/_rels/slideMaster65.xml.rels" ContentType="application/vnd.openxmlformats-package.relationships+xml"/>
  <Override PartName="/ppt/slideMasters/_rels/slideMaster64.xml.rels" ContentType="application/vnd.openxmlformats-package.relationships+xml"/>
  <Override PartName="/ppt/slideMasters/_rels/slideMaster63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143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62.xml.rels" ContentType="application/vnd.openxmlformats-package.relationships+xml"/>
  <Override PartName="/ppt/slideMasters/_rels/slideMaster129.xml.rels" ContentType="application/vnd.openxmlformats-package.relationships+xml"/>
  <Override PartName="/ppt/slideMasters/_rels/slideMaster131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144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80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16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132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97.xml.rels" ContentType="application/vnd.openxmlformats-package.relationships+xml"/>
  <Override PartName="/ppt/slideMasters/_rels/slideMaster98.xml.rels" ContentType="application/vnd.openxmlformats-package.relationships+xml"/>
  <Override PartName="/ppt/slideMasters/_rels/slideMaster99.xml.rels" ContentType="application/vnd.openxmlformats-package.relationships+xml"/>
  <Override PartName="/ppt/slideMasters/_rels/slideMaster94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9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92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107.xml.rels" ContentType="application/vnd.openxmlformats-package.relationships+xml"/>
  <Override PartName="/ppt/slideMasters/_rels/slideMaster175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93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108.xml.rels" ContentType="application/vnd.openxmlformats-package.relationships+xml"/>
  <Override PartName="/ppt/slideMasters/_rels/slideMaster176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178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95.xml.rels" ContentType="application/vnd.openxmlformats-package.relationships+xml"/>
  <Override PartName="/ppt/slideMasters/_rels/slideMaster109.xml.rels" ContentType="application/vnd.openxmlformats-package.relationships+xml"/>
  <Override PartName="/ppt/slideMasters/_rels/slideMaster177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179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127.xml.rels" ContentType="application/vnd.openxmlformats-package.relationships+xml"/>
  <Override PartName="/ppt/slideMasters/_rels/slideMaster60.xml.rels" ContentType="application/vnd.openxmlformats-package.relationships+xml"/>
  <Override PartName="/ppt/slideMasters/_rels/slideMaster192.xml.rels" ContentType="application/vnd.openxmlformats-package.relationships+xml"/>
  <Override PartName="/ppt/slideMasters/_rels/slideMaster124.xml.rels" ContentType="application/vnd.openxmlformats-package.relationships+xml"/>
  <Override PartName="/ppt/slideMasters/_rels/slideMaster126.xml.rels" ContentType="application/vnd.openxmlformats-package.relationships+xml"/>
  <Override PartName="/ppt/slideMasters/_rels/slideMaster115.xml.rels" ContentType="application/vnd.openxmlformats-package.relationships+xml"/>
  <Override PartName="/ppt/slideMasters/_rels/slideMaster183.xml.rels" ContentType="application/vnd.openxmlformats-package.relationships+xml"/>
  <Override PartName="/ppt/slideMasters/_rels/slideMaster184.xml.rels" ContentType="application/vnd.openxmlformats-package.relationships+xml"/>
  <Override PartName="/ppt/slideMasters/_rels/slideMaster116.xml.rels" ContentType="application/vnd.openxmlformats-package.relationships+xml"/>
  <Override PartName="/ppt/slideMasters/_rels/slideMaster125.xml.rels" ContentType="application/vnd.openxmlformats-package.relationships+xml"/>
  <Override PartName="/ppt/slideMasters/_rels/slideMaster193.xml.rels" ContentType="application/vnd.openxmlformats-package.relationships+xml"/>
  <Override PartName="/ppt/slideMasters/_rels/slideMaster128.xml.rels" ContentType="application/vnd.openxmlformats-package.relationships+xml"/>
  <Override PartName="/ppt/slideMasters/_rels/slideMaster61.xml.rels" ContentType="application/vnd.openxmlformats-package.relationships+xml"/>
  <Override PartName="/ppt/slideMasters/_rels/slideMaster182.xml.rels" ContentType="application/vnd.openxmlformats-package.relationships+xml"/>
  <Override PartName="/ppt/slideMasters/_rels/slideMaster114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119.xml.rels" ContentType="application/vnd.openxmlformats-package.relationships+xml"/>
  <Override PartName="/ppt/slideMasters/_rels/slideMaster187.xml.rels" ContentType="application/vnd.openxmlformats-package.relationships+xml"/>
  <Override PartName="/ppt/slideMasters/_rels/slideMaster55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68.xml.rels" ContentType="application/vnd.openxmlformats-package.relationships+xml"/>
  <Override PartName="/ppt/slideMasters/_rels/slideMaster118.xml.rels" ContentType="application/vnd.openxmlformats-package.relationships+xml"/>
  <Override PartName="/ppt/slideMasters/_rels/slideMaster186.xml.rels" ContentType="application/vnd.openxmlformats-package.relationships+xml"/>
  <Override PartName="/ppt/slideMasters/_rels/slideMaster54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67.xml.rels" ContentType="application/vnd.openxmlformats-package.relationships+xml"/>
  <Override PartName="/ppt/slideMasters/_rels/slideMaster174.xml.rels" ContentType="application/vnd.openxmlformats-package.relationships+xml"/>
  <Override PartName="/ppt/slideMasters/_rels/slideMaster106.xml.rels" ContentType="application/vnd.openxmlformats-package.relationships+xml"/>
  <Override PartName="/ppt/slideMasters/_rels/slideMaster117.xml.rels" ContentType="application/vnd.openxmlformats-package.relationships+xml"/>
  <Override PartName="/ppt/slideMasters/_rels/slideMaster185.xml.rels" ContentType="application/vnd.openxmlformats-package.relationships+xml"/>
  <Override PartName="/ppt/slideMasters/_rels/slideMaster53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66.xml.rels" ContentType="application/vnd.openxmlformats-package.relationships+xml"/>
  <Override PartName="/ppt/slideMasters/_rels/slideMaster172.xml.rels" ContentType="application/vnd.openxmlformats-package.relationships+xml"/>
  <Override PartName="/ppt/slideMasters/_rels/slideMaster104.xml.rels" ContentType="application/vnd.openxmlformats-package.relationships+xml"/>
  <Override PartName="/ppt/slideMasters/_rels/slideMaster173.xml.rels" ContentType="application/vnd.openxmlformats-package.relationships+xml"/>
  <Override PartName="/ppt/slideMasters/_rels/slideMaster105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16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96.xml.rels" ContentType="application/vnd.openxmlformats-package.relationships+xml"/>
  <Override PartName="/ppt/slideMasters/_rels/slideMaster191.xml.rels" ContentType="application/vnd.openxmlformats-package.relationships+xml"/>
  <Override PartName="/ppt/slideMasters/_rels/slideMaster123.xml.rels" ContentType="application/vnd.openxmlformats-package.relationships+xml"/>
  <Override PartName="/ppt/slideMasters/_rels/slideMaster89.xml.rels" ContentType="application/vnd.openxmlformats-package.relationships+xml"/>
  <Override PartName="/ppt/slideMasters/_rels/slideMaster190.xml.rels" ContentType="application/vnd.openxmlformats-package.relationships+xml"/>
  <Override PartName="/ppt/slideMasters/_rels/slideMaster122.xml.rels" ContentType="application/vnd.openxmlformats-package.relationships+xml"/>
  <Override PartName="/ppt/slideMasters/_rels/slideMaster88.xml.rels" ContentType="application/vnd.openxmlformats-package.relationships+xml"/>
  <Override PartName="/ppt/slideMasters/_rels/slideMaster141.xml.rels" ContentType="application/vnd.openxmlformats-package.relationships+xml"/>
  <Override PartName="/ppt/slideMasters/_rels/slideMaster59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139.xml.rels" ContentType="application/vnd.openxmlformats-package.relationships+xml"/>
  <Override PartName="/ppt/slideMasters/_rels/slideMaster72.xml.rels" ContentType="application/vnd.openxmlformats-package.relationships+xml"/>
  <Override PartName="/ppt/slideMasters/_rels/slideMaster138.xml.rels" ContentType="application/vnd.openxmlformats-package.relationships+xml"/>
  <Override PartName="/ppt/slideMasters/_rels/slideMaster71.xml.rels" ContentType="application/vnd.openxmlformats-package.relationships+xml"/>
  <Override PartName="/ppt/slideMasters/_rels/slideMaster83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47.xml.rels" ContentType="application/vnd.openxmlformats-package.relationships+xml"/>
  <Override PartName="/ppt/slideMasters/_rels/slideMaster149.xml.rels" ContentType="application/vnd.openxmlformats-package.relationships+xml"/>
  <Override PartName="/ppt/slideMasters/_rels/slideMaster8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46.xml.rels" ContentType="application/vnd.openxmlformats-package.relationships+xml"/>
  <Override PartName="/ppt/slideMasters/_rels/slideMaster16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145.xml.rels" ContentType="application/vnd.openxmlformats-package.relationships+xml"/>
  <Override PartName="/ppt/slideMasters/_rels/slideMaster16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42.xml.rels" ContentType="application/vnd.openxmlformats-package.relationships+xml"/>
  <Override PartName="/ppt/slideMasters/_rels/slideMaster160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33.xml.rels" ContentType="application/vnd.openxmlformats-package.relationships+xml"/>
  <Override PartName="/ppt/slideMasters/_rels/slideMaster134.xml.rels" ContentType="application/vnd.openxmlformats-package.relationships+xml"/>
  <Override PartName="/ppt/slideMasters/_rels/slideMaster135.xml.rels" ContentType="application/vnd.openxmlformats-package.relationships+xml"/>
  <Override PartName="/ppt/slideMasters/_rels/slideMaster136.xml.rels" ContentType="application/vnd.openxmlformats-package.relationships+xml"/>
  <Override PartName="/ppt/slideMasters/_rels/slideMaster137.xml.rels" ContentType="application/vnd.openxmlformats-package.relationships+xml"/>
  <Override PartName="/ppt/slideMasters/_rels/slideMaster70.xml.rels" ContentType="application/vnd.openxmlformats-package.relationships+xml"/>
  <Override PartName="/ppt/slideMasters/_rels/slideMaster84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81.xml.rels" ContentType="application/vnd.openxmlformats-package.relationships+xml"/>
  <Override PartName="/ppt/slideMasters/_rels/slideMaster148.xml.rels" ContentType="application/vnd.openxmlformats-package.relationships+xml"/>
  <Override PartName="/ppt/slideMasters/_rels/slideMaster130.xml.rels" ContentType="application/vnd.openxmlformats-package.relationships+xml"/>
  <Override PartName="/ppt/slideMasters/_rels/slideMaster140.xml.rels" ContentType="application/vnd.openxmlformats-package.relationships+xml"/>
  <Override PartName="/ppt/slideMasters/_rels/slideMaster56.xml.rels" ContentType="application/vnd.openxmlformats-package.relationships+xml"/>
  <Override PartName="/ppt/slideMasters/_rels/slideMaster188.xml.rels" ContentType="application/vnd.openxmlformats-package.relationships+xml"/>
  <Override PartName="/ppt/slideMasters/_rels/slideMaster150.xml.rels" ContentType="application/vnd.openxmlformats-package.relationships+xml"/>
  <Override PartName="/ppt/slideMasters/_rels/slideMaster189.xml.rels" ContentType="application/vnd.openxmlformats-package.relationships+xml"/>
  <Override PartName="/ppt/slideMasters/_rels/slideMaster57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63.xml.rels" ContentType="application/vnd.openxmlformats-package.relationships+xml"/>
  <Override PartName="/ppt/slideMasters/_rels/slideMaster31.xml.rels" ContentType="application/vnd.openxmlformats-package.relationships+xml"/>
  <Override PartName="/ppt/slideMasters/slideMaster127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19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192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18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18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18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191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190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8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188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presProps.xml" ContentType="application/vnd.openxmlformats-officedocument.presentationml.presProps+xml"/>
  <Override PartName="/ppt/theme/_rels/theme168.xml.rels" ContentType="application/vnd.openxmlformats-package.relationships+xml"/>
  <Override PartName="/ppt/theme/_rels/theme66.xml.rels" ContentType="application/vnd.openxmlformats-package.relationships+xml"/>
  <Override PartName="/ppt/theme/_rels/theme149.xml.rels" ContentType="application/vnd.openxmlformats-package.relationships+xml"/>
  <Override PartName="/ppt/theme/_rels/theme65.xml.rels" ContentType="application/vnd.openxmlformats-package.relationships+xml"/>
  <Override PartName="/ppt/theme/_rels/theme148.xml.rels" ContentType="application/vnd.openxmlformats-package.relationships+xml"/>
  <Override PartName="/ppt/theme/_rels/theme64.xml.rels" ContentType="application/vnd.openxmlformats-package.relationships+xml"/>
  <Override PartName="/ppt/theme/_rels/theme147.xml.rels" ContentType="application/vnd.openxmlformats-package.relationships+xml"/>
  <Override PartName="/ppt/theme/_rels/theme63.xml.rels" ContentType="application/vnd.openxmlformats-package.relationships+xml"/>
  <Override PartName="/ppt/theme/_rels/theme146.xml.rels" ContentType="application/vnd.openxmlformats-package.relationships+xml"/>
  <Override PartName="/ppt/theme/_rels/theme62.xml.rels" ContentType="application/vnd.openxmlformats-package.relationships+xml"/>
  <Override PartName="/ppt/theme/_rels/theme145.xml.rels" ContentType="application/vnd.openxmlformats-package.relationships+xml"/>
  <Override PartName="/ppt/theme/_rels/theme61.xml.rels" ContentType="application/vnd.openxmlformats-package.relationships+xml"/>
  <Override PartName="/ppt/theme/_rels/theme60.xml.rels" ContentType="application/vnd.openxmlformats-package.relationships+xml"/>
  <Override PartName="/ppt/theme/_rels/theme120.xml.rels" ContentType="application/vnd.openxmlformats-package.relationships+xml"/>
  <Override PartName="/ppt/theme/_rels/theme144.xml.rels" ContentType="application/vnd.openxmlformats-package.relationships+xml"/>
  <Override PartName="/ppt/theme/_rels/theme84.xml.rels" ContentType="application/vnd.openxmlformats-package.relationships+xml"/>
  <Override PartName="/ppt/theme/_rels/theme16.xml.rels" ContentType="application/vnd.openxmlformats-package.relationships+xml"/>
  <Override PartName="/ppt/theme/_rels/theme167.xml.rels" ContentType="application/vnd.openxmlformats-package.relationships+xml"/>
  <Override PartName="/ppt/theme/_rels/theme67.xml.rels" ContentType="application/vnd.openxmlformats-package.relationships+xml"/>
  <Override PartName="/ppt/theme/_rels/theme127.xml.rels" ContentType="application/vnd.openxmlformats-package.relationships+xml"/>
  <Override PartName="/ppt/theme/_rels/theme44.xml.rels" ContentType="application/vnd.openxmlformats-package.relationships+xml"/>
  <Override PartName="/ppt/theme/_rels/theme143.xml.rels" ContentType="application/vnd.openxmlformats-package.relationships+xml"/>
  <Override PartName="/ppt/theme/_rels/theme83.xml.rels" ContentType="application/vnd.openxmlformats-package.relationships+xml"/>
  <Override PartName="/ppt/theme/_rels/theme15.xml.rels" ContentType="application/vnd.openxmlformats-package.relationships+xml"/>
  <Override PartName="/ppt/theme/_rels/theme14.xml.rels" ContentType="application/vnd.openxmlformats-package.relationships+xml"/>
  <Override PartName="/ppt/theme/_rels/theme82.xml.rels" ContentType="application/vnd.openxmlformats-package.relationships+xml"/>
  <Override PartName="/ppt/theme/_rels/theme13.xml.rels" ContentType="application/vnd.openxmlformats-package.relationships+xml"/>
  <Override PartName="/ppt/theme/_rels/theme81.xml.rels" ContentType="application/vnd.openxmlformats-package.relationships+xml"/>
  <Override PartName="/ppt/theme/_rels/theme12.xml.rels" ContentType="application/vnd.openxmlformats-package.relationships+xml"/>
  <Override PartName="/ppt/theme/_rels/theme80.xml.rels" ContentType="application/vnd.openxmlformats-package.relationships+xml"/>
  <Override PartName="/ppt/theme/_rels/theme1.xml.rels" ContentType="application/vnd.openxmlformats-package.relationships+xml"/>
  <Override PartName="/ppt/theme/_rels/theme135.xml.rels" ContentType="application/vnd.openxmlformats-package.relationships+xml"/>
  <Override PartName="/ppt/theme/_rels/theme58.xml.rels" ContentType="application/vnd.openxmlformats-package.relationships+xml"/>
  <Override PartName="/ppt/theme/_rels/theme118.xml.rels" ContentType="application/vnd.openxmlformats-package.relationships+xml"/>
  <Override PartName="/ppt/theme/_rels/theme186.xml.rels" ContentType="application/vnd.openxmlformats-package.relationships+xml"/>
  <Override PartName="/ppt/theme/_rels/theme11.xml.rels" ContentType="application/vnd.openxmlformats-package.relationships+xml"/>
  <Override PartName="/ppt/theme/_rels/theme48.xml.rels" ContentType="application/vnd.openxmlformats-package.relationships+xml"/>
  <Override PartName="/ppt/theme/_rels/theme155.xml.rels" ContentType="application/vnd.openxmlformats-package.relationships+xml"/>
  <Override PartName="/ppt/theme/_rels/theme95.xml.rels" ContentType="application/vnd.openxmlformats-package.relationships+xml"/>
  <Override PartName="/ppt/theme/_rels/theme27.xml.rels" ContentType="application/vnd.openxmlformats-package.relationships+xml"/>
  <Override PartName="/ppt/theme/_rels/theme178.xml.rels" ContentType="application/vnd.openxmlformats-package.relationships+xml"/>
  <Override PartName="/ppt/theme/_rels/theme45.xml.rels" ContentType="application/vnd.openxmlformats-package.relationships+xml"/>
  <Override PartName="/ppt/theme/_rels/theme73.xml.rels" ContentType="application/vnd.openxmlformats-package.relationships+xml"/>
  <Override PartName="/ppt/theme/_rels/theme133.xml.rels" ContentType="application/vnd.openxmlformats-package.relationships+xml"/>
  <Override PartName="/ppt/theme/_rels/theme46.xml.rels" ContentType="application/vnd.openxmlformats-package.relationships+xml"/>
  <Override PartName="/ppt/theme/_rels/theme74.xml.rels" ContentType="application/vnd.openxmlformats-package.relationships+xml"/>
  <Override PartName="/ppt/theme/_rels/theme134.xml.rels" ContentType="application/vnd.openxmlformats-package.relationships+xml"/>
  <Override PartName="/ppt/theme/_rels/theme76.xml.rels" ContentType="application/vnd.openxmlformats-package.relationships+xml"/>
  <Override PartName="/ppt/theme/_rels/theme136.xml.rels" ContentType="application/vnd.openxmlformats-package.relationships+xml"/>
  <Override PartName="/ppt/theme/_rels/theme2.xml.rels" ContentType="application/vnd.openxmlformats-package.relationships+xml"/>
  <Override PartName="/ppt/theme/_rels/theme54.xml.rels" ContentType="application/vnd.openxmlformats-package.relationships+xml"/>
  <Override PartName="/ppt/theme/_rels/theme17.xml.rels" ContentType="application/vnd.openxmlformats-package.relationships+xml"/>
  <Override PartName="/ppt/theme/_rels/theme85.xml.rels" ContentType="application/vnd.openxmlformats-package.relationships+xml"/>
  <Override PartName="/ppt/theme/_rels/theme142.xml.rels" ContentType="application/vnd.openxmlformats-package.relationships+xml"/>
  <Override PartName="/ppt/theme/_rels/theme179.xml.rels" ContentType="application/vnd.openxmlformats-package.relationships+xml"/>
  <Override PartName="/ppt/theme/_rels/theme77.xml.rels" ContentType="application/vnd.openxmlformats-package.relationships+xml"/>
  <Override PartName="/ppt/theme/_rels/theme137.xml.rels" ContentType="application/vnd.openxmlformats-package.relationships+xml"/>
  <Override PartName="/ppt/theme/_rels/theme3.xml.rels" ContentType="application/vnd.openxmlformats-package.relationships+xml"/>
  <Override PartName="/ppt/theme/_rels/theme100.xml.rels" ContentType="application/vnd.openxmlformats-package.relationships+xml"/>
  <Override PartName="/ppt/theme/_rels/theme49.xml.rels" ContentType="application/vnd.openxmlformats-package.relationships+xml"/>
  <Override PartName="/ppt/theme/_rels/theme55.xml.rels" ContentType="application/vnd.openxmlformats-package.relationships+xml"/>
  <Override PartName="/ppt/theme/_rels/theme152.xml.rels" ContentType="application/vnd.openxmlformats-package.relationships+xml"/>
  <Override PartName="/ppt/theme/_rels/theme189.xml.rels" ContentType="application/vnd.openxmlformats-package.relationships+xml"/>
  <Override PartName="/ppt/theme/_rels/theme151.xml.rels" ContentType="application/vnd.openxmlformats-package.relationships+xml"/>
  <Override PartName="/ppt/theme/_rels/theme188.xml.rels" ContentType="application/vnd.openxmlformats-package.relationships+xml"/>
  <Override PartName="/ppt/theme/_rels/theme150.xml.rels" ContentType="application/vnd.openxmlformats-package.relationships+xml"/>
  <Override PartName="/ppt/theme/_rels/theme20.xml.rels" ContentType="application/vnd.openxmlformats-package.relationships+xml"/>
  <Override PartName="/ppt/theme/_rels/theme47.xml.rels" ContentType="application/vnd.openxmlformats-package.relationships+xml"/>
  <Override PartName="/ppt/theme/_rels/theme21.xml.rels" ContentType="application/vnd.openxmlformats-package.relationships+xml"/>
  <Override PartName="/ppt/theme/_rels/theme105.xml.rels" ContentType="application/vnd.openxmlformats-package.relationships+xml"/>
  <Override PartName="/ppt/theme/_rels/theme173.xml.rels" ContentType="application/vnd.openxmlformats-package.relationships+xml"/>
  <Override PartName="/ppt/theme/_rels/theme22.xml.rels" ContentType="application/vnd.openxmlformats-package.relationships+xml"/>
  <Override PartName="/ppt/theme/_rels/theme90.xml.rels" ContentType="application/vnd.openxmlformats-package.relationships+xml"/>
  <Override PartName="/ppt/theme/_rels/theme106.xml.rels" ContentType="application/vnd.openxmlformats-package.relationships+xml"/>
  <Override PartName="/ppt/theme/_rels/theme174.xml.rels" ContentType="application/vnd.openxmlformats-package.relationships+xml"/>
  <Override PartName="/ppt/theme/_rels/theme107.xml.rels" ContentType="application/vnd.openxmlformats-package.relationships+xml"/>
  <Override PartName="/ppt/theme/_rels/theme175.xml.rels" ContentType="application/vnd.openxmlformats-package.relationships+xml"/>
  <Override PartName="/ppt/theme/_rels/theme108.xml.rels" ContentType="application/vnd.openxmlformats-package.relationships+xml"/>
  <Override PartName="/ppt/theme/_rels/theme176.xml.rels" ContentType="application/vnd.openxmlformats-package.relationships+xml"/>
  <Override PartName="/ppt/theme/_rels/theme89.xml.rels" ContentType="application/vnd.openxmlformats-package.relationships+xml"/>
  <Override PartName="/ppt/theme/_rels/theme109.xml.rels" ContentType="application/vnd.openxmlformats-package.relationships+xml"/>
  <Override PartName="/ppt/theme/_rels/theme177.xml.rels" ContentType="application/vnd.openxmlformats-package.relationships+xml"/>
  <Override PartName="/ppt/theme/_rels/theme40.xml.rels" ContentType="application/vnd.openxmlformats-package.relationships+xml"/>
  <Override PartName="/ppt/theme/_rels/theme41.xml.rels" ContentType="application/vnd.openxmlformats-package.relationships+xml"/>
  <Override PartName="/ppt/theme/_rels/theme101.xml.rels" ContentType="application/vnd.openxmlformats-package.relationships+xml"/>
  <Override PartName="/ppt/theme/_rels/theme43.xml.rels" ContentType="application/vnd.openxmlformats-package.relationships+xml"/>
  <Override PartName="/ppt/theme/_rels/theme171.xml.rels" ContentType="application/vnd.openxmlformats-package.relationships+xml"/>
  <Override PartName="/ppt/theme/_rels/theme103.xml.rels" ContentType="application/vnd.openxmlformats-package.relationships+xml"/>
  <Override PartName="/ppt/theme/_rels/theme42.xml.rels" ContentType="application/vnd.openxmlformats-package.relationships+xml"/>
  <Override PartName="/ppt/theme/_rels/theme170.xml.rels" ContentType="application/vnd.openxmlformats-package.relationships+xml"/>
  <Override PartName="/ppt/theme/_rels/theme102.xml.rels" ContentType="application/vnd.openxmlformats-package.relationships+xml"/>
  <Override PartName="/ppt/theme/_rels/theme122.xml.rels" ContentType="application/vnd.openxmlformats-package.relationships+xml"/>
  <Override PartName="/ppt/theme/_rels/theme190.xml.rels" ContentType="application/vnd.openxmlformats-package.relationships+xml"/>
  <Override PartName="/ppt/theme/_rels/theme56.xml.rels" ContentType="application/vnd.openxmlformats-package.relationships+xml"/>
  <Override PartName="/ppt/theme/_rels/theme126.xml.rels" ContentType="application/vnd.openxmlformats-package.relationships+xml"/>
  <Override PartName="/ppt/theme/_rels/theme123.xml.rels" ContentType="application/vnd.openxmlformats-package.relationships+xml"/>
  <Override PartName="/ppt/theme/_rels/theme191.xml.rels" ContentType="application/vnd.openxmlformats-package.relationships+xml"/>
  <Override PartName="/ppt/theme/_rels/theme121.xml.rels" ContentType="application/vnd.openxmlformats-package.relationships+xml"/>
  <Override PartName="/ppt/theme/_rels/theme33.xml.rels" ContentType="application/vnd.openxmlformats-package.relationships+xml"/>
  <Override PartName="/ppt/theme/_rels/theme116.xml.rels" ContentType="application/vnd.openxmlformats-package.relationships+xml"/>
  <Override PartName="/ppt/theme/_rels/theme184.xml.rels" ContentType="application/vnd.openxmlformats-package.relationships+xml"/>
  <Override PartName="/ppt/theme/_rels/theme59.xml.rels" ContentType="application/vnd.openxmlformats-package.relationships+xml"/>
  <Override PartName="/ppt/theme/_rels/theme52.xml.rels" ContentType="application/vnd.openxmlformats-package.relationships+xml"/>
  <Override PartName="/ppt/theme/_rels/theme32.xml.rels" ContentType="application/vnd.openxmlformats-package.relationships+xml"/>
  <Override PartName="/ppt/theme/_rels/theme172.xml.rels" ContentType="application/vnd.openxmlformats-package.relationships+xml"/>
  <Override PartName="/ppt/theme/_rels/theme104.xml.rels" ContentType="application/vnd.openxmlformats-package.relationships+xml"/>
  <Override PartName="/ppt/theme/_rels/theme91.xml.rels" ContentType="application/vnd.openxmlformats-package.relationships+xml"/>
  <Override PartName="/ppt/theme/_rels/theme23.xml.rels" ContentType="application/vnd.openxmlformats-package.relationships+xml"/>
  <Override PartName="/ppt/theme/_rels/theme111.xml.rels" ContentType="application/vnd.openxmlformats-package.relationships+xml"/>
  <Override PartName="/ppt/theme/_rels/theme51.xml.rels" ContentType="application/vnd.openxmlformats-package.relationships+xml"/>
  <Override PartName="/ppt/theme/_rels/theme183.xml.rels" ContentType="application/vnd.openxmlformats-package.relationships+xml"/>
  <Override PartName="/ppt/theme/_rels/theme115.xml.rels" ContentType="application/vnd.openxmlformats-package.relationships+xml"/>
  <Override PartName="/ppt/theme/_rels/theme112.xml.rels" ContentType="application/vnd.openxmlformats-package.relationships+xml"/>
  <Override PartName="/ppt/theme/_rels/theme180.xml.rels" ContentType="application/vnd.openxmlformats-package.relationships+xml"/>
  <Override PartName="/ppt/theme/_rels/theme31.xml.rels" ContentType="application/vnd.openxmlformats-package.relationships+xml"/>
  <Override PartName="/ppt/theme/_rels/theme26.xml.rels" ContentType="application/vnd.openxmlformats-package.relationships+xml"/>
  <Override PartName="/ppt/theme/_rels/theme94.xml.rels" ContentType="application/vnd.openxmlformats-package.relationships+xml"/>
  <Override PartName="/ppt/theme/_rels/theme154.xml.rels" ContentType="application/vnd.openxmlformats-package.relationships+xml"/>
  <Override PartName="/ppt/theme/_rels/theme57.xml.rels" ContentType="application/vnd.openxmlformats-package.relationships+xml"/>
  <Override PartName="/ppt/theme/_rels/theme125.xml.rels" ContentType="application/vnd.openxmlformats-package.relationships+xml"/>
  <Override PartName="/ppt/theme/_rels/theme193.xml.rels" ContentType="application/vnd.openxmlformats-package.relationships+xml"/>
  <Override PartName="/ppt/theme/_rels/theme128.xml.rels" ContentType="application/vnd.openxmlformats-package.relationships+xml"/>
  <Override PartName="/ppt/theme/_rels/theme68.xml.rels" ContentType="application/vnd.openxmlformats-package.relationships+xml"/>
  <Override PartName="/ppt/theme/_rels/theme182.xml.rels" ContentType="application/vnd.openxmlformats-package.relationships+xml"/>
  <Override PartName="/ppt/theme/_rels/theme114.xml.rels" ContentType="application/vnd.openxmlformats-package.relationships+xml"/>
  <Override PartName="/ppt/theme/_rels/theme30.xml.rels" ContentType="application/vnd.openxmlformats-package.relationships+xml"/>
  <Override PartName="/ppt/theme/_rels/theme25.xml.rels" ContentType="application/vnd.openxmlformats-package.relationships+xml"/>
  <Override PartName="/ppt/theme/_rels/theme93.xml.rels" ContentType="application/vnd.openxmlformats-package.relationships+xml"/>
  <Override PartName="/ppt/theme/_rels/theme153.xml.rels" ContentType="application/vnd.openxmlformats-package.relationships+xml"/>
  <Override PartName="/ppt/theme/_rels/theme124.xml.rels" ContentType="application/vnd.openxmlformats-package.relationships+xml"/>
  <Override PartName="/ppt/theme/_rels/theme192.xml.rels" ContentType="application/vnd.openxmlformats-package.relationships+xml"/>
  <Override PartName="/ppt/theme/_rels/theme181.xml.rels" ContentType="application/vnd.openxmlformats-package.relationships+xml"/>
  <Override PartName="/ppt/theme/_rels/theme113.xml.rels" ContentType="application/vnd.openxmlformats-package.relationships+xml"/>
  <Override PartName="/ppt/theme/_rels/theme53.xml.rels" ContentType="application/vnd.openxmlformats-package.relationships+xml"/>
  <Override PartName="/ppt/theme/_rels/theme24.xml.rels" ContentType="application/vnd.openxmlformats-package.relationships+xml"/>
  <Override PartName="/ppt/theme/_rels/theme92.xml.rels" ContentType="application/vnd.openxmlformats-package.relationships+xml"/>
  <Override PartName="/ppt/theme/_rels/theme88.xml.rels" ContentType="application/vnd.openxmlformats-package.relationships+xml"/>
  <Override PartName="/ppt/theme/_rels/theme87.xml.rels" ContentType="application/vnd.openxmlformats-package.relationships+xml"/>
  <Override PartName="/ppt/theme/_rels/theme19.xml.rels" ContentType="application/vnd.openxmlformats-package.relationships+xml"/>
  <Override PartName="/ppt/theme/_rels/theme86.xml.rels" ContentType="application/vnd.openxmlformats-package.relationships+xml"/>
  <Override PartName="/ppt/theme/_rels/theme18.xml.rels" ContentType="application/vnd.openxmlformats-package.relationships+xml"/>
  <Override PartName="/ppt/theme/_rels/theme169.xml.rels" ContentType="application/vnd.openxmlformats-package.relationships+xml"/>
  <Override PartName="/ppt/theme/_rels/theme36.xml.rels" ContentType="application/vnd.openxmlformats-package.relationships+xml"/>
  <Override PartName="/ppt/theme/_rels/theme161.xml.rels" ContentType="application/vnd.openxmlformats-package.relationships+xml"/>
  <Override PartName="/ppt/theme/_rels/theme110.xml.rels" ContentType="application/vnd.openxmlformats-package.relationships+xml"/>
  <Override PartName="/ppt/theme/_rels/theme50.xml.rels" ContentType="application/vnd.openxmlformats-package.relationships+xml"/>
  <Override PartName="/ppt/theme/_rels/theme28.xml.rels" ContentType="application/vnd.openxmlformats-package.relationships+xml"/>
  <Override PartName="/ppt/theme/_rels/theme96.xml.rels" ContentType="application/vnd.openxmlformats-package.relationships+xml"/>
  <Override PartName="/ppt/theme/_rels/theme156.xml.rels" ContentType="application/vnd.openxmlformats-package.relationships+xml"/>
  <Override PartName="/ppt/theme/_rels/theme6.xml.rels" ContentType="application/vnd.openxmlformats-package.relationships+xml"/>
  <Override PartName="/ppt/theme/_rels/theme38.xml.rels" ContentType="application/vnd.openxmlformats-package.relationships+xml"/>
  <Override PartName="/ppt/theme/_rels/theme163.xml.rels" ContentType="application/vnd.openxmlformats-package.relationships+xml"/>
  <Override PartName="/ppt/theme/_rels/theme7.xml.rels" ContentType="application/vnd.openxmlformats-package.relationships+xml"/>
  <Override PartName="/ppt/theme/_rels/theme39.xml.rels" ContentType="application/vnd.openxmlformats-package.relationships+xml"/>
  <Override PartName="/ppt/theme/_rels/theme164.xml.rels" ContentType="application/vnd.openxmlformats-package.relationships+xml"/>
  <Override PartName="/ppt/theme/_rels/theme34.xml.rels" ContentType="application/vnd.openxmlformats-package.relationships+xml"/>
  <Override PartName="/ppt/theme/_rels/theme160.xml.rels" ContentType="application/vnd.openxmlformats-package.relationships+xml"/>
  <Override PartName="/ppt/theme/_rels/theme35.xml.rels" ContentType="application/vnd.openxmlformats-package.relationships+xml"/>
  <Override PartName="/ppt/theme/_rels/theme29.xml.rels" ContentType="application/vnd.openxmlformats-package.relationships+xml"/>
  <Override PartName="/ppt/theme/_rels/theme97.xml.rels" ContentType="application/vnd.openxmlformats-package.relationships+xml"/>
  <Override PartName="/ppt/theme/_rels/theme157.xml.rels" ContentType="application/vnd.openxmlformats-package.relationships+xml"/>
  <Override PartName="/ppt/theme/_rels/theme117.xml.rels" ContentType="application/vnd.openxmlformats-package.relationships+xml"/>
  <Override PartName="/ppt/theme/_rels/theme185.xml.rels" ContentType="application/vnd.openxmlformats-package.relationships+xml"/>
  <Override PartName="/ppt/theme/_rels/theme98.xml.rels" ContentType="application/vnd.openxmlformats-package.relationships+xml"/>
  <Override PartName="/ppt/theme/_rels/theme158.xml.rels" ContentType="application/vnd.openxmlformats-package.relationships+xml"/>
  <Override PartName="/ppt/theme/_rels/theme8.xml.rels" ContentType="application/vnd.openxmlformats-package.relationships+xml"/>
  <Override PartName="/ppt/theme/_rels/theme165.xml.rels" ContentType="application/vnd.openxmlformats-package.relationships+xml"/>
  <Override PartName="/ppt/theme/_rels/theme9.xml.rels" ContentType="application/vnd.openxmlformats-package.relationships+xml"/>
  <Override PartName="/ppt/theme/_rels/theme166.xml.rels" ContentType="application/vnd.openxmlformats-package.relationships+xml"/>
  <Override PartName="/ppt/theme/_rels/theme37.xml.rels" ContentType="application/vnd.openxmlformats-package.relationships+xml"/>
  <Override PartName="/ppt/theme/_rels/theme162.xml.rels" ContentType="application/vnd.openxmlformats-package.relationships+xml"/>
  <Override PartName="/ppt/theme/_rels/theme4.xml.rels" ContentType="application/vnd.openxmlformats-package.relationships+xml"/>
  <Override PartName="/ppt/theme/_rels/theme138.xml.rels" ContentType="application/vnd.openxmlformats-package.relationships+xml"/>
  <Override PartName="/ppt/theme/_rels/theme78.xml.rels" ContentType="application/vnd.openxmlformats-package.relationships+xml"/>
  <Override PartName="/ppt/theme/_rels/theme10.xml.rels" ContentType="application/vnd.openxmlformats-package.relationships+xml"/>
  <Override PartName="/ppt/theme/_rels/theme75.xml.rels" ContentType="application/vnd.openxmlformats-package.relationships+xml"/>
  <Override PartName="/ppt/theme/_rels/theme131.xml.rels" ContentType="application/vnd.openxmlformats-package.relationships+xml"/>
  <Override PartName="/ppt/theme/_rels/theme71.xml.rels" ContentType="application/vnd.openxmlformats-package.relationships+xml"/>
  <Override PartName="/ppt/theme/_rels/theme140.xml.rels" ContentType="application/vnd.openxmlformats-package.relationships+xml"/>
  <Override PartName="/ppt/theme/_rels/theme129.xml.rels" ContentType="application/vnd.openxmlformats-package.relationships+xml"/>
  <Override PartName="/ppt/theme/_rels/theme69.xml.rels" ContentType="application/vnd.openxmlformats-package.relationships+xml"/>
  <Override PartName="/ppt/theme/_rels/theme132.xml.rels" ContentType="application/vnd.openxmlformats-package.relationships+xml"/>
  <Override PartName="/ppt/theme/_rels/theme72.xml.rels" ContentType="application/vnd.openxmlformats-package.relationships+xml"/>
  <Override PartName="/ppt/theme/_rels/theme141.xml.rels" ContentType="application/vnd.openxmlformats-package.relationships+xml"/>
  <Override PartName="/ppt/theme/_rels/theme5.xml.rels" ContentType="application/vnd.openxmlformats-package.relationships+xml"/>
  <Override PartName="/ppt/theme/_rels/theme139.xml.rels" ContentType="application/vnd.openxmlformats-package.relationships+xml"/>
  <Override PartName="/ppt/theme/_rels/theme79.xml.rels" ContentType="application/vnd.openxmlformats-package.relationships+xml"/>
  <Override PartName="/ppt/theme/_rels/theme130.xml.rels" ContentType="application/vnd.openxmlformats-package.relationships+xml"/>
  <Override PartName="/ppt/theme/_rels/theme70.xml.rels" ContentType="application/vnd.openxmlformats-package.relationships+xml"/>
  <Override PartName="/ppt/theme/_rels/theme119.xml.rels" ContentType="application/vnd.openxmlformats-package.relationships+xml"/>
  <Override PartName="/ppt/theme/_rels/theme187.xml.rels" ContentType="application/vnd.openxmlformats-package.relationships+xml"/>
  <Override PartName="/ppt/theme/_rels/theme99.xml.rels" ContentType="application/vnd.openxmlformats-package.relationships+xml"/>
  <Override PartName="/ppt/theme/_rels/theme159.xml.rels" ContentType="application/vnd.openxmlformats-package.relationships+xml"/>
  <Override PartName="/ppt/theme/theme126.xml" ContentType="application/vnd.openxmlformats-officedocument.theme+xml"/>
  <Override PartName="/ppt/theme/theme43.xml" ContentType="application/vnd.openxmlformats-officedocument.theme+xml"/>
  <Override PartName="/ppt/theme/theme194.xml" ContentType="application/vnd.openxmlformats-officedocument.theme+xml"/>
  <Override PartName="/ppt/theme/theme125.xml" ContentType="application/vnd.openxmlformats-officedocument.theme+xml"/>
  <Override PartName="/ppt/theme/theme42.xml" ContentType="application/vnd.openxmlformats-officedocument.theme+xml"/>
  <Override PartName="/ppt/theme/theme193.xml" ContentType="application/vnd.openxmlformats-officedocument.theme+xml"/>
  <Override PartName="/ppt/theme/theme124.xml" ContentType="application/vnd.openxmlformats-officedocument.theme+xml"/>
  <Override PartName="/ppt/theme/theme41.xml" ContentType="application/vnd.openxmlformats-officedocument.theme+xml"/>
  <Override PartName="/ppt/theme/theme192.xml" ContentType="application/vnd.openxmlformats-officedocument.theme+xml"/>
  <Override PartName="/ppt/theme/theme123.xml" ContentType="application/vnd.openxmlformats-officedocument.theme+xml"/>
  <Override PartName="/ppt/theme/theme40.xml" ContentType="application/vnd.openxmlformats-officedocument.theme+xml"/>
  <Override PartName="/ppt/theme/theme191.xml" ContentType="application/vnd.openxmlformats-officedocument.theme+xml"/>
  <Override PartName="/ppt/theme/theme122.xml" ContentType="application/vnd.openxmlformats-officedocument.theme+xml"/>
  <Override PartName="/ppt/theme/theme190.xml" ContentType="application/vnd.openxmlformats-officedocument.theme+xml"/>
  <Override PartName="/ppt/theme/theme121.xml" ContentType="application/vnd.openxmlformats-officedocument.theme+xml"/>
  <Override PartName="/ppt/theme/theme116.xml" ContentType="application/vnd.openxmlformats-officedocument.theme+xml"/>
  <Override PartName="/ppt/theme/theme33.xml" ContentType="application/vnd.openxmlformats-officedocument.theme+xml"/>
  <Override PartName="/ppt/theme/theme184.xml" ContentType="application/vnd.openxmlformats-officedocument.theme+xml"/>
  <Override PartName="/ppt/theme/theme115.xml" ContentType="application/vnd.openxmlformats-officedocument.theme+xml"/>
  <Override PartName="/ppt/theme/theme32.xml" ContentType="application/vnd.openxmlformats-officedocument.theme+xml"/>
  <Override PartName="/ppt/theme/theme183.xml" ContentType="application/vnd.openxmlformats-officedocument.theme+xml"/>
  <Override PartName="/ppt/theme/theme114.xml" ContentType="application/vnd.openxmlformats-officedocument.theme+xml"/>
  <Override PartName="/ppt/theme/theme31.xml" ContentType="application/vnd.openxmlformats-officedocument.theme+xml"/>
  <Override PartName="/ppt/theme/theme182.xml" ContentType="application/vnd.openxmlformats-officedocument.theme+xml"/>
  <Override PartName="/ppt/theme/theme113.xml" ContentType="application/vnd.openxmlformats-officedocument.theme+xml"/>
  <Override PartName="/ppt/theme/theme30.xml" ContentType="application/vnd.openxmlformats-officedocument.theme+xml"/>
  <Override PartName="/ppt/theme/theme181.xml" ContentType="application/vnd.openxmlformats-officedocument.theme+xml"/>
  <Override PartName="/ppt/theme/theme112.xml" ContentType="application/vnd.openxmlformats-officedocument.theme+xml"/>
  <Override PartName="/ppt/theme/theme180.xml" ContentType="application/vnd.openxmlformats-officedocument.theme+xml"/>
  <Override PartName="/ppt/theme/theme111.xml" ContentType="application/vnd.openxmlformats-officedocument.theme+xml"/>
  <Override PartName="/ppt/theme/theme109.xml" ContentType="application/vnd.openxmlformats-officedocument.theme+xml"/>
  <Override PartName="/ppt/theme/theme26.xml" ContentType="application/vnd.openxmlformats-officedocument.theme+xml"/>
  <Override PartName="/ppt/theme/theme94.xml" ContentType="application/vnd.openxmlformats-officedocument.theme+xml"/>
  <Override PartName="/ppt/theme/theme177.xml" ContentType="application/vnd.openxmlformats-officedocument.theme+xml"/>
  <Override PartName="/ppt/theme/theme108.xml" ContentType="application/vnd.openxmlformats-officedocument.theme+xml"/>
  <Override PartName="/ppt/theme/theme25.xml" ContentType="application/vnd.openxmlformats-officedocument.theme+xml"/>
  <Override PartName="/ppt/theme/theme93.xml" ContentType="application/vnd.openxmlformats-officedocument.theme+xml"/>
  <Override PartName="/ppt/theme/theme176.xml" ContentType="application/vnd.openxmlformats-officedocument.theme+xml"/>
  <Override PartName="/ppt/theme/theme107.xml" ContentType="application/vnd.openxmlformats-officedocument.theme+xml"/>
  <Override PartName="/ppt/theme/theme24.xml" ContentType="application/vnd.openxmlformats-officedocument.theme+xml"/>
  <Override PartName="/ppt/theme/theme92.xml" ContentType="application/vnd.openxmlformats-officedocument.theme+xml"/>
  <Override PartName="/ppt/theme/theme175.xml" ContentType="application/vnd.openxmlformats-officedocument.theme+xml"/>
  <Override PartName="/ppt/theme/theme106.xml" ContentType="application/vnd.openxmlformats-officedocument.theme+xml"/>
  <Override PartName="/ppt/theme/theme23.xml" ContentType="application/vnd.openxmlformats-officedocument.theme+xml"/>
  <Override PartName="/ppt/theme/theme91.xml" ContentType="application/vnd.openxmlformats-officedocument.theme+xml"/>
  <Override PartName="/ppt/theme/theme174.xml" ContentType="application/vnd.openxmlformats-officedocument.theme+xml"/>
  <Override PartName="/ppt/theme/theme105.xml" ContentType="application/vnd.openxmlformats-officedocument.theme+xml"/>
  <Override PartName="/ppt/theme/theme90.xml" ContentType="application/vnd.openxmlformats-officedocument.theme+xml"/>
  <Override PartName="/ppt/theme/theme22.xml" ContentType="application/vnd.openxmlformats-officedocument.theme+xml"/>
  <Override PartName="/ppt/theme/theme173.xml" ContentType="application/vnd.openxmlformats-officedocument.theme+xml"/>
  <Override PartName="/ppt/theme/theme104.xml" ContentType="application/vnd.openxmlformats-officedocument.theme+xml"/>
  <Override PartName="/ppt/theme/theme21.xml" ContentType="application/vnd.openxmlformats-officedocument.theme+xml"/>
  <Override PartName="/ppt/theme/theme172.xml" ContentType="application/vnd.openxmlformats-officedocument.theme+xml"/>
  <Override PartName="/ppt/theme/theme103.xml" ContentType="application/vnd.openxmlformats-officedocument.theme+xml"/>
  <Override PartName="/ppt/theme/theme20.xml" ContentType="application/vnd.openxmlformats-officedocument.theme+xml"/>
  <Override PartName="/ppt/theme/theme171.xml" ContentType="application/vnd.openxmlformats-officedocument.theme+xml"/>
  <Override PartName="/ppt/theme/theme102.xml" ContentType="application/vnd.openxmlformats-officedocument.theme+xml"/>
  <Override PartName="/ppt/theme/theme170.xml" ContentType="application/vnd.openxmlformats-officedocument.theme+xml"/>
  <Override PartName="/ppt/theme/theme101.xml" ContentType="application/vnd.openxmlformats-officedocument.theme+xml"/>
  <Override PartName="/ppt/theme/theme89.xml" ContentType="application/vnd.openxmlformats-officedocument.theme+xml"/>
  <Override PartName="/ppt/theme/theme88.xml" ContentType="application/vnd.openxmlformats-officedocument.theme+xml"/>
  <Override PartName="/ppt/theme/theme87.xml" ContentType="application/vnd.openxmlformats-officedocument.theme+xml"/>
  <Override PartName="/ppt/theme/theme19.xml" ContentType="application/vnd.openxmlformats-officedocument.theme+xml"/>
  <Override PartName="/ppt/theme/theme86.xml" ContentType="application/vnd.openxmlformats-officedocument.theme+xml"/>
  <Override PartName="/ppt/theme/theme18.xml" ContentType="application/vnd.openxmlformats-officedocument.theme+xml"/>
  <Override PartName="/ppt/theme/theme169.xml" ContentType="application/vnd.openxmlformats-officedocument.theme+xml"/>
  <Override PartName="/ppt/theme/theme110.xml" ContentType="application/vnd.openxmlformats-officedocument.theme+xml"/>
  <Override PartName="/ppt/theme/theme49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29.xml" ContentType="application/vnd.openxmlformats-officedocument.theme+xml"/>
  <Override PartName="/ppt/theme/theme97.xml" ContentType="application/vnd.openxmlformats-officedocument.theme+xml"/>
  <Override PartName="/ppt/theme/theme7.xml" ContentType="application/vnd.openxmlformats-officedocument.theme+xml"/>
  <Override PartName="/ppt/theme/theme5.xml" ContentType="application/vnd.openxmlformats-officedocument.theme+xml"/>
  <Override PartName="/ppt/theme/theme34.xml" ContentType="application/vnd.openxmlformats-officedocument.theme+xml"/>
  <Override PartName="/ppt/theme/theme117.xml" ContentType="application/vnd.openxmlformats-officedocument.theme+xml"/>
  <Override PartName="/ppt/theme/theme185.xml" ContentType="application/vnd.openxmlformats-officedocument.theme+xml"/>
  <Override PartName="/ppt/theme/theme98.xml" ContentType="application/vnd.openxmlformats-officedocument.theme+xml"/>
  <Override PartName="/ppt/theme/theme8.xml" ContentType="application/vnd.openxmlformats-officedocument.theme+xml"/>
  <Override PartName="/ppt/theme/theme99.xml" ContentType="application/vnd.openxmlformats-officedocument.theme+xml"/>
  <Override PartName="/ppt/theme/theme9.xml" ContentType="application/vnd.openxmlformats-officedocument.theme+xml"/>
  <Override PartName="/ppt/theme/theme160.xml" ContentType="application/vnd.openxmlformats-officedocument.theme+xml"/>
  <Override PartName="/ppt/theme/theme10.xml" ContentType="application/vnd.openxmlformats-officedocument.theme+xml"/>
  <Override PartName="/ppt/theme/theme161.xml" ContentType="application/vnd.openxmlformats-officedocument.theme+xml"/>
  <Override PartName="/ppt/theme/theme131.xml" ContentType="application/vnd.openxmlformats-officedocument.theme+xml"/>
  <Override PartName="/ppt/theme/theme132.xml" ContentType="application/vnd.openxmlformats-officedocument.theme+xml"/>
  <Override PartName="/ppt/theme/theme139.xml" ContentType="application/vnd.openxmlformats-officedocument.theme+xml"/>
  <Override PartName="/ppt/theme/theme56.xml" ContentType="application/vnd.openxmlformats-officedocument.theme+xml"/>
  <Override PartName="/ppt/theme/theme38.xml" ContentType="application/vnd.openxmlformats-officedocument.theme+xml"/>
  <Override PartName="/ppt/theme/theme189.xml" ContentType="application/vnd.openxmlformats-officedocument.theme+xml"/>
  <Override PartName="/ppt/theme/theme152.xml" ContentType="application/vnd.openxmlformats-officedocument.theme+xml"/>
  <Override PartName="/ppt/theme/theme130.xml" ContentType="application/vnd.openxmlformats-officedocument.theme+xml"/>
  <Override PartName="/ppt/theme/theme69.xml" ContentType="application/vnd.openxmlformats-officedocument.theme+xml"/>
  <Override PartName="/ppt/theme/theme45.xml" ContentType="application/vnd.openxmlformats-officedocument.theme+xml"/>
  <Override PartName="/ppt/theme/theme128.xml" ContentType="application/vnd.openxmlformats-officedocument.theme+xml"/>
  <Override PartName="/ppt/theme/theme36.xml" ContentType="application/vnd.openxmlformats-officedocument.theme+xml"/>
  <Override PartName="/ppt/theme/theme119.xml" ContentType="application/vnd.openxmlformats-officedocument.theme+xml"/>
  <Override PartName="/ppt/theme/theme187.xml" ContentType="application/vnd.openxmlformats-officedocument.theme+xml"/>
  <Override PartName="/ppt/theme/theme150.xml" ContentType="application/vnd.openxmlformats-officedocument.theme+xml"/>
  <Override PartName="/ppt/theme/theme141.xml" ContentType="application/vnd.openxmlformats-officedocument.theme+xml"/>
  <Override PartName="/ppt/theme/theme37.xml" ContentType="application/vnd.openxmlformats-officedocument.theme+xml"/>
  <Override PartName="/ppt/theme/theme188.xml" ContentType="application/vnd.openxmlformats-officedocument.theme+xml"/>
  <Override PartName="/ppt/theme/theme151.xml" ContentType="application/vnd.openxmlformats-officedocument.theme+xml"/>
  <Override PartName="/ppt/theme/theme28.xml" ContentType="application/vnd.openxmlformats-officedocument.theme+xml"/>
  <Override PartName="/ppt/theme/theme96.xml" ContentType="application/vnd.openxmlformats-officedocument.theme+xml"/>
  <Override PartName="/ppt/theme/theme179.xml" ContentType="application/vnd.openxmlformats-officedocument.theme+xml"/>
  <Override PartName="/ppt/theme/theme142.xml" ContentType="application/vnd.openxmlformats-officedocument.theme+xml"/>
  <Override PartName="/ppt/theme/theme138.xml" ContentType="application/vnd.openxmlformats-officedocument.theme+xml"/>
  <Override PartName="/ppt/theme/theme55.xml" ContentType="application/vnd.openxmlformats-officedocument.theme+xml"/>
  <Override PartName="/ppt/theme/theme100.xml" ContentType="application/vnd.openxmlformats-officedocument.theme+xml"/>
  <Override PartName="/ppt/theme/theme39.xml" ContentType="application/vnd.openxmlformats-officedocument.theme+xml"/>
  <Override PartName="/ppt/theme/theme54.xml" ContentType="application/vnd.openxmlformats-officedocument.theme+xml"/>
  <Override PartName="/ppt/theme/theme137.xml" ContentType="application/vnd.openxmlformats-officedocument.theme+xml"/>
  <Override PartName="/ppt/theme/theme140.xml" ContentType="application/vnd.openxmlformats-officedocument.theme+xml"/>
  <Override PartName="/ppt/theme/theme79.xml" ContentType="application/vnd.openxmlformats-officedocument.theme+xml"/>
  <Override PartName="/ppt/theme/theme136.xml" ContentType="application/vnd.openxmlformats-officedocument.theme+xml"/>
  <Override PartName="/ppt/theme/theme53.xml" ContentType="application/vnd.openxmlformats-officedocument.theme+xml"/>
  <Override PartName="/ppt/theme/theme135.xml" ContentType="application/vnd.openxmlformats-officedocument.theme+xml"/>
  <Override PartName="/ppt/theme/theme52.xml" ContentType="application/vnd.openxmlformats-officedocument.theme+xml"/>
  <Override PartName="/ppt/theme/theme47.xml" ContentType="application/vnd.openxmlformats-officedocument.theme+xml"/>
  <Override PartName="/ppt/theme/theme134.xml" ContentType="application/vnd.openxmlformats-officedocument.theme+xml"/>
  <Override PartName="/ppt/theme/theme51.xml" ContentType="application/vnd.openxmlformats-officedocument.theme+xml"/>
  <Override PartName="/ppt/theme/theme129.xml" ContentType="application/vnd.openxmlformats-officedocument.theme+xml"/>
  <Override PartName="/ppt/theme/theme46.xml" ContentType="application/vnd.openxmlformats-officedocument.theme+xml"/>
  <Override PartName="/ppt/theme/theme133.xml" ContentType="application/vnd.openxmlformats-officedocument.theme+xml"/>
  <Override PartName="/ppt/theme/theme50.xml" ContentType="application/vnd.openxmlformats-officedocument.theme+xml"/>
  <Override PartName="/ppt/theme/theme2.xml" ContentType="application/vnd.openxmlformats-officedocument.theme+xml"/>
  <Override PartName="/ppt/theme/theme95.xml" ContentType="application/vnd.openxmlformats-officedocument.theme+xml"/>
  <Override PartName="/ppt/theme/theme27.xml" ContentType="application/vnd.openxmlformats-officedocument.theme+xml"/>
  <Override PartName="/ppt/theme/theme178.xml" ContentType="application/vnd.openxmlformats-officedocument.theme+xml"/>
  <Override PartName="/ppt/theme/theme48.xml" ContentType="application/vnd.openxmlformats-officedocument.theme+xml"/>
  <Override PartName="/ppt/theme/theme162.xml" ContentType="application/vnd.openxmlformats-officedocument.theme+xml"/>
  <Override PartName="/ppt/theme/theme11.xml" ContentType="application/vnd.openxmlformats-officedocument.theme+xml"/>
  <Override PartName="/ppt/theme/theme118.xml" ContentType="application/vnd.openxmlformats-officedocument.theme+xml"/>
  <Override PartName="/ppt/theme/theme186.xml" ContentType="application/vnd.openxmlformats-officedocument.theme+xml"/>
  <Override PartName="/ppt/theme/theme35.xml" ContentType="application/vnd.openxmlformats-officedocument.theme+xml"/>
  <Override PartName="/ppt/theme/theme1.xml" ContentType="application/vnd.openxmlformats-officedocument.theme+xml"/>
  <Override PartName="/ppt/theme/theme12.xml" ContentType="application/vnd.openxmlformats-officedocument.theme+xml"/>
  <Override PartName="/ppt/theme/theme80.xml" ContentType="application/vnd.openxmlformats-officedocument.theme+xml"/>
  <Override PartName="/ppt/theme/theme163.xml" ContentType="application/vnd.openxmlformats-officedocument.theme+xml"/>
  <Override PartName="/ppt/theme/theme13.xml" ContentType="application/vnd.openxmlformats-officedocument.theme+xml"/>
  <Override PartName="/ppt/theme/theme81.xml" ContentType="application/vnd.openxmlformats-officedocument.theme+xml"/>
  <Override PartName="/ppt/theme/theme164.xml" ContentType="application/vnd.openxmlformats-officedocument.theme+xml"/>
  <Override PartName="/ppt/theme/theme82.xml" ContentType="application/vnd.openxmlformats-officedocument.theme+xml"/>
  <Override PartName="/ppt/theme/theme14.xml" ContentType="application/vnd.openxmlformats-officedocument.theme+xml"/>
  <Override PartName="/ppt/theme/theme165.xml" ContentType="application/vnd.openxmlformats-officedocument.theme+xml"/>
  <Override PartName="/ppt/theme/theme15.xml" ContentType="application/vnd.openxmlformats-officedocument.theme+xml"/>
  <Override PartName="/ppt/theme/theme166.xml" ContentType="application/vnd.openxmlformats-officedocument.theme+xml"/>
  <Override PartName="/ppt/theme/theme83.xml" ContentType="application/vnd.openxmlformats-officedocument.theme+xml"/>
  <Override PartName="/ppt/theme/theme57.xml" ContentType="application/vnd.openxmlformats-officedocument.theme+xml"/>
  <Override PartName="/ppt/theme/theme44.xml" ContentType="application/vnd.openxmlformats-officedocument.theme+xml"/>
  <Override PartName="/ppt/theme/theme127.xml" ContentType="application/vnd.openxmlformats-officedocument.theme+xml"/>
  <Override PartName="/ppt/theme/theme16.xml" ContentType="application/vnd.openxmlformats-officedocument.theme+xml"/>
  <Override PartName="/ppt/theme/theme167.xml" ContentType="application/vnd.openxmlformats-officedocument.theme+xml"/>
  <Override PartName="/ppt/theme/theme84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120.xml" ContentType="application/vnd.openxmlformats-officedocument.theme+xml"/>
  <Override PartName="/ppt/theme/theme60.xml" ContentType="application/vnd.openxmlformats-officedocument.theme+xml"/>
  <Override PartName="/ppt/theme/theme143.xml" ContentType="application/vnd.openxmlformats-officedocument.theme+xml"/>
  <Override PartName="/ppt/theme/theme144.xml" ContentType="application/vnd.openxmlformats-officedocument.theme+xml"/>
  <Override PartName="/ppt/theme/theme61.xml" ContentType="application/vnd.openxmlformats-officedocument.theme+xml"/>
  <Override PartName="/ppt/theme/theme85.xml" ContentType="application/vnd.openxmlformats-officedocument.theme+xml"/>
  <Override PartName="/ppt/theme/theme17.xml" ContentType="application/vnd.openxmlformats-officedocument.theme+xml"/>
  <Override PartName="/ppt/theme/theme168.xml" ContentType="application/vnd.openxmlformats-officedocument.theme+xml"/>
  <Override PartName="/ppt/theme/theme145.xml" ContentType="application/vnd.openxmlformats-officedocument.theme+xml"/>
  <Override PartName="/ppt/theme/theme62.xml" ContentType="application/vnd.openxmlformats-officedocument.theme+xml"/>
  <Override PartName="/ppt/theme/theme146.xml" ContentType="application/vnd.openxmlformats-officedocument.theme+xml"/>
  <Override PartName="/ppt/theme/theme63.xml" ContentType="application/vnd.openxmlformats-officedocument.theme+xml"/>
  <Override PartName="/ppt/theme/theme147.xml" ContentType="application/vnd.openxmlformats-officedocument.theme+xml"/>
  <Override PartName="/ppt/theme/theme64.xml" ContentType="application/vnd.openxmlformats-officedocument.theme+xml"/>
  <Override PartName="/ppt/theme/theme148.xml" ContentType="application/vnd.openxmlformats-officedocument.theme+xml"/>
  <Override PartName="/ppt/theme/theme65.xml" ContentType="application/vnd.openxmlformats-officedocument.theme+xml"/>
  <Override PartName="/ppt/theme/theme149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153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154.xml" ContentType="application/vnd.openxmlformats-officedocument.theme+xml"/>
  <Override PartName="/ppt/theme/theme72.xml" ContentType="application/vnd.openxmlformats-officedocument.theme+xml"/>
  <Override PartName="/ppt/theme/theme155.xml" ContentType="application/vnd.openxmlformats-officedocument.theme+xml"/>
  <Override PartName="/ppt/theme/theme156.xml" ContentType="application/vnd.openxmlformats-officedocument.theme+xml"/>
  <Override PartName="/ppt/theme/theme73.xml" ContentType="application/vnd.openxmlformats-officedocument.theme+xml"/>
  <Override PartName="/ppt/theme/theme157.xml" ContentType="application/vnd.openxmlformats-officedocument.theme+xml"/>
  <Override PartName="/ppt/theme/theme74.xml" ContentType="application/vnd.openxmlformats-officedocument.theme+xml"/>
  <Override PartName="/ppt/theme/theme158.xml" ContentType="application/vnd.openxmlformats-officedocument.theme+xml"/>
  <Override PartName="/ppt/theme/theme75.xml" ContentType="application/vnd.openxmlformats-officedocument.theme+xml"/>
  <Override PartName="/ppt/theme/theme159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_rels/presentation.xml.rels" ContentType="application/vnd.openxmlformats-package.relationships+xml"/>
  <Override PartName="/ppt/media/image29.jpeg" ContentType="image/jpeg"/>
  <Override PartName="/ppt/media/image28.jpeg" ContentType="image/jpeg"/>
  <Override PartName="/ppt/media/image6.jpeg" ContentType="image/jpeg"/>
  <Override PartName="/ppt/media/image25.jpeg" ContentType="image/jpeg"/>
  <Override PartName="/ppt/media/image27.jpeg" ContentType="image/jpeg"/>
  <Override PartName="/ppt/media/image50.png" ContentType="image/png"/>
  <Override PartName="/ppt/media/image24.png" ContentType="image/png"/>
  <Override PartName="/ppt/media/image22.png" ContentType="image/png"/>
  <Override PartName="/ppt/media/image20.png" ContentType="image/png"/>
  <Override PartName="/ppt/media/image21.png" ContentType="image/png"/>
  <Override PartName="/ppt/media/image19.png" ContentType="image/png"/>
  <Override PartName="/ppt/media/image41.jpeg" ContentType="image/jpeg"/>
  <Override PartName="/ppt/media/image18.jpeg" ContentType="image/jpeg"/>
  <Override PartName="/ppt/media/image43.png" ContentType="image/png"/>
  <Override PartName="/ppt/media/image17.png" ContentType="image/png"/>
  <Override PartName="/ppt/media/image15.png" ContentType="image/png"/>
  <Override PartName="/ppt/media/image23.png" ContentType="image/png"/>
  <Override PartName="/ppt/media/image14.jpeg" ContentType="image/jpeg"/>
  <Override PartName="/ppt/media/image1.jpeg" ContentType="image/jpeg"/>
  <Override PartName="/ppt/media/image10.png" ContentType="image/png"/>
  <Override PartName="/ppt/media/image47.png" ContentType="image/png"/>
  <Override PartName="/ppt/media/image9.jpeg" ContentType="image/jpeg"/>
  <Override PartName="/ppt/media/image11.png" ContentType="image/png"/>
  <Override PartName="/ppt/media/image26.jpeg" ContentType="image/jpeg"/>
  <Override PartName="/ppt/media/image5.png" ContentType="image/png"/>
  <Override PartName="/ppt/media/image37.png" ContentType="image/png"/>
  <Override PartName="/ppt/media/image40.jpeg" ContentType="image/jpeg"/>
  <Override PartName="/ppt/media/image51.png" ContentType="image/png"/>
  <Override PartName="/ppt/media/image44.png" ContentType="image/png"/>
  <Override PartName="/ppt/media/image42.jpeg" ContentType="image/jpeg"/>
  <Override PartName="/ppt/media/image46.png" ContentType="image/png"/>
  <Override PartName="/ppt/media/image13.png" ContentType="image/png"/>
  <Override PartName="/ppt/media/image48.jpeg" ContentType="image/jpeg"/>
  <Override PartName="/ppt/media/image52.png" ContentType="image/png"/>
  <Override PartName="/ppt/media/image33.png" ContentType="image/png"/>
  <Override PartName="/ppt/media/image45.png" ContentType="image/png"/>
  <Override PartName="/ppt/media/image49.jpeg" ContentType="image/jpeg"/>
  <Override PartName="/ppt/media/image53.jpeg" ContentType="image/jpeg"/>
  <Override PartName="/ppt/media/image54.png" ContentType="image/png"/>
  <Override PartName="/ppt/media/image55.png" ContentType="image/png"/>
  <Override PartName="/ppt/media/image32.png" ContentType="image/png"/>
  <Override PartName="/ppt/media/image31.png" ContentType="image/png"/>
  <Override PartName="/ppt/media/image12.png" ContentType="image/png"/>
  <Override PartName="/ppt/media/image3.png" ContentType="image/png"/>
  <Override PartName="/ppt/media/image35.png" ContentType="image/png"/>
  <Override PartName="/ppt/media/image2.png" ContentType="image/png"/>
  <Override PartName="/ppt/media/image34.png" ContentType="image/png"/>
  <Override PartName="/ppt/media/image30.jpeg" ContentType="image/jpeg"/>
  <Override PartName="/ppt/media/image39.png" ContentType="image/png"/>
  <Override PartName="/ppt/media/image7.png" ContentType="image/png"/>
  <Override PartName="/ppt/media/image16.png" ContentType="image/png"/>
  <Override PartName="/ppt/media/image4.png" ContentType="image/png"/>
  <Override PartName="/ppt/media/image36.png" ContentType="image/png"/>
  <Override PartName="/ppt/media/image38.png" ContentType="image/png"/>
  <Override PartName="/ppt/media/image8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183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62.xml.rels" ContentType="application/vnd.openxmlformats-package.relationships+xml"/>
  <Override PartName="/ppt/slideLayouts/slideLayout102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7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34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charts/chart9.xml" ContentType="application/vnd.openxmlformats-officedocument.drawingml.chart+xml"/>
  <Override PartName="/ppt/charts/chart13.xml" ContentType="application/vnd.openxmlformats-officedocument.drawingml.char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7.xml" ContentType="application/vnd.openxmlformats-officedocument.drawingml.chart+xml"/>
  <Override PartName="/ppt/charts/chart11.xml" ContentType="application/vnd.openxmlformats-officedocument.drawingml.char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_rels/chart20.xml.rels" ContentType="application/vnd.openxmlformats-package.relationships+xml"/>
  <Override PartName="/ppt/charts/chart23.xml" ContentType="application/vnd.openxmlformats-officedocument.drawingml.chart+xml"/>
  <Override PartName="/ppt/charts/chart22.xml" ContentType="application/vnd.openxmlformats-officedocument.drawingml.chart+xml"/>
  <Override PartName="/ppt/charts/chart21.xml" ContentType="application/vnd.openxmlformats-officedocument.drawingml.chart+xml"/>
  <Override PartName="/ppt/charts/chart19.xml" ContentType="application/vnd.openxmlformats-officedocument.drawingml.chart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charts/chart20.xml" ContentType="application/vnd.openxmlformats-officedocument.drawingml.chart+xml"/>
  <Override PartName="/ppt/charts/chart18.xml" ContentType="application/vnd.openxmlformats-officedocument.drawingml.chart+xml"/>
  <Override PartName="/ppt/charts/chart17.xml" ContentType="application/vnd.openxmlformats-officedocument.drawingml.chart+xml"/>
  <Override PartName="/ppt/charts/chart16.xml" ContentType="application/vnd.openxmlformats-officedocument.drawingml.chart+xml"/>
  <Override PartName="/ppt/charts/chart15.xml" ContentType="application/vnd.openxmlformats-officedocument.drawingml.chart+xml"/>
  <Override PartName="/ppt/charts/chart14.xml" ContentType="application/vnd.openxmlformats-officedocument.drawingml.chart+xml"/>
  <Override PartName="/ppt/charts/chart2.xml" ContentType="application/vnd.openxmlformats-officedocument.drawingml.chart+xml"/>
  <Override PartName="/ppt/drawings/_rels/drawing1.xml.rels" ContentType="application/vnd.openxmlformats-package.relationships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_rels/notesSlide28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0.xml.rels" ContentType="application/vnd.openxmlformats-package.relationships+xml"/>
  <Override PartName="/ppt/notesSlides/notesSlide23.xml" ContentType="application/vnd.openxmlformats-officedocument.presentationml.notesSlide+xml"/>
  <Override PartName="/ppt/notesSlides/notesSlide28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  <p:sldMasterId id="2147483724" r:id="rId40"/>
    <p:sldMasterId id="2147483726" r:id="rId41"/>
    <p:sldMasterId id="2147483728" r:id="rId42"/>
    <p:sldMasterId id="2147483730" r:id="rId43"/>
    <p:sldMasterId id="2147483732" r:id="rId44"/>
    <p:sldMasterId id="2147483734" r:id="rId45"/>
    <p:sldMasterId id="2147483736" r:id="rId46"/>
    <p:sldMasterId id="2147483738" r:id="rId47"/>
    <p:sldMasterId id="2147483740" r:id="rId48"/>
    <p:sldMasterId id="2147483742" r:id="rId49"/>
    <p:sldMasterId id="2147483744" r:id="rId50"/>
    <p:sldMasterId id="2147483746" r:id="rId51"/>
    <p:sldMasterId id="2147483748" r:id="rId52"/>
    <p:sldMasterId id="2147483750" r:id="rId53"/>
    <p:sldMasterId id="2147483752" r:id="rId54"/>
    <p:sldMasterId id="2147483754" r:id="rId55"/>
    <p:sldMasterId id="2147483756" r:id="rId56"/>
    <p:sldMasterId id="2147483758" r:id="rId57"/>
    <p:sldMasterId id="2147483760" r:id="rId58"/>
    <p:sldMasterId id="2147483762" r:id="rId59"/>
    <p:sldMasterId id="2147483764" r:id="rId60"/>
    <p:sldMasterId id="2147483766" r:id="rId61"/>
    <p:sldMasterId id="2147483768" r:id="rId62"/>
    <p:sldMasterId id="2147483770" r:id="rId63"/>
    <p:sldMasterId id="2147483772" r:id="rId64"/>
    <p:sldMasterId id="2147483785" r:id="rId65"/>
    <p:sldMasterId id="2147483787" r:id="rId66"/>
    <p:sldMasterId id="2147483789" r:id="rId67"/>
    <p:sldMasterId id="2147483791" r:id="rId68"/>
    <p:sldMasterId id="2147483793" r:id="rId69"/>
    <p:sldMasterId id="2147483795" r:id="rId70"/>
    <p:sldMasterId id="2147483797" r:id="rId71"/>
    <p:sldMasterId id="2147483799" r:id="rId72"/>
    <p:sldMasterId id="2147483801" r:id="rId73"/>
    <p:sldMasterId id="2147483803" r:id="rId74"/>
    <p:sldMasterId id="2147483805" r:id="rId75"/>
    <p:sldMasterId id="2147483807" r:id="rId76"/>
    <p:sldMasterId id="2147483809" r:id="rId77"/>
    <p:sldMasterId id="2147483811" r:id="rId78"/>
    <p:sldMasterId id="2147483813" r:id="rId79"/>
    <p:sldMasterId id="2147483815" r:id="rId80"/>
    <p:sldMasterId id="2147483817" r:id="rId81"/>
    <p:sldMasterId id="2147483819" r:id="rId82"/>
    <p:sldMasterId id="2147483821" r:id="rId83"/>
    <p:sldMasterId id="2147483823" r:id="rId84"/>
    <p:sldMasterId id="2147483825" r:id="rId85"/>
    <p:sldMasterId id="2147483827" r:id="rId86"/>
    <p:sldMasterId id="2147483829" r:id="rId87"/>
    <p:sldMasterId id="2147483831" r:id="rId88"/>
    <p:sldMasterId id="2147483833" r:id="rId89"/>
    <p:sldMasterId id="2147483835" r:id="rId90"/>
    <p:sldMasterId id="2147483837" r:id="rId91"/>
    <p:sldMasterId id="2147483839" r:id="rId92"/>
    <p:sldMasterId id="2147483841" r:id="rId93"/>
    <p:sldMasterId id="2147483843" r:id="rId94"/>
    <p:sldMasterId id="2147483845" r:id="rId95"/>
    <p:sldMasterId id="2147483847" r:id="rId96"/>
    <p:sldMasterId id="2147483849" r:id="rId97"/>
    <p:sldMasterId id="2147483851" r:id="rId98"/>
    <p:sldMasterId id="2147483853" r:id="rId99"/>
    <p:sldMasterId id="2147483855" r:id="rId100"/>
    <p:sldMasterId id="2147483857" r:id="rId101"/>
    <p:sldMasterId id="2147483859" r:id="rId102"/>
    <p:sldMasterId id="2147483861" r:id="rId103"/>
    <p:sldMasterId id="2147483863" r:id="rId104"/>
    <p:sldMasterId id="2147483865" r:id="rId105"/>
    <p:sldMasterId id="2147483867" r:id="rId106"/>
    <p:sldMasterId id="2147483869" r:id="rId107"/>
    <p:sldMasterId id="2147483871" r:id="rId108"/>
    <p:sldMasterId id="2147483873" r:id="rId109"/>
    <p:sldMasterId id="2147483875" r:id="rId110"/>
    <p:sldMasterId id="2147483877" r:id="rId111"/>
    <p:sldMasterId id="2147483879" r:id="rId112"/>
    <p:sldMasterId id="2147483881" r:id="rId113"/>
    <p:sldMasterId id="2147483883" r:id="rId114"/>
    <p:sldMasterId id="2147483885" r:id="rId115"/>
    <p:sldMasterId id="2147483887" r:id="rId116"/>
    <p:sldMasterId id="2147483889" r:id="rId117"/>
    <p:sldMasterId id="2147483891" r:id="rId118"/>
    <p:sldMasterId id="2147483893" r:id="rId119"/>
    <p:sldMasterId id="2147483895" r:id="rId120"/>
    <p:sldMasterId id="2147483897" r:id="rId121"/>
    <p:sldMasterId id="2147483899" r:id="rId122"/>
    <p:sldMasterId id="2147483901" r:id="rId123"/>
    <p:sldMasterId id="2147483903" r:id="rId124"/>
    <p:sldMasterId id="2147483905" r:id="rId125"/>
    <p:sldMasterId id="2147483907" r:id="rId126"/>
    <p:sldMasterId id="2147483909" r:id="rId127"/>
    <p:sldMasterId id="2147483911" r:id="rId128"/>
    <p:sldMasterId id="2147483913" r:id="rId129"/>
    <p:sldMasterId id="2147483915" r:id="rId130"/>
    <p:sldMasterId id="2147483917" r:id="rId131"/>
    <p:sldMasterId id="2147483919" r:id="rId132"/>
    <p:sldMasterId id="2147483921" r:id="rId133"/>
    <p:sldMasterId id="2147483923" r:id="rId134"/>
    <p:sldMasterId id="2147483925" r:id="rId135"/>
    <p:sldMasterId id="2147483927" r:id="rId136"/>
    <p:sldMasterId id="2147483929" r:id="rId137"/>
    <p:sldMasterId id="2147483931" r:id="rId138"/>
    <p:sldMasterId id="2147483933" r:id="rId139"/>
    <p:sldMasterId id="2147483935" r:id="rId140"/>
    <p:sldMasterId id="2147483937" r:id="rId141"/>
    <p:sldMasterId id="2147483939" r:id="rId142"/>
    <p:sldMasterId id="2147483941" r:id="rId143"/>
    <p:sldMasterId id="2147483943" r:id="rId144"/>
    <p:sldMasterId id="2147483945" r:id="rId145"/>
    <p:sldMasterId id="2147483947" r:id="rId146"/>
    <p:sldMasterId id="2147483949" r:id="rId147"/>
    <p:sldMasterId id="2147483951" r:id="rId148"/>
    <p:sldMasterId id="2147483953" r:id="rId149"/>
    <p:sldMasterId id="2147483955" r:id="rId150"/>
    <p:sldMasterId id="2147483957" r:id="rId151"/>
    <p:sldMasterId id="2147483959" r:id="rId152"/>
    <p:sldMasterId id="2147483961" r:id="rId153"/>
    <p:sldMasterId id="2147483963" r:id="rId154"/>
    <p:sldMasterId id="2147483965" r:id="rId155"/>
    <p:sldMasterId id="2147483967" r:id="rId156"/>
    <p:sldMasterId id="2147483969" r:id="rId157"/>
    <p:sldMasterId id="2147483971" r:id="rId158"/>
    <p:sldMasterId id="2147483973" r:id="rId159"/>
    <p:sldMasterId id="2147483975" r:id="rId160"/>
    <p:sldMasterId id="2147483977" r:id="rId161"/>
    <p:sldMasterId id="2147483979" r:id="rId162"/>
    <p:sldMasterId id="2147483981" r:id="rId163"/>
    <p:sldMasterId id="2147483983" r:id="rId164"/>
    <p:sldMasterId id="2147483985" r:id="rId165"/>
    <p:sldMasterId id="2147483987" r:id="rId166"/>
    <p:sldMasterId id="2147483989" r:id="rId167"/>
    <p:sldMasterId id="2147483991" r:id="rId168"/>
    <p:sldMasterId id="2147483993" r:id="rId169"/>
    <p:sldMasterId id="2147483995" r:id="rId170"/>
    <p:sldMasterId id="2147483997" r:id="rId171"/>
    <p:sldMasterId id="2147483999" r:id="rId172"/>
    <p:sldMasterId id="2147484001" r:id="rId173"/>
    <p:sldMasterId id="2147484003" r:id="rId174"/>
    <p:sldMasterId id="2147484005" r:id="rId175"/>
    <p:sldMasterId id="2147484007" r:id="rId176"/>
    <p:sldMasterId id="2147484009" r:id="rId177"/>
    <p:sldMasterId id="2147484011" r:id="rId178"/>
    <p:sldMasterId id="2147484013" r:id="rId179"/>
    <p:sldMasterId id="2147484015" r:id="rId180"/>
    <p:sldMasterId id="2147484017" r:id="rId181"/>
    <p:sldMasterId id="2147484019" r:id="rId182"/>
    <p:sldMasterId id="2147484021" r:id="rId183"/>
    <p:sldMasterId id="2147484023" r:id="rId184"/>
    <p:sldMasterId id="2147484025" r:id="rId185"/>
    <p:sldMasterId id="2147484027" r:id="rId186"/>
    <p:sldMasterId id="2147484029" r:id="rId187"/>
    <p:sldMasterId id="2147484031" r:id="rId188"/>
    <p:sldMasterId id="2147484033" r:id="rId189"/>
    <p:sldMasterId id="2147484035" r:id="rId190"/>
    <p:sldMasterId id="2147484037" r:id="rId191"/>
    <p:sldMasterId id="2147484039" r:id="rId192"/>
    <p:sldMasterId id="2147484041" r:id="rId193"/>
    <p:sldMasterId id="2147484043" r:id="rId194"/>
  </p:sldMasterIdLst>
  <p:notesMasterIdLst>
    <p:notesMasterId r:id="rId195"/>
  </p:notesMasterIdLst>
  <p:sldIdLst>
    <p:sldId id="256" r:id="rId196"/>
    <p:sldId id="257" r:id="rId197"/>
    <p:sldId id="258" r:id="rId198"/>
    <p:sldId id="259" r:id="rId199"/>
    <p:sldId id="260" r:id="rId200"/>
    <p:sldId id="261" r:id="rId201"/>
    <p:sldId id="262" r:id="rId202"/>
    <p:sldId id="263" r:id="rId203"/>
    <p:sldId id="264" r:id="rId204"/>
    <p:sldId id="265" r:id="rId205"/>
    <p:sldId id="266" r:id="rId206"/>
    <p:sldId id="267" r:id="rId207"/>
    <p:sldId id="268" r:id="rId208"/>
    <p:sldId id="269" r:id="rId209"/>
    <p:sldId id="270" r:id="rId210"/>
    <p:sldId id="271" r:id="rId211"/>
    <p:sldId id="272" r:id="rId212"/>
    <p:sldId id="273" r:id="rId213"/>
    <p:sldId id="274" r:id="rId214"/>
    <p:sldId id="275" r:id="rId215"/>
    <p:sldId id="276" r:id="rId216"/>
    <p:sldId id="277" r:id="rId217"/>
    <p:sldId id="278" r:id="rId218"/>
    <p:sldId id="279" r:id="rId219"/>
    <p:sldId id="280" r:id="rId220"/>
    <p:sldId id="281" r:id="rId221"/>
    <p:sldId id="282" r:id="rId222"/>
    <p:sldId id="283" r:id="rId223"/>
    <p:sldId id="284" r:id="rId224"/>
    <p:sldId id="285" r:id="rId225"/>
    <p:sldId id="286" r:id="rId226"/>
    <p:sldId id="287" r:id="rId227"/>
    <p:sldId id="288" r:id="rId228"/>
    <p:sldId id="289" r:id="rId229"/>
  </p:sldIdLst>
  <p:sldSz cx="9144000" cy="6858000"/>
  <p:notesSz cx="6761163" cy="99425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Master" Target="slideMasters/slideMaster53.xml"/><Relationship Id="rId55" Type="http://schemas.openxmlformats.org/officeDocument/2006/relationships/slideMaster" Target="slideMasters/slideMaster54.xml"/><Relationship Id="rId56" Type="http://schemas.openxmlformats.org/officeDocument/2006/relationships/slideMaster" Target="slideMasters/slideMaster55.xml"/><Relationship Id="rId57" Type="http://schemas.openxmlformats.org/officeDocument/2006/relationships/slideMaster" Target="slideMasters/slideMaster56.xml"/><Relationship Id="rId58" Type="http://schemas.openxmlformats.org/officeDocument/2006/relationships/slideMaster" Target="slideMasters/slideMaster57.xml"/><Relationship Id="rId59" Type="http://schemas.openxmlformats.org/officeDocument/2006/relationships/slideMaster" Target="slideMasters/slideMaster58.xml"/><Relationship Id="rId60" Type="http://schemas.openxmlformats.org/officeDocument/2006/relationships/slideMaster" Target="slideMasters/slideMaster59.xml"/><Relationship Id="rId61" Type="http://schemas.openxmlformats.org/officeDocument/2006/relationships/slideMaster" Target="slideMasters/slideMaster60.xml"/><Relationship Id="rId62" Type="http://schemas.openxmlformats.org/officeDocument/2006/relationships/slideMaster" Target="slideMasters/slideMaster61.xml"/><Relationship Id="rId63" Type="http://schemas.openxmlformats.org/officeDocument/2006/relationships/slideMaster" Target="slideMasters/slideMaster62.xml"/><Relationship Id="rId64" Type="http://schemas.openxmlformats.org/officeDocument/2006/relationships/slideMaster" Target="slideMasters/slideMaster63.xml"/><Relationship Id="rId65" Type="http://schemas.openxmlformats.org/officeDocument/2006/relationships/slideMaster" Target="slideMasters/slideMaster64.xml"/><Relationship Id="rId66" Type="http://schemas.openxmlformats.org/officeDocument/2006/relationships/slideMaster" Target="slideMasters/slideMaster65.xml"/><Relationship Id="rId67" Type="http://schemas.openxmlformats.org/officeDocument/2006/relationships/slideMaster" Target="slideMasters/slideMaster66.xml"/><Relationship Id="rId68" Type="http://schemas.openxmlformats.org/officeDocument/2006/relationships/slideMaster" Target="slideMasters/slideMaster67.xml"/><Relationship Id="rId69" Type="http://schemas.openxmlformats.org/officeDocument/2006/relationships/slideMaster" Target="slideMasters/slideMaster68.xml"/><Relationship Id="rId70" Type="http://schemas.openxmlformats.org/officeDocument/2006/relationships/slideMaster" Target="slideMasters/slideMaster69.xml"/><Relationship Id="rId71" Type="http://schemas.openxmlformats.org/officeDocument/2006/relationships/slideMaster" Target="slideMasters/slideMaster70.xml"/><Relationship Id="rId72" Type="http://schemas.openxmlformats.org/officeDocument/2006/relationships/slideMaster" Target="slideMasters/slideMaster71.xml"/><Relationship Id="rId73" Type="http://schemas.openxmlformats.org/officeDocument/2006/relationships/slideMaster" Target="slideMasters/slideMaster72.xml"/><Relationship Id="rId74" Type="http://schemas.openxmlformats.org/officeDocument/2006/relationships/slideMaster" Target="slideMasters/slideMaster73.xml"/><Relationship Id="rId75" Type="http://schemas.openxmlformats.org/officeDocument/2006/relationships/slideMaster" Target="slideMasters/slideMaster74.xml"/><Relationship Id="rId76" Type="http://schemas.openxmlformats.org/officeDocument/2006/relationships/slideMaster" Target="slideMasters/slideMaster75.xml"/><Relationship Id="rId77" Type="http://schemas.openxmlformats.org/officeDocument/2006/relationships/slideMaster" Target="slideMasters/slideMaster76.xml"/><Relationship Id="rId78" Type="http://schemas.openxmlformats.org/officeDocument/2006/relationships/slideMaster" Target="slideMasters/slideMaster77.xml"/><Relationship Id="rId79" Type="http://schemas.openxmlformats.org/officeDocument/2006/relationships/slideMaster" Target="slideMasters/slideMaster78.xml"/><Relationship Id="rId80" Type="http://schemas.openxmlformats.org/officeDocument/2006/relationships/slideMaster" Target="slideMasters/slideMaster79.xml"/><Relationship Id="rId81" Type="http://schemas.openxmlformats.org/officeDocument/2006/relationships/slideMaster" Target="slideMasters/slideMaster80.xml"/><Relationship Id="rId82" Type="http://schemas.openxmlformats.org/officeDocument/2006/relationships/slideMaster" Target="slideMasters/slideMaster81.xml"/><Relationship Id="rId83" Type="http://schemas.openxmlformats.org/officeDocument/2006/relationships/slideMaster" Target="slideMasters/slideMaster82.xml"/><Relationship Id="rId84" Type="http://schemas.openxmlformats.org/officeDocument/2006/relationships/slideMaster" Target="slideMasters/slideMaster83.xml"/><Relationship Id="rId85" Type="http://schemas.openxmlformats.org/officeDocument/2006/relationships/slideMaster" Target="slideMasters/slideMaster84.xml"/><Relationship Id="rId86" Type="http://schemas.openxmlformats.org/officeDocument/2006/relationships/slideMaster" Target="slideMasters/slideMaster85.xml"/><Relationship Id="rId87" Type="http://schemas.openxmlformats.org/officeDocument/2006/relationships/slideMaster" Target="slideMasters/slideMaster86.xml"/><Relationship Id="rId88" Type="http://schemas.openxmlformats.org/officeDocument/2006/relationships/slideMaster" Target="slideMasters/slideMaster87.xml"/><Relationship Id="rId89" Type="http://schemas.openxmlformats.org/officeDocument/2006/relationships/slideMaster" Target="slideMasters/slideMaster88.xml"/><Relationship Id="rId90" Type="http://schemas.openxmlformats.org/officeDocument/2006/relationships/slideMaster" Target="slideMasters/slideMaster89.xml"/><Relationship Id="rId91" Type="http://schemas.openxmlformats.org/officeDocument/2006/relationships/slideMaster" Target="slideMasters/slideMaster90.xml"/><Relationship Id="rId92" Type="http://schemas.openxmlformats.org/officeDocument/2006/relationships/slideMaster" Target="slideMasters/slideMaster91.xml"/><Relationship Id="rId93" Type="http://schemas.openxmlformats.org/officeDocument/2006/relationships/slideMaster" Target="slideMasters/slideMaster92.xml"/><Relationship Id="rId94" Type="http://schemas.openxmlformats.org/officeDocument/2006/relationships/slideMaster" Target="slideMasters/slideMaster93.xml"/><Relationship Id="rId95" Type="http://schemas.openxmlformats.org/officeDocument/2006/relationships/slideMaster" Target="slideMasters/slideMaster94.xml"/><Relationship Id="rId96" Type="http://schemas.openxmlformats.org/officeDocument/2006/relationships/slideMaster" Target="slideMasters/slideMaster95.xml"/><Relationship Id="rId97" Type="http://schemas.openxmlformats.org/officeDocument/2006/relationships/slideMaster" Target="slideMasters/slideMaster96.xml"/><Relationship Id="rId98" Type="http://schemas.openxmlformats.org/officeDocument/2006/relationships/slideMaster" Target="slideMasters/slideMaster97.xml"/><Relationship Id="rId99" Type="http://schemas.openxmlformats.org/officeDocument/2006/relationships/slideMaster" Target="slideMasters/slideMaster98.xml"/><Relationship Id="rId100" Type="http://schemas.openxmlformats.org/officeDocument/2006/relationships/slideMaster" Target="slideMasters/slideMaster99.xml"/><Relationship Id="rId101" Type="http://schemas.openxmlformats.org/officeDocument/2006/relationships/slideMaster" Target="slideMasters/slideMaster100.xml"/><Relationship Id="rId102" Type="http://schemas.openxmlformats.org/officeDocument/2006/relationships/slideMaster" Target="slideMasters/slideMaster101.xml"/><Relationship Id="rId103" Type="http://schemas.openxmlformats.org/officeDocument/2006/relationships/slideMaster" Target="slideMasters/slideMaster102.xml"/><Relationship Id="rId104" Type="http://schemas.openxmlformats.org/officeDocument/2006/relationships/slideMaster" Target="slideMasters/slideMaster103.xml"/><Relationship Id="rId105" Type="http://schemas.openxmlformats.org/officeDocument/2006/relationships/slideMaster" Target="slideMasters/slideMaster104.xml"/><Relationship Id="rId106" Type="http://schemas.openxmlformats.org/officeDocument/2006/relationships/slideMaster" Target="slideMasters/slideMaster105.xml"/><Relationship Id="rId107" Type="http://schemas.openxmlformats.org/officeDocument/2006/relationships/slideMaster" Target="slideMasters/slideMaster106.xml"/><Relationship Id="rId108" Type="http://schemas.openxmlformats.org/officeDocument/2006/relationships/slideMaster" Target="slideMasters/slideMaster107.xml"/><Relationship Id="rId109" Type="http://schemas.openxmlformats.org/officeDocument/2006/relationships/slideMaster" Target="slideMasters/slideMaster108.xml"/><Relationship Id="rId110" Type="http://schemas.openxmlformats.org/officeDocument/2006/relationships/slideMaster" Target="slideMasters/slideMaster109.xml"/><Relationship Id="rId111" Type="http://schemas.openxmlformats.org/officeDocument/2006/relationships/slideMaster" Target="slideMasters/slideMaster110.xml"/><Relationship Id="rId112" Type="http://schemas.openxmlformats.org/officeDocument/2006/relationships/slideMaster" Target="slideMasters/slideMaster111.xml"/><Relationship Id="rId113" Type="http://schemas.openxmlformats.org/officeDocument/2006/relationships/slideMaster" Target="slideMasters/slideMaster112.xml"/><Relationship Id="rId114" Type="http://schemas.openxmlformats.org/officeDocument/2006/relationships/slideMaster" Target="slideMasters/slideMaster113.xml"/><Relationship Id="rId115" Type="http://schemas.openxmlformats.org/officeDocument/2006/relationships/slideMaster" Target="slideMasters/slideMaster114.xml"/><Relationship Id="rId116" Type="http://schemas.openxmlformats.org/officeDocument/2006/relationships/slideMaster" Target="slideMasters/slideMaster115.xml"/><Relationship Id="rId117" Type="http://schemas.openxmlformats.org/officeDocument/2006/relationships/slideMaster" Target="slideMasters/slideMaster116.xml"/><Relationship Id="rId118" Type="http://schemas.openxmlformats.org/officeDocument/2006/relationships/slideMaster" Target="slideMasters/slideMaster117.xml"/><Relationship Id="rId119" Type="http://schemas.openxmlformats.org/officeDocument/2006/relationships/slideMaster" Target="slideMasters/slideMaster118.xml"/><Relationship Id="rId120" Type="http://schemas.openxmlformats.org/officeDocument/2006/relationships/slideMaster" Target="slideMasters/slideMaster119.xml"/><Relationship Id="rId121" Type="http://schemas.openxmlformats.org/officeDocument/2006/relationships/slideMaster" Target="slideMasters/slideMaster120.xml"/><Relationship Id="rId122" Type="http://schemas.openxmlformats.org/officeDocument/2006/relationships/slideMaster" Target="slideMasters/slideMaster121.xml"/><Relationship Id="rId123" Type="http://schemas.openxmlformats.org/officeDocument/2006/relationships/slideMaster" Target="slideMasters/slideMaster122.xml"/><Relationship Id="rId124" Type="http://schemas.openxmlformats.org/officeDocument/2006/relationships/slideMaster" Target="slideMasters/slideMaster123.xml"/><Relationship Id="rId125" Type="http://schemas.openxmlformats.org/officeDocument/2006/relationships/slideMaster" Target="slideMasters/slideMaster124.xml"/><Relationship Id="rId126" Type="http://schemas.openxmlformats.org/officeDocument/2006/relationships/slideMaster" Target="slideMasters/slideMaster125.xml"/><Relationship Id="rId127" Type="http://schemas.openxmlformats.org/officeDocument/2006/relationships/slideMaster" Target="slideMasters/slideMaster126.xml"/><Relationship Id="rId128" Type="http://schemas.openxmlformats.org/officeDocument/2006/relationships/slideMaster" Target="slideMasters/slideMaster127.xml"/><Relationship Id="rId129" Type="http://schemas.openxmlformats.org/officeDocument/2006/relationships/slideMaster" Target="slideMasters/slideMaster128.xml"/><Relationship Id="rId130" Type="http://schemas.openxmlformats.org/officeDocument/2006/relationships/slideMaster" Target="slideMasters/slideMaster129.xml"/><Relationship Id="rId131" Type="http://schemas.openxmlformats.org/officeDocument/2006/relationships/slideMaster" Target="slideMasters/slideMaster130.xml"/><Relationship Id="rId132" Type="http://schemas.openxmlformats.org/officeDocument/2006/relationships/slideMaster" Target="slideMasters/slideMaster131.xml"/><Relationship Id="rId133" Type="http://schemas.openxmlformats.org/officeDocument/2006/relationships/slideMaster" Target="slideMasters/slideMaster132.xml"/><Relationship Id="rId134" Type="http://schemas.openxmlformats.org/officeDocument/2006/relationships/slideMaster" Target="slideMasters/slideMaster133.xml"/><Relationship Id="rId135" Type="http://schemas.openxmlformats.org/officeDocument/2006/relationships/slideMaster" Target="slideMasters/slideMaster134.xml"/><Relationship Id="rId136" Type="http://schemas.openxmlformats.org/officeDocument/2006/relationships/slideMaster" Target="slideMasters/slideMaster135.xml"/><Relationship Id="rId137" Type="http://schemas.openxmlformats.org/officeDocument/2006/relationships/slideMaster" Target="slideMasters/slideMaster136.xml"/><Relationship Id="rId138" Type="http://schemas.openxmlformats.org/officeDocument/2006/relationships/slideMaster" Target="slideMasters/slideMaster137.xml"/><Relationship Id="rId139" Type="http://schemas.openxmlformats.org/officeDocument/2006/relationships/slideMaster" Target="slideMasters/slideMaster138.xml"/><Relationship Id="rId140" Type="http://schemas.openxmlformats.org/officeDocument/2006/relationships/slideMaster" Target="slideMasters/slideMaster139.xml"/><Relationship Id="rId141" Type="http://schemas.openxmlformats.org/officeDocument/2006/relationships/slideMaster" Target="slideMasters/slideMaster140.xml"/><Relationship Id="rId142" Type="http://schemas.openxmlformats.org/officeDocument/2006/relationships/slideMaster" Target="slideMasters/slideMaster141.xml"/><Relationship Id="rId143" Type="http://schemas.openxmlformats.org/officeDocument/2006/relationships/slideMaster" Target="slideMasters/slideMaster142.xml"/><Relationship Id="rId144" Type="http://schemas.openxmlformats.org/officeDocument/2006/relationships/slideMaster" Target="slideMasters/slideMaster143.xml"/><Relationship Id="rId145" Type="http://schemas.openxmlformats.org/officeDocument/2006/relationships/slideMaster" Target="slideMasters/slideMaster144.xml"/><Relationship Id="rId146" Type="http://schemas.openxmlformats.org/officeDocument/2006/relationships/slideMaster" Target="slideMasters/slideMaster145.xml"/><Relationship Id="rId147" Type="http://schemas.openxmlformats.org/officeDocument/2006/relationships/slideMaster" Target="slideMasters/slideMaster146.xml"/><Relationship Id="rId148" Type="http://schemas.openxmlformats.org/officeDocument/2006/relationships/slideMaster" Target="slideMasters/slideMaster147.xml"/><Relationship Id="rId149" Type="http://schemas.openxmlformats.org/officeDocument/2006/relationships/slideMaster" Target="slideMasters/slideMaster148.xml"/><Relationship Id="rId150" Type="http://schemas.openxmlformats.org/officeDocument/2006/relationships/slideMaster" Target="slideMasters/slideMaster149.xml"/><Relationship Id="rId151" Type="http://schemas.openxmlformats.org/officeDocument/2006/relationships/slideMaster" Target="slideMasters/slideMaster150.xml"/><Relationship Id="rId152" Type="http://schemas.openxmlformats.org/officeDocument/2006/relationships/slideMaster" Target="slideMasters/slideMaster151.xml"/><Relationship Id="rId153" Type="http://schemas.openxmlformats.org/officeDocument/2006/relationships/slideMaster" Target="slideMasters/slideMaster152.xml"/><Relationship Id="rId154" Type="http://schemas.openxmlformats.org/officeDocument/2006/relationships/slideMaster" Target="slideMasters/slideMaster153.xml"/><Relationship Id="rId155" Type="http://schemas.openxmlformats.org/officeDocument/2006/relationships/slideMaster" Target="slideMasters/slideMaster154.xml"/><Relationship Id="rId156" Type="http://schemas.openxmlformats.org/officeDocument/2006/relationships/slideMaster" Target="slideMasters/slideMaster155.xml"/><Relationship Id="rId157" Type="http://schemas.openxmlformats.org/officeDocument/2006/relationships/slideMaster" Target="slideMasters/slideMaster156.xml"/><Relationship Id="rId158" Type="http://schemas.openxmlformats.org/officeDocument/2006/relationships/slideMaster" Target="slideMasters/slideMaster157.xml"/><Relationship Id="rId159" Type="http://schemas.openxmlformats.org/officeDocument/2006/relationships/slideMaster" Target="slideMasters/slideMaster158.xml"/><Relationship Id="rId160" Type="http://schemas.openxmlformats.org/officeDocument/2006/relationships/slideMaster" Target="slideMasters/slideMaster159.xml"/><Relationship Id="rId161" Type="http://schemas.openxmlformats.org/officeDocument/2006/relationships/slideMaster" Target="slideMasters/slideMaster160.xml"/><Relationship Id="rId162" Type="http://schemas.openxmlformats.org/officeDocument/2006/relationships/slideMaster" Target="slideMasters/slideMaster161.xml"/><Relationship Id="rId163" Type="http://schemas.openxmlformats.org/officeDocument/2006/relationships/slideMaster" Target="slideMasters/slideMaster162.xml"/><Relationship Id="rId164" Type="http://schemas.openxmlformats.org/officeDocument/2006/relationships/slideMaster" Target="slideMasters/slideMaster163.xml"/><Relationship Id="rId165" Type="http://schemas.openxmlformats.org/officeDocument/2006/relationships/slideMaster" Target="slideMasters/slideMaster164.xml"/><Relationship Id="rId166" Type="http://schemas.openxmlformats.org/officeDocument/2006/relationships/slideMaster" Target="slideMasters/slideMaster165.xml"/><Relationship Id="rId167" Type="http://schemas.openxmlformats.org/officeDocument/2006/relationships/slideMaster" Target="slideMasters/slideMaster166.xml"/><Relationship Id="rId168" Type="http://schemas.openxmlformats.org/officeDocument/2006/relationships/slideMaster" Target="slideMasters/slideMaster167.xml"/><Relationship Id="rId169" Type="http://schemas.openxmlformats.org/officeDocument/2006/relationships/slideMaster" Target="slideMasters/slideMaster168.xml"/><Relationship Id="rId170" Type="http://schemas.openxmlformats.org/officeDocument/2006/relationships/slideMaster" Target="slideMasters/slideMaster169.xml"/><Relationship Id="rId171" Type="http://schemas.openxmlformats.org/officeDocument/2006/relationships/slideMaster" Target="slideMasters/slideMaster170.xml"/><Relationship Id="rId172" Type="http://schemas.openxmlformats.org/officeDocument/2006/relationships/slideMaster" Target="slideMasters/slideMaster171.xml"/><Relationship Id="rId173" Type="http://schemas.openxmlformats.org/officeDocument/2006/relationships/slideMaster" Target="slideMasters/slideMaster172.xml"/><Relationship Id="rId174" Type="http://schemas.openxmlformats.org/officeDocument/2006/relationships/slideMaster" Target="slideMasters/slideMaster173.xml"/><Relationship Id="rId175" Type="http://schemas.openxmlformats.org/officeDocument/2006/relationships/slideMaster" Target="slideMasters/slideMaster174.xml"/><Relationship Id="rId176" Type="http://schemas.openxmlformats.org/officeDocument/2006/relationships/slideMaster" Target="slideMasters/slideMaster175.xml"/><Relationship Id="rId177" Type="http://schemas.openxmlformats.org/officeDocument/2006/relationships/slideMaster" Target="slideMasters/slideMaster176.xml"/><Relationship Id="rId178" Type="http://schemas.openxmlformats.org/officeDocument/2006/relationships/slideMaster" Target="slideMasters/slideMaster177.xml"/><Relationship Id="rId179" Type="http://schemas.openxmlformats.org/officeDocument/2006/relationships/slideMaster" Target="slideMasters/slideMaster178.xml"/><Relationship Id="rId180" Type="http://schemas.openxmlformats.org/officeDocument/2006/relationships/slideMaster" Target="slideMasters/slideMaster179.xml"/><Relationship Id="rId181" Type="http://schemas.openxmlformats.org/officeDocument/2006/relationships/slideMaster" Target="slideMasters/slideMaster180.xml"/><Relationship Id="rId182" Type="http://schemas.openxmlformats.org/officeDocument/2006/relationships/slideMaster" Target="slideMasters/slideMaster181.xml"/><Relationship Id="rId183" Type="http://schemas.openxmlformats.org/officeDocument/2006/relationships/slideMaster" Target="slideMasters/slideMaster182.xml"/><Relationship Id="rId184" Type="http://schemas.openxmlformats.org/officeDocument/2006/relationships/slideMaster" Target="slideMasters/slideMaster183.xml"/><Relationship Id="rId185" Type="http://schemas.openxmlformats.org/officeDocument/2006/relationships/slideMaster" Target="slideMasters/slideMaster184.xml"/><Relationship Id="rId186" Type="http://schemas.openxmlformats.org/officeDocument/2006/relationships/slideMaster" Target="slideMasters/slideMaster185.xml"/><Relationship Id="rId187" Type="http://schemas.openxmlformats.org/officeDocument/2006/relationships/slideMaster" Target="slideMasters/slideMaster186.xml"/><Relationship Id="rId188" Type="http://schemas.openxmlformats.org/officeDocument/2006/relationships/slideMaster" Target="slideMasters/slideMaster187.xml"/><Relationship Id="rId189" Type="http://schemas.openxmlformats.org/officeDocument/2006/relationships/slideMaster" Target="slideMasters/slideMaster188.xml"/><Relationship Id="rId190" Type="http://schemas.openxmlformats.org/officeDocument/2006/relationships/slideMaster" Target="slideMasters/slideMaster189.xml"/><Relationship Id="rId191" Type="http://schemas.openxmlformats.org/officeDocument/2006/relationships/slideMaster" Target="slideMasters/slideMaster190.xml"/><Relationship Id="rId192" Type="http://schemas.openxmlformats.org/officeDocument/2006/relationships/slideMaster" Target="slideMasters/slideMaster191.xml"/><Relationship Id="rId193" Type="http://schemas.openxmlformats.org/officeDocument/2006/relationships/slideMaster" Target="slideMasters/slideMaster192.xml"/><Relationship Id="rId194" Type="http://schemas.openxmlformats.org/officeDocument/2006/relationships/slideMaster" Target="slideMasters/slideMaster193.xml"/><Relationship Id="rId195" Type="http://schemas.openxmlformats.org/officeDocument/2006/relationships/notesMaster" Target="notesMasters/notesMaster1.xml"/><Relationship Id="rId196" Type="http://schemas.openxmlformats.org/officeDocument/2006/relationships/slide" Target="slides/slide1.xml"/><Relationship Id="rId197" Type="http://schemas.openxmlformats.org/officeDocument/2006/relationships/slide" Target="slides/slide2.xml"/><Relationship Id="rId198" Type="http://schemas.openxmlformats.org/officeDocument/2006/relationships/slide" Target="slides/slide3.xml"/><Relationship Id="rId199" Type="http://schemas.openxmlformats.org/officeDocument/2006/relationships/slide" Target="slides/slide4.xml"/><Relationship Id="rId200" Type="http://schemas.openxmlformats.org/officeDocument/2006/relationships/slide" Target="slides/slide5.xml"/><Relationship Id="rId201" Type="http://schemas.openxmlformats.org/officeDocument/2006/relationships/slide" Target="slides/slide6.xml"/><Relationship Id="rId202" Type="http://schemas.openxmlformats.org/officeDocument/2006/relationships/slide" Target="slides/slide7.xml"/><Relationship Id="rId203" Type="http://schemas.openxmlformats.org/officeDocument/2006/relationships/slide" Target="slides/slide8.xml"/><Relationship Id="rId204" Type="http://schemas.openxmlformats.org/officeDocument/2006/relationships/slide" Target="slides/slide9.xml"/><Relationship Id="rId205" Type="http://schemas.openxmlformats.org/officeDocument/2006/relationships/slide" Target="slides/slide10.xml"/><Relationship Id="rId206" Type="http://schemas.openxmlformats.org/officeDocument/2006/relationships/slide" Target="slides/slide11.xml"/><Relationship Id="rId207" Type="http://schemas.openxmlformats.org/officeDocument/2006/relationships/slide" Target="slides/slide12.xml"/><Relationship Id="rId208" Type="http://schemas.openxmlformats.org/officeDocument/2006/relationships/slide" Target="slides/slide13.xml"/><Relationship Id="rId209" Type="http://schemas.openxmlformats.org/officeDocument/2006/relationships/slide" Target="slides/slide14.xml"/><Relationship Id="rId210" Type="http://schemas.openxmlformats.org/officeDocument/2006/relationships/slide" Target="slides/slide15.xml"/><Relationship Id="rId211" Type="http://schemas.openxmlformats.org/officeDocument/2006/relationships/slide" Target="slides/slide16.xml"/><Relationship Id="rId212" Type="http://schemas.openxmlformats.org/officeDocument/2006/relationships/slide" Target="slides/slide17.xml"/><Relationship Id="rId213" Type="http://schemas.openxmlformats.org/officeDocument/2006/relationships/slide" Target="slides/slide18.xml"/><Relationship Id="rId214" Type="http://schemas.openxmlformats.org/officeDocument/2006/relationships/slide" Target="slides/slide19.xml"/><Relationship Id="rId215" Type="http://schemas.openxmlformats.org/officeDocument/2006/relationships/slide" Target="slides/slide20.xml"/><Relationship Id="rId216" Type="http://schemas.openxmlformats.org/officeDocument/2006/relationships/slide" Target="slides/slide21.xml"/><Relationship Id="rId217" Type="http://schemas.openxmlformats.org/officeDocument/2006/relationships/slide" Target="slides/slide22.xml"/><Relationship Id="rId218" Type="http://schemas.openxmlformats.org/officeDocument/2006/relationships/slide" Target="slides/slide23.xml"/><Relationship Id="rId219" Type="http://schemas.openxmlformats.org/officeDocument/2006/relationships/slide" Target="slides/slide24.xml"/><Relationship Id="rId220" Type="http://schemas.openxmlformats.org/officeDocument/2006/relationships/slide" Target="slides/slide25.xml"/><Relationship Id="rId221" Type="http://schemas.openxmlformats.org/officeDocument/2006/relationships/slide" Target="slides/slide26.xml"/><Relationship Id="rId222" Type="http://schemas.openxmlformats.org/officeDocument/2006/relationships/slide" Target="slides/slide27.xml"/><Relationship Id="rId223" Type="http://schemas.openxmlformats.org/officeDocument/2006/relationships/slide" Target="slides/slide28.xml"/><Relationship Id="rId224" Type="http://schemas.openxmlformats.org/officeDocument/2006/relationships/slide" Target="slides/slide29.xml"/><Relationship Id="rId225" Type="http://schemas.openxmlformats.org/officeDocument/2006/relationships/slide" Target="slides/slide30.xml"/><Relationship Id="rId226" Type="http://schemas.openxmlformats.org/officeDocument/2006/relationships/slide" Target="slides/slide31.xml"/><Relationship Id="rId227" Type="http://schemas.openxmlformats.org/officeDocument/2006/relationships/slide" Target="slides/slide32.xml"/><Relationship Id="rId228" Type="http://schemas.openxmlformats.org/officeDocument/2006/relationships/slide" Target="slides/slide33.xml"/><Relationship Id="rId229" Type="http://schemas.openxmlformats.org/officeDocument/2006/relationships/slide" Target="slides/slide34.xml"/><Relationship Id="rId230" Type="http://schemas.openxmlformats.org/officeDocument/2006/relationships/presProps" Target="presProps.xml"/>
</Relationships>
</file>

<file path=ppt/charts/_rels/chart20.xml.rels><?xml version="1.0" encoding="UTF-8"?>
<Relationships xmlns="http://schemas.openxmlformats.org/package/2006/relationships"><Relationship Id="rId1" Type="http://schemas.openxmlformats.org/officeDocument/2006/relationships/chartUserShapes" Target="../drawings/drawing1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775321444837614"/>
          <c:y val="0.00162074554294976"/>
          <c:w val="0.844270048698455"/>
          <c:h val="0.827782715533016"/>
        </c:manualLayout>
      </c:layout>
      <c:barChart>
        <c:barDir val="col"/>
        <c:grouping val="clustered"/>
        <c:varyColors val="0"/>
        <c:axId val="35644199"/>
        <c:axId val="25635495"/>
      </c:barChart>
      <c:catAx>
        <c:axId val="35644199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25635495"/>
        <c:auto val="1"/>
        <c:lblAlgn val="ctr"/>
        <c:lblOffset val="100"/>
        <c:noMultiLvlLbl val="0"/>
      </c:catAx>
      <c:valAx>
        <c:axId val="25635495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35644199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989485695655718"/>
          <c:y val="0.0236119228521333"/>
          <c:w val="0.844160078245986"/>
          <c:h val="0.827703097603741"/>
        </c:manualLayout>
      </c:layout>
      <c:barChart>
        <c:barDir val="col"/>
        <c:grouping val="clustered"/>
        <c:varyColors val="0"/>
        <c:axId val="96508926"/>
        <c:axId val="94908709"/>
      </c:barChart>
      <c:catAx>
        <c:axId val="96508926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94908709"/>
        <c:auto val="1"/>
        <c:lblAlgn val="ctr"/>
        <c:lblOffset val="100"/>
        <c:noMultiLvlLbl val="0"/>
      </c:catAx>
      <c:valAx>
        <c:axId val="94908709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96508926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14247681997613"/>
          <c:y val="0.106499399439477"/>
          <c:w val="0.795419076471128"/>
          <c:h val="0.775990924863206"/>
        </c:manualLayout>
      </c:layout>
      <c:barChart>
        <c:barDir val="col"/>
        <c:grouping val="clustered"/>
        <c:varyColors val="0"/>
        <c:axId val="35687763"/>
        <c:axId val="85993088"/>
      </c:barChart>
      <c:catAx>
        <c:axId val="35687763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85993088"/>
        <c:auto val="1"/>
        <c:lblAlgn val="ctr"/>
        <c:lblOffset val="100"/>
        <c:noMultiLvlLbl val="0"/>
      </c:catAx>
      <c:valAx>
        <c:axId val="85993088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35687763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24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159171037922435"/>
          <c:y val="0.203980746715234"/>
          <c:w val="0.808023045833692"/>
          <c:h val="0.633537140627033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2027 год</c:v>
                </c:pt>
              </c:strCache>
            </c:strRef>
          </c:tx>
          <c:spPr>
            <a:gradFill>
              <a:gsLst>
                <a:gs pos="0">
                  <a:srgbClr val="2e5f99"/>
                </a:gs>
                <a:gs pos="80000">
                  <a:srgbClr val="3c7ac7"/>
                </a:gs>
                <a:gs pos="100000">
                  <a:srgbClr val="397bca"/>
                </a:gs>
              </a:gsLst>
              <a:lin ang="16200000"/>
            </a:gradFill>
            <a:ln w="0">
              <a:noFill/>
            </a:ln>
          </c:spPr>
          <c:explosion val="15"/>
          <c:dPt>
            <c:idx val="0"/>
            <c:explosion val="15"/>
            <c:spPr>
              <a:gradFill>
                <a:gsLst>
                  <a:gs pos="0">
                    <a:srgbClr val="295488"/>
                  </a:gs>
                  <a:gs pos="80000">
                    <a:srgbClr val="356db0"/>
                  </a:gs>
                  <a:gs pos="100000">
                    <a:srgbClr val="336cb4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1"/>
            <c:explosion val="15"/>
            <c:spPr>
              <a:gradFill>
                <a:gsLst>
                  <a:gs pos="0">
                    <a:srgbClr val="8b2926"/>
                  </a:gs>
                  <a:gs pos="80000">
                    <a:srgbClr val="b43632"/>
                  </a:gs>
                  <a:gs pos="100000">
                    <a:srgbClr val="b73531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2"/>
            <c:explosion val="15"/>
            <c:spPr>
              <a:gradFill>
                <a:gsLst>
                  <a:gs pos="0">
                    <a:srgbClr val="698530"/>
                  </a:gs>
                  <a:gs pos="80000">
                    <a:srgbClr val="8aad3f"/>
                  </a:gs>
                  <a:gs pos="100000">
                    <a:srgbClr val="8bb03d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3"/>
            <c:explosion val="15"/>
            <c:spPr>
              <a:gradFill>
                <a:gsLst>
                  <a:gs pos="0">
                    <a:srgbClr val="553c71"/>
                  </a:gs>
                  <a:gs pos="80000">
                    <a:srgbClr val="6d4e93"/>
                  </a:gs>
                  <a:gs pos="100000">
                    <a:srgbClr val="6d4d95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4"/>
            <c:explosion val="15"/>
            <c:spPr>
              <a:gradFill>
                <a:gsLst>
                  <a:gs pos="0">
                    <a:srgbClr val="25798f"/>
                  </a:gs>
                  <a:gs pos="80000">
                    <a:srgbClr val="2f9dba"/>
                  </a:gs>
                  <a:gs pos="100000">
                    <a:srgbClr val="2d9fbe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5"/>
            <c:explosion val="15"/>
            <c:spPr>
              <a:gradFill>
                <a:gsLst>
                  <a:gs pos="0">
                    <a:srgbClr val="b6611c"/>
                  </a:gs>
                  <a:gs pos="80000">
                    <a:srgbClr val="ec7d25"/>
                  </a:gs>
                  <a:gs pos="100000">
                    <a:srgbClr val="f17e21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6"/>
            <c:explosion val="15"/>
            <c:spPr>
              <a:gradFill>
                <a:gsLst>
                  <a:gs pos="0">
                    <a:srgbClr val="667da0"/>
                  </a:gs>
                  <a:gs pos="80000">
                    <a:srgbClr val="85a1d0"/>
                  </a:gs>
                  <a:gs pos="100000">
                    <a:srgbClr val="85a1d2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7"/>
            <c:explosion val="15"/>
            <c:spPr>
              <a:gradFill>
                <a:gsLst>
                  <a:gs pos="0">
                    <a:srgbClr val="a26766"/>
                  </a:gs>
                  <a:gs pos="80000">
                    <a:srgbClr val="d28685"/>
                  </a:gs>
                  <a:gs pos="100000">
                    <a:srgbClr val="d48685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8"/>
            <c:explosion val="15"/>
            <c:spPr>
              <a:gradFill>
                <a:gsLst>
                  <a:gs pos="0">
                    <a:srgbClr val="8b9e6a"/>
                  </a:gs>
                  <a:gs pos="80000">
                    <a:srgbClr val="b4ce8a"/>
                  </a:gs>
                  <a:gs pos="100000">
                    <a:srgbClr val="b5d089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9"/>
            <c:explosion val="16"/>
            <c:spPr>
              <a:gradFill>
                <a:gsLst>
                  <a:gs pos="0">
                    <a:srgbClr val="7d6f91"/>
                  </a:gs>
                  <a:gs pos="80000">
                    <a:srgbClr val="a291bc"/>
                  </a:gs>
                  <a:gs pos="100000">
                    <a:srgbClr val="a390bd"/>
                  </a:gs>
                </a:gsLst>
                <a:lin ang="16200000"/>
              </a:gradFill>
              <a:ln w="0">
                <a:noFill/>
              </a:ln>
            </c:spPr>
          </c:dPt>
          <c:dLbls>
            <c:numFmt formatCode="0.0" sourceLinked="0"/>
            <c:dLbl>
              <c:idx val="0"/>
              <c:layout>
                <c:manualLayout>
                  <c:x val="0.0317933258553"/>
                  <c:y val="-0.00281015820149871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578028603477285"/>
                  <c:y val="0.00692131557035802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626051598429613"/>
                  <c:y val="0.0456390507910075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111784913067863"/>
                  <c:y val="0.286323896752706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-0.0221536735838475"/>
                  <c:y val="0.314009159034138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-0.172462142456534"/>
                  <c:y val="0.301519567027477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-0.250490745933819"/>
                  <c:y val="0.287676935886761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-0.263495513180034"/>
                  <c:y val="0.185366361365529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-0.272644419517667"/>
                  <c:y val="0.116205245628643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-0.25"/>
                  <c:y val="0.0442339716902581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300" strike="noStrike" u="none">
                    <a:solidFill>
                      <a:srgbClr val="000000"/>
                    </a:solidFill>
                    <a:uFillTx/>
                    <a:latin typeface="Calibri"/>
                    <a:ea typeface="Calibri"/>
                  </a:defRPr>
                </a:pPr>
              </a:p>
            </c:txPr>
            <c:dLblPos val="ctr"/>
            <c:showLegendKey val="0"/>
            <c:showVal val="1"/>
            <c:showCatName val="1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доходы от оказания платных услуг и компенсаций затрат государства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54.5</c:v>
                </c:pt>
                <c:pt idx="1">
                  <c:v>9.4</c:v>
                </c:pt>
                <c:pt idx="2">
                  <c:v>14.6</c:v>
                </c:pt>
                <c:pt idx="3">
                  <c:v>2.9</c:v>
                </c:pt>
                <c:pt idx="4">
                  <c:v>10.9</c:v>
                </c:pt>
                <c:pt idx="5">
                  <c:v>6.9</c:v>
                </c:pt>
                <c:pt idx="6">
                  <c:v>0.1</c:v>
                </c:pt>
                <c:pt idx="7">
                  <c:v>0.3</c:v>
                </c:pt>
                <c:pt idx="8">
                  <c:v>0.2</c:v>
                </c:pt>
                <c:pt idx="9">
                  <c:v>0.2</c:v>
                </c:pt>
              </c:numCache>
            </c:numRef>
          </c:val>
        </c:ser>
      </c:pie3DChart>
    </c:plotArea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"/>
          <c:y val="0.0107539450613676"/>
          <c:w val="0.999322304165836"/>
          <c:h val="0.984395090590298"/>
        </c:manualLayout>
      </c:layout>
      <c:barChart>
        <c:barDir val="col"/>
        <c:grouping val="clustered"/>
        <c:varyColors val="0"/>
        <c:axId val="14260754"/>
        <c:axId val="59631152"/>
      </c:barChart>
      <c:catAx>
        <c:axId val="14260754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59631152"/>
        <c:auto val="1"/>
        <c:lblAlgn val="ctr"/>
        <c:lblOffset val="100"/>
        <c:noMultiLvlLbl val="0"/>
      </c:catAx>
      <c:valAx>
        <c:axId val="59631152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14260754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775367838672173"/>
          <c:y val="0.0016253555465258"/>
          <c:w val="0.844164695505753"/>
          <c:h val="0.827712312068265"/>
        </c:manualLayout>
      </c:layout>
      <c:barChart>
        <c:barDir val="col"/>
        <c:grouping val="clustered"/>
        <c:varyColors val="0"/>
        <c:axId val="10819664"/>
        <c:axId val="45878887"/>
      </c:barChart>
      <c:catAx>
        <c:axId val="10819664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45878887"/>
        <c:auto val="1"/>
        <c:lblAlgn val="ctr"/>
        <c:lblOffset val="100"/>
        <c:noMultiLvlLbl val="0"/>
      </c:catAx>
      <c:valAx>
        <c:axId val="45878887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10819664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10771429705801"/>
          <c:y val="0.16307973743678"/>
          <c:w val="0.844165641005281"/>
          <c:h val="0.82777359302701"/>
        </c:manualLayout>
      </c:layout>
      <c:barChart>
        <c:barDir val="col"/>
        <c:grouping val="clustered"/>
        <c:varyColors val="0"/>
        <c:axId val="80780444"/>
        <c:axId val="96352757"/>
      </c:barChart>
      <c:catAx>
        <c:axId val="80780444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96352757"/>
        <c:auto val="1"/>
        <c:lblAlgn val="ctr"/>
        <c:lblOffset val="100"/>
        <c:noMultiLvlLbl val="0"/>
      </c:catAx>
      <c:valAx>
        <c:axId val="96352757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80780444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37694588584136"/>
          <c:y val="0.111305565278264"/>
          <c:w val="0.805550407709414"/>
          <c:h val="0.788519425971299"/>
        </c:manualLayout>
      </c:layout>
      <c:barChart>
        <c:barDir val="col"/>
        <c:grouping val="clustered"/>
        <c:varyColors val="0"/>
        <c:axId val="62866145"/>
        <c:axId val="53624987"/>
      </c:barChart>
      <c:catAx>
        <c:axId val="62866145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53624987"/>
        <c:auto val="1"/>
        <c:lblAlgn val="ctr"/>
        <c:lblOffset val="100"/>
        <c:noMultiLvlLbl val="0"/>
      </c:catAx>
      <c:valAx>
        <c:axId val="53624987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62866145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24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171372749686003"/>
          <c:y val="0.117390086810417"/>
          <c:w val="0.772619435270038"/>
          <c:h val="0.758218986278353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2028 год</c:v>
                </c:pt>
              </c:strCache>
            </c:strRef>
          </c:tx>
          <c:spPr>
            <a:gradFill>
              <a:gsLst>
                <a:gs pos="0">
                  <a:srgbClr val="2e5f99"/>
                </a:gs>
                <a:gs pos="80000">
                  <a:srgbClr val="3c7ac7"/>
                </a:gs>
                <a:gs pos="100000">
                  <a:srgbClr val="397bca"/>
                </a:gs>
              </a:gsLst>
              <a:lin ang="16200000"/>
            </a:gradFill>
            <a:ln w="0">
              <a:noFill/>
            </a:ln>
          </c:spPr>
          <c:explosion val="15"/>
          <c:dPt>
            <c:idx val="0"/>
            <c:explosion val="15"/>
            <c:spPr>
              <a:gradFill>
                <a:gsLst>
                  <a:gs pos="0">
                    <a:srgbClr val="295488"/>
                  </a:gs>
                  <a:gs pos="80000">
                    <a:srgbClr val="356db0"/>
                  </a:gs>
                  <a:gs pos="100000">
                    <a:srgbClr val="336cb4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1"/>
            <c:explosion val="15"/>
            <c:spPr>
              <a:gradFill>
                <a:gsLst>
                  <a:gs pos="0">
                    <a:srgbClr val="8b2926"/>
                  </a:gs>
                  <a:gs pos="80000">
                    <a:srgbClr val="b43632"/>
                  </a:gs>
                  <a:gs pos="100000">
                    <a:srgbClr val="b73531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2"/>
            <c:explosion val="15"/>
            <c:spPr>
              <a:gradFill>
                <a:gsLst>
                  <a:gs pos="0">
                    <a:srgbClr val="698530"/>
                  </a:gs>
                  <a:gs pos="80000">
                    <a:srgbClr val="8aad3f"/>
                  </a:gs>
                  <a:gs pos="100000">
                    <a:srgbClr val="8bb03d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3"/>
            <c:explosion val="15"/>
            <c:spPr>
              <a:gradFill>
                <a:gsLst>
                  <a:gs pos="0">
                    <a:srgbClr val="553c71"/>
                  </a:gs>
                  <a:gs pos="80000">
                    <a:srgbClr val="6d4e93"/>
                  </a:gs>
                  <a:gs pos="100000">
                    <a:srgbClr val="6d4d95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4"/>
            <c:explosion val="15"/>
            <c:spPr>
              <a:gradFill>
                <a:gsLst>
                  <a:gs pos="0">
                    <a:srgbClr val="25798f"/>
                  </a:gs>
                  <a:gs pos="80000">
                    <a:srgbClr val="2f9dba"/>
                  </a:gs>
                  <a:gs pos="100000">
                    <a:srgbClr val="2d9fbe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5"/>
            <c:explosion val="15"/>
            <c:spPr>
              <a:gradFill>
                <a:gsLst>
                  <a:gs pos="0">
                    <a:srgbClr val="b6611c"/>
                  </a:gs>
                  <a:gs pos="80000">
                    <a:srgbClr val="ec7d25"/>
                  </a:gs>
                  <a:gs pos="100000">
                    <a:srgbClr val="f17e21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6"/>
            <c:explosion val="15"/>
            <c:spPr>
              <a:gradFill>
                <a:gsLst>
                  <a:gs pos="0">
                    <a:srgbClr val="667da0"/>
                  </a:gs>
                  <a:gs pos="80000">
                    <a:srgbClr val="85a1d0"/>
                  </a:gs>
                  <a:gs pos="100000">
                    <a:srgbClr val="85a1d2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7"/>
            <c:explosion val="15"/>
            <c:spPr>
              <a:gradFill>
                <a:gsLst>
                  <a:gs pos="0">
                    <a:srgbClr val="a26766"/>
                  </a:gs>
                  <a:gs pos="80000">
                    <a:srgbClr val="d28685"/>
                  </a:gs>
                  <a:gs pos="100000">
                    <a:srgbClr val="d48685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8"/>
            <c:explosion val="15"/>
            <c:spPr>
              <a:gradFill>
                <a:gsLst>
                  <a:gs pos="0">
                    <a:srgbClr val="8b9e6a"/>
                  </a:gs>
                  <a:gs pos="80000">
                    <a:srgbClr val="b4ce8a"/>
                  </a:gs>
                  <a:gs pos="100000">
                    <a:srgbClr val="b5d089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9"/>
            <c:explosion val="15"/>
            <c:spPr>
              <a:gradFill>
                <a:gsLst>
                  <a:gs pos="0">
                    <a:srgbClr val="7d6f91"/>
                  </a:gs>
                  <a:gs pos="80000">
                    <a:srgbClr val="a291bc"/>
                  </a:gs>
                  <a:gs pos="100000">
                    <a:srgbClr val="a390bd"/>
                  </a:gs>
                </a:gsLst>
                <a:lin ang="16200000"/>
              </a:gradFill>
              <a:ln w="0">
                <a:noFill/>
              </a:ln>
            </c:spPr>
          </c:dPt>
          <c:dLbls>
            <c:numFmt formatCode="0.0" sourceLinked="0"/>
            <c:dLbl>
              <c:idx val="0"/>
              <c:layout>
                <c:manualLayout>
                  <c:x val="0.0347027481772294"/>
                  <c:y val="0.00275811823480432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501261918115535"/>
                  <c:y val="0.00556827643630309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175301458216489"/>
                  <c:y val="0.239279766860949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117533651149748"/>
                  <c:y val="0.278049542048293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0.334721065778518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-0.113677790241167"/>
                  <c:y val="0.289029975020816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-0.253855860908581"/>
                  <c:y val="0.277997502081599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-0.267106001121705"/>
                  <c:y val="0.185314321398834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-0.29122265844083"/>
                  <c:y val="0.139675270607827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-0.25785193494111"/>
                  <c:y val="0.0289342214820983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300" strike="noStrike" u="none">
                    <a:solidFill>
                      <a:srgbClr val="000000"/>
                    </a:solidFill>
                    <a:uFillTx/>
                    <a:latin typeface="Calibri"/>
                    <a:ea typeface="Calibri"/>
                  </a:defRPr>
                </a:pPr>
              </a:p>
            </c:txPr>
            <c:dLblPos val="ctr"/>
            <c:showLegendKey val="0"/>
            <c:showVal val="1"/>
            <c:showCatName val="1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доходы от оказания платных услуг и компенсаций затрат государства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57.5</c:v>
                </c:pt>
                <c:pt idx="1">
                  <c:v>9.6</c:v>
                </c:pt>
                <c:pt idx="2">
                  <c:v>9.2</c:v>
                </c:pt>
                <c:pt idx="3">
                  <c:v>3.3</c:v>
                </c:pt>
                <c:pt idx="4">
                  <c:v>12</c:v>
                </c:pt>
                <c:pt idx="5">
                  <c:v>7.5</c:v>
                </c:pt>
                <c:pt idx="6">
                  <c:v>0.1</c:v>
                </c:pt>
                <c:pt idx="7">
                  <c:v>0.3</c:v>
                </c:pt>
                <c:pt idx="8">
                  <c:v>0.2</c:v>
                </c:pt>
                <c:pt idx="9">
                  <c:v>0.3</c:v>
                </c:pt>
              </c:numCache>
            </c:numRef>
          </c:val>
        </c:ser>
      </c:pie3DChart>
    </c:plotArea>
    <c:plotVisOnly val="1"/>
    <c:dispBlanksAs val="zero"/>
  </c:chart>
  <c:spPr>
    <a:noFill/>
    <a:ln w="9360">
      <a:solidFill>
        <a:srgbClr val="d9d9d9"/>
      </a:solidFill>
      <a:round/>
    </a:ln>
  </c:spPr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800" strike="noStrike" u="none">
                <a:solidFill>
                  <a:srgbClr val="000000"/>
                </a:solidFill>
                <a:uFillTx/>
                <a:latin typeface="Calibri"/>
              </a:rPr>
              <a:t>Структура доходов бюджета Тяжинского муниципального округа на 2026 год и на плановый период 2027 и 2028 годов</a:t>
            </a:r>
          </a:p>
        </c:rich>
      </c:tx>
      <c:layout>
        <c:manualLayout>
          <c:xMode val="edge"/>
          <c:yMode val="edge"/>
          <c:x val="0.0966687667349189"/>
          <c:y val="0.0183240575448913"/>
        </c:manualLayout>
      </c:layout>
      <c:overlay val="0"/>
      <c:spPr>
        <a:noFill/>
        <a:ln w="0">
          <a:noFill/>
        </a:ln>
      </c:spPr>
    </c:title>
    <c:autoTitleDeleted val="0"/>
    <c:view3D>
      <c:rotX val="15"/>
      <c:rotY val="20"/>
      <c:rAngAx val="0"/>
      <c:perspective val="30"/>
    </c:view3D>
    <c:floor>
      <c:spPr>
        <a:noFill/>
        <a:ln w="9360">
          <a:solidFill>
            <a:srgbClr val="878787"/>
          </a:solidFill>
          <a:round/>
        </a:ln>
      </c:spPr>
    </c:floor>
    <c:sideWall>
      <c:spPr>
        <a:noFill/>
        <a:ln w="9360">
          <a:solidFill>
            <a:srgbClr val="878787"/>
          </a:solidFill>
          <a:round/>
        </a:ln>
      </c:spPr>
    </c:sideWall>
    <c:backWall>
      <c:spPr>
        <a:noFill/>
        <a:ln w="9360">
          <a:solidFill>
            <a:srgbClr val="878787"/>
          </a:solidFill>
          <a:round/>
        </a:ln>
      </c:spPr>
    </c:backWall>
    <c:plotArea>
      <c:layout>
        <c:manualLayout>
          <c:layoutTarget val="inner"/>
          <c:xMode val="edge"/>
          <c:yMode val="edge"/>
          <c:x val="0.0727279886596314"/>
          <c:y val="0.17305470965032"/>
          <c:w val="0.653961253740747"/>
          <c:h val="0.7513913682663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дотации бюджетам муниципальных округов на выравнивание бюджетной обеспеченности;</c:v>
                </c:pt>
              </c:strCache>
            </c:strRef>
          </c:tx>
          <c:spPr>
            <a:gradFill>
              <a:gsLst>
                <a:gs pos="0">
                  <a:srgbClr val="2e5f99"/>
                </a:gs>
                <a:gs pos="80000">
                  <a:srgbClr val="3c7ac7"/>
                </a:gs>
                <a:gs pos="100000">
                  <a:srgbClr val="397bca"/>
                </a:gs>
              </a:gsLst>
              <a:lin ang="162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2e5f99"/>
                  </a:gs>
                  <a:gs pos="80000">
                    <a:srgbClr val="3c7ac7"/>
                  </a:gs>
                  <a:gs pos="100000">
                    <a:srgbClr val="397bca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2e5f99"/>
                  </a:gs>
                  <a:gs pos="80000">
                    <a:srgbClr val="3c7ac7"/>
                  </a:gs>
                  <a:gs pos="100000">
                    <a:srgbClr val="397bca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2"/>
            <c:invertIfNegative val="0"/>
            <c:spPr>
              <a:gradFill>
                <a:gsLst>
                  <a:gs pos="0">
                    <a:srgbClr val="2e5f99"/>
                  </a:gs>
                  <a:gs pos="80000">
                    <a:srgbClr val="3c7ac7"/>
                  </a:gs>
                  <a:gs pos="100000">
                    <a:srgbClr val="397bca"/>
                  </a:gs>
                </a:gsLst>
                <a:lin ang="16200000"/>
              </a:gradFill>
              <a:ln w="0">
                <a:noFill/>
              </a:ln>
            </c:spPr>
          </c:dPt>
          <c:dLbls>
            <c:numFmt formatCode="#,##0.00" sourceLinked="0"/>
            <c:dLbl>
              <c:idx val="0"/>
              <c:layout>
                <c:manualLayout>
                  <c:x val="0.0101438671936153"/>
                  <c:y val="-0.00193021527067766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887588379441336"/>
                  <c:y val="-0.00193021527067774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114118505928172"/>
                  <c:y val="7.07737423405394E-017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rot="-2700000"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26.0911102063852</c:v>
                </c:pt>
                <c:pt idx="1">
                  <c:v>26.0081763587109</c:v>
                </c:pt>
                <c:pt idx="2">
                  <c:v>23.1917318805937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субсидии бюджетам муниципальных округов</c:v>
                </c:pt>
              </c:strCache>
            </c:strRef>
          </c:tx>
          <c:spPr>
            <a:gradFill>
              <a:gsLst>
                <a:gs pos="0">
                  <a:srgbClr val="9c2f2c"/>
                </a:gs>
                <a:gs pos="80000">
                  <a:srgbClr val="cb3d39"/>
                </a:gs>
                <a:gs pos="100000">
                  <a:srgbClr val="ce3a36"/>
                </a:gs>
              </a:gsLst>
              <a:lin ang="162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9c2f2c"/>
                  </a:gs>
                  <a:gs pos="80000">
                    <a:srgbClr val="cb3d39"/>
                  </a:gs>
                  <a:gs pos="100000">
                    <a:srgbClr val="ce3a36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9c2f2c"/>
                  </a:gs>
                  <a:gs pos="80000">
                    <a:srgbClr val="cb3d39"/>
                  </a:gs>
                  <a:gs pos="100000">
                    <a:srgbClr val="ce3a36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2"/>
            <c:invertIfNegative val="0"/>
            <c:spPr>
              <a:gradFill>
                <a:gsLst>
                  <a:gs pos="0">
                    <a:srgbClr val="9c2f2c"/>
                  </a:gs>
                  <a:gs pos="80000">
                    <a:srgbClr val="cb3d39"/>
                  </a:gs>
                  <a:gs pos="100000">
                    <a:srgbClr val="ce3a36"/>
                  </a:gs>
                </a:gsLst>
                <a:lin ang="16200000"/>
              </a:gradFill>
              <a:ln w="0">
                <a:noFill/>
              </a:ln>
            </c:spPr>
          </c:dPt>
          <c:dLbls>
            <c:numFmt formatCode="#,##0.00" sourceLinked="0"/>
            <c:dLbl>
              <c:idx val="0"/>
              <c:layout>
                <c:manualLayout>
                  <c:x val="0.00887588379441336"/>
                  <c:y val="-0.00386043054135547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760790039521146"/>
                  <c:y val="-0.0135115068947441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0633991699600955"/>
                  <c:y val="-0.00579064581203321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rot="-2700000"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6.67497210428474</c:v>
                </c:pt>
                <c:pt idx="1">
                  <c:v>5.24730845917695</c:v>
                </c:pt>
                <c:pt idx="2">
                  <c:v>6.04854788318005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субвенции бюджетам муниципальных округов</c:v>
                </c:pt>
              </c:strCache>
            </c:strRef>
          </c:tx>
          <c:spPr>
            <a:gradFill>
              <a:gsLst>
                <a:gs pos="0">
                  <a:srgbClr val="779637"/>
                </a:gs>
                <a:gs pos="80000">
                  <a:srgbClr val="9bc348"/>
                </a:gs>
                <a:gs pos="100000">
                  <a:srgbClr val="9cc745"/>
                </a:gs>
              </a:gsLst>
              <a:lin ang="162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779637"/>
                  </a:gs>
                  <a:gs pos="80000">
                    <a:srgbClr val="9bc348"/>
                  </a:gs>
                  <a:gs pos="100000">
                    <a:srgbClr val="9cc745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779637"/>
                  </a:gs>
                  <a:gs pos="80000">
                    <a:srgbClr val="9bc348"/>
                  </a:gs>
                  <a:gs pos="100000">
                    <a:srgbClr val="9cc745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2"/>
            <c:invertIfNegative val="0"/>
            <c:spPr>
              <a:gradFill>
                <a:gsLst>
                  <a:gs pos="0">
                    <a:srgbClr val="779637"/>
                  </a:gs>
                  <a:gs pos="80000">
                    <a:srgbClr val="9bc348"/>
                  </a:gs>
                  <a:gs pos="100000">
                    <a:srgbClr val="9cc745"/>
                  </a:gs>
                </a:gsLst>
                <a:lin ang="16200000"/>
              </a:gradFill>
              <a:ln w="0">
                <a:noFill/>
              </a:ln>
            </c:spPr>
          </c:dPt>
          <c:dLbls>
            <c:numFmt formatCode="#,##0.00" sourceLinked="0"/>
            <c:dLbl>
              <c:idx val="0"/>
              <c:layout>
                <c:manualLayout>
                  <c:x val="0.0114118505928172"/>
                  <c:y val="0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13947817391221"/>
                  <c:y val="0.00193021527067774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177517675888267"/>
                  <c:y val="0.00193021527067774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rot="-2700000"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42.2748861553242</c:v>
                </c:pt>
                <c:pt idx="1">
                  <c:v>42.7830881163556</c:v>
                </c:pt>
                <c:pt idx="2">
                  <c:v>45.0330533204301</c:v>
                </c:pt>
              </c:numCache>
            </c:numRef>
          </c:val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7e0021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7e0021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7e0021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7e0021"/>
              </a:solidFill>
              <a:ln w="0">
                <a:noFill/>
              </a:ln>
            </c:spPr>
          </c:dPt>
          <c:dLbls>
            <c:numFmt formatCode="#,##0.00" sourceLinked="0"/>
            <c:dLbl>
              <c:idx val="0"/>
              <c:layout>
                <c:manualLayout>
                  <c:x val="0.00590572318264793"/>
                  <c:y val="-0.00284588441331002"/>
                </c:manualLayout>
              </c:layout>
              <c:numFmt formatCode="#,##0.00" sourceLinked="0"/>
              <c:txPr>
                <a:bodyPr rot="-2700000" wrap="non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 </c:separator>
            </c:dLbl>
            <c:dLbl>
              <c:idx val="1"/>
              <c:layout>
                <c:manualLayout>
                  <c:x val="0.00493933211639641"/>
                  <c:y val="-0.00426882661996497"/>
                </c:manualLayout>
              </c:layout>
              <c:numFmt formatCode="#,##0.00" sourceLinked="0"/>
              <c:txPr>
                <a:bodyPr rot="-2700000" wrap="non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 </c:separator>
            </c:dLbl>
            <c:dLbl>
              <c:idx val="2"/>
              <c:layout>
                <c:manualLayout>
                  <c:x val="0.00590572318264793"/>
                  <c:y val="-0.00722416812609461"/>
                </c:manualLayout>
              </c:layout>
              <c:numFmt formatCode="#,##0.00" sourceLinked="0"/>
              <c:txPr>
                <a:bodyPr rot="-2700000" wrap="non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 </c:separator>
            </c:dLbl>
            <c:txPr>
              <a:bodyPr rot="-2700000" wrap="non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3"/>
                <c:pt idx="0">
                  <c:v>2.6866858813215</c:v>
                </c:pt>
                <c:pt idx="1">
                  <c:v>2.7182970289612</c:v>
                </c:pt>
                <c:pt idx="2">
                  <c:v>2.85722835476777</c:v>
                </c:pt>
              </c:numCache>
            </c:numRef>
          </c:val>
        </c:ser>
        <c:ser>
          <c:idx val="4"/>
          <c:order val="4"/>
          <c:tx>
            <c:strRef>
              <c:f>label 4</c:f>
              <c:strCache>
                <c:ptCount val="1"/>
                <c:pt idx="0">
                  <c:v>собственные доходы бюджета Тяжинского муниципального округа (налоговые и неналоговые доходы, безвозмездные поступления)</c:v>
                </c:pt>
              </c:strCache>
            </c:strRef>
          </c:tx>
          <c:spPr>
            <a:gradFill>
              <a:gsLst>
                <a:gs pos="0">
                  <a:srgbClr val="5e437f"/>
                </a:gs>
                <a:gs pos="80000">
                  <a:srgbClr val="7b57a5"/>
                </a:gs>
                <a:gs pos="100000">
                  <a:srgbClr val="7b57a7"/>
                </a:gs>
              </a:gsLst>
              <a:lin ang="16200000"/>
            </a:gradFill>
            <a:ln w="0">
              <a:noFill/>
            </a:ln>
          </c:spPr>
          <c:invertIfNegative val="0"/>
          <c:dPt>
            <c:idx val="0"/>
            <c:invertIfNegative val="0"/>
            <c:spPr>
              <a:gradFill>
                <a:gsLst>
                  <a:gs pos="0">
                    <a:srgbClr val="5e437f"/>
                  </a:gs>
                  <a:gs pos="80000">
                    <a:srgbClr val="7b57a5"/>
                  </a:gs>
                  <a:gs pos="100000">
                    <a:srgbClr val="7b57a7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1"/>
            <c:invertIfNegative val="0"/>
            <c:spPr>
              <a:gradFill>
                <a:gsLst>
                  <a:gs pos="0">
                    <a:srgbClr val="5e437f"/>
                  </a:gs>
                  <a:gs pos="80000">
                    <a:srgbClr val="7b57a5"/>
                  </a:gs>
                  <a:gs pos="100000">
                    <a:srgbClr val="7b57a7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2"/>
            <c:invertIfNegative val="0"/>
            <c:spPr>
              <a:gradFill>
                <a:gsLst>
                  <a:gs pos="0">
                    <a:srgbClr val="5e437f"/>
                  </a:gs>
                  <a:gs pos="80000">
                    <a:srgbClr val="7b57a5"/>
                  </a:gs>
                  <a:gs pos="100000">
                    <a:srgbClr val="7b57a7"/>
                  </a:gs>
                </a:gsLst>
                <a:lin ang="16200000"/>
              </a:gradFill>
              <a:ln w="0">
                <a:noFill/>
              </a:ln>
            </c:spPr>
          </c:dPt>
          <c:dLbls>
            <c:numFmt formatCode="#,##0.00" sourceLinked="0"/>
            <c:dLbl>
              <c:idx val="0"/>
              <c:layout>
                <c:manualLayout>
                  <c:x val="0.0152158007904229"/>
                  <c:y val="7.07737423405394E-017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13947817391221"/>
                  <c:y val="-0.00386043054135547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13947817391221"/>
                  <c:y val="0"/>
                </c:manualLayout>
              </c:layout>
              <c:numFmt formatCode="#,##0.00" sourceLinked="0"/>
              <c:txPr>
                <a:bodyPr rot="-2700000"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rot="-2700000" wrap="square"/>
              <a:lstStyle/>
              <a:p>
                <a:pPr>
                  <a:defRPr b="0" sz="1000" strike="noStrike" u="none">
                    <a:solidFill>
                      <a:srgbClr val="000000"/>
                    </a:solidFill>
                    <a:uFillTx/>
                    <a:latin typeface="Calibri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4</c:f>
              <c:numCache>
                <c:formatCode>General</c:formatCode>
                <c:ptCount val="3"/>
                <c:pt idx="0">
                  <c:v>22.28</c:v>
                </c:pt>
                <c:pt idx="1">
                  <c:v>23.2431300367953</c:v>
                </c:pt>
                <c:pt idx="2">
                  <c:v>22.8694385610283</c:v>
                </c:pt>
              </c:numCache>
            </c:numRef>
          </c:val>
        </c:ser>
        <c:gapWidth val="150"/>
        <c:shape val="box"/>
        <c:axId val="40073820"/>
        <c:axId val="34044909"/>
        <c:axId val="0"/>
      </c:bar3DChart>
      <c:catAx>
        <c:axId val="400738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34044909"/>
        <c:crosses val="autoZero"/>
        <c:auto val="1"/>
        <c:lblAlgn val="ctr"/>
        <c:lblOffset val="100"/>
        <c:noMultiLvlLbl val="0"/>
      </c:catAx>
      <c:valAx>
        <c:axId val="34044909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b="0" sz="1300" strike="noStrike" u="none">
                    <a:solidFill>
                      <a:srgbClr val="000000"/>
                    </a:solidFill>
                    <a:uFillTx/>
                    <a:latin typeface="Arial"/>
                  </a:defRPr>
                </a:pPr>
                <a:r>
                  <a:rPr b="1" lang="ru-RU" sz="1000" strike="noStrike" u="none">
                    <a:solidFill>
                      <a:srgbClr val="000000"/>
                    </a:solidFill>
                    <a:uFillTx/>
                    <a:latin typeface="Calibri"/>
                  </a:rPr>
                  <a:t>Проценты</a:t>
                </a:r>
              </a:p>
            </c:rich>
          </c:tx>
          <c:layout>
            <c:manualLayout>
              <c:xMode val="edge"/>
              <c:yMode val="edge"/>
              <c:x val="0.0696566388407623"/>
              <c:y val="0.109051769400399"/>
            </c:manualLayout>
          </c:layout>
          <c:overlay val="0"/>
          <c:spPr>
            <a:noFill/>
            <a:ln w="0">
              <a:noFill/>
            </a:ln>
          </c:spPr>
        </c:title>
        <c:numFmt formatCode="#,##0.00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trike="noStrike" u="none">
                <a:solidFill>
                  <a:srgbClr val="000000"/>
                </a:solidFill>
                <a:uFillTx/>
                <a:latin typeface="Calibri"/>
              </a:defRPr>
            </a:pPr>
          </a:p>
        </c:txPr>
        <c:crossAx val="400738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0035436875828"/>
          <c:y val="0.186973180076628"/>
          <c:w val="0.262743413516609"/>
          <c:h val="0.393727078657836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000" strike="noStrike" u="none">
              <a:solidFill>
                <a:srgbClr val="000000"/>
              </a:solidFill>
              <a:uFillTx/>
              <a:latin typeface="Calibri"/>
            </a:defRPr>
          </a:pPr>
        </a:p>
      </c:txPr>
    </c:legend>
    <c:plotVisOnly val="1"/>
    <c:dispBlanksAs val="gap"/>
  </c:chart>
  <c:spPr>
    <a:noFill/>
    <a:ln w="9360">
      <a:solidFill>
        <a:srgbClr val="d9d9d9"/>
      </a:solidFill>
      <a:round/>
    </a:ln>
  </c:spPr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0"/>
      <c:rAngAx val="0"/>
      <c:perspective val="1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210712879086254"/>
          <c:y val="0.0702223708409965"/>
          <c:w val="0.978219771563608"/>
          <c:h val="0.735077746196288"/>
        </c:manualLayout>
      </c:layout>
      <c:pie3DChart>
        <c:varyColors val="1"/>
        <c:ser>
          <c:idx val="0"/>
          <c:order val="0"/>
          <c:spPr>
            <a:solidFill>
              <a:srgbClr val="e66c7d"/>
            </a:solidFill>
            <a:ln w="0">
              <a:solidFill>
                <a:srgbClr val="000000"/>
              </a:solidFill>
            </a:ln>
          </c:spPr>
          <c:explosion val="50"/>
          <c:dPt>
            <c:idx val="0"/>
            <c:explosion val="50"/>
            <c:spPr>
              <a:solidFill>
                <a:srgbClr val="e66c7d"/>
              </a:solidFill>
              <a:ln w="0">
                <a:solidFill>
                  <a:srgbClr val="000000"/>
                </a:solidFill>
              </a:ln>
            </c:spPr>
          </c:dPt>
          <c:dPt>
            <c:idx val="1"/>
            <c:explosion val="50"/>
            <c:spPr>
              <a:solidFill>
                <a:srgbClr val="f0ad00"/>
              </a:solidFill>
              <a:ln w="0">
                <a:solidFill>
                  <a:srgbClr val="000000"/>
                </a:solidFill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onstantia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
</c:separator>
            </c:dLbl>
            <c:dLbl>
              <c:idx val="1"/>
              <c:txPr>
                <a:bodyPr wrap="square"/>
                <a:lstStyle/>
                <a:p>
                  <a:pPr>
                    <a:defRPr b="0" sz="1000" strike="noStrike" u="none">
                      <a:solidFill>
                        <a:srgbClr val="000000"/>
                      </a:solidFill>
                      <a:uFillTx/>
                      <a:latin typeface="Constantia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
</c:separator>
            </c:dLbl>
            <c:txPr>
              <a:bodyPr wrap="square"/>
              <a:lstStyle/>
              <a:p>
                <a:pPr>
                  <a:defRPr b="0" sz="1600" strike="noStrike" u="none">
                    <a:solidFill>
                      <a:srgbClr val="000000"/>
                    </a:solidFill>
                    <a:uFillTx/>
                    <a:latin typeface="Constantia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eparator>
</c:separator>
            <c:showLeaderLines val="1"/>
          </c:dLbls>
          <c:cat>
            <c:strRef>
              <c:f>categories</c:f>
              <c:strCache>
                <c:ptCount val="2"/>
                <c:pt idx="0">
                  <c:v>Муниципальные программы</c:v>
                </c:pt>
                <c:pt idx="1">
                  <c:v>Непрограммное направление деятельности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1444491.4</c:v>
                </c:pt>
                <c:pt idx="1">
                  <c:v>27614.97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0931096229793706"/>
          <c:y val="0.764684132318631"/>
          <c:w val="0.453445090391738"/>
          <c:h val="0.1886103366987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000" strike="noStrike" u="none">
              <a:solidFill>
                <a:srgbClr val="000000"/>
              </a:solidFill>
              <a:uFillTx/>
              <a:latin typeface="Constantia"/>
            </a:defRPr>
          </a:pPr>
        </a:p>
      </c:txPr>
    </c:legend>
    <c:plotVisOnly val="1"/>
    <c:dispBlanksAs val="zero"/>
  </c:chart>
  <c:spPr>
    <a:noFill/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308577703665"/>
          <c:h val="0.998834498834499"/>
        </c:manualLayout>
      </c:layout>
      <c:barChart>
        <c:barDir val="col"/>
        <c:grouping val="clustered"/>
        <c:varyColors val="0"/>
        <c:axId val="77787655"/>
        <c:axId val="48196465"/>
      </c:barChart>
      <c:catAx>
        <c:axId val="77787655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48196465"/>
        <c:auto val="1"/>
        <c:lblAlgn val="ctr"/>
        <c:lblOffset val="100"/>
        <c:noMultiLvlLbl val="0"/>
      </c:catAx>
      <c:valAx>
        <c:axId val="48196465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77787655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278049164828238"/>
          <c:y val="0.232938825699354"/>
          <c:w val="0.700716987078475"/>
          <c:h val="0.710267445434983"/>
        </c:manualLayout>
      </c:layout>
      <c:barChart>
        <c:barDir val="col"/>
        <c:grouping val="clustered"/>
        <c:varyColors val="0"/>
        <c:axId val="57331433"/>
        <c:axId val="4785295"/>
      </c:barChart>
      <c:catAx>
        <c:axId val="57331433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4785295"/>
        <c:auto val="1"/>
        <c:lblAlgn val="ctr"/>
        <c:lblOffset val="100"/>
        <c:noMultiLvlLbl val="0"/>
      </c:catAx>
      <c:valAx>
        <c:axId val="4785295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57331433"/>
        <c:crossBetween val="midCat"/>
      </c:valAx>
      <c:spPr>
        <a:noFill/>
        <a:ln w="23760">
          <a:noFill/>
        </a:ln>
      </c:spPr>
    </c:plotArea>
    <c:plotVisOnly val="1"/>
    <c:dispBlanksAs val="zero"/>
  </c:chart>
  <c:spPr>
    <a:noFill/>
    <a:ln w="0">
      <a:noFill/>
    </a:ln>
  </c:spPr>
  <c:userShapes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278049164828238"/>
          <c:y val="0.233149171270718"/>
          <c:w val="0.700716987078475"/>
          <c:h val="0.710006138735421"/>
        </c:manualLayout>
      </c:layout>
      <c:barChart>
        <c:barDir val="col"/>
        <c:grouping val="clustered"/>
        <c:varyColors val="0"/>
        <c:axId val="47375409"/>
        <c:axId val="99751786"/>
      </c:barChart>
      <c:catAx>
        <c:axId val="47375409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99751786"/>
        <c:auto val="1"/>
        <c:lblAlgn val="ctr"/>
        <c:lblOffset val="100"/>
        <c:noMultiLvlLbl val="0"/>
      </c:catAx>
      <c:valAx>
        <c:axId val="99751786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47375409"/>
        <c:crossBetween val="midCat"/>
      </c:valAx>
      <c:spPr>
        <a:noFill/>
        <a:ln w="237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165893545090023"/>
          <c:y val="0.331050228310502"/>
          <c:w val="0.95990250805881"/>
          <c:h val="0.510437051532942"/>
        </c:manualLayout>
      </c:layout>
      <c:barChart>
        <c:barDir val="col"/>
        <c:grouping val="clustered"/>
        <c:varyColors val="0"/>
        <c:axId val="54888095"/>
        <c:axId val="37108847"/>
      </c:barChart>
      <c:catAx>
        <c:axId val="54888095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37108847"/>
        <c:auto val="1"/>
        <c:lblAlgn val="ctr"/>
        <c:lblOffset val="100"/>
        <c:noMultiLvlLbl val="0"/>
      </c:catAx>
      <c:valAx>
        <c:axId val="37108847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54888095"/>
        <c:crossBetween val="midCat"/>
      </c:valAx>
      <c:spPr>
        <a:noFill/>
        <a:ln w="219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27810789941921"/>
          <c:y val="0.232945932289035"/>
          <c:w val="0.700741934400913"/>
          <c:h val="0.71033350176857"/>
        </c:manualLayout>
      </c:layout>
      <c:barChart>
        <c:barDir val="col"/>
        <c:grouping val="clustered"/>
        <c:varyColors val="0"/>
        <c:axId val="91928646"/>
        <c:axId val="83891670"/>
      </c:barChart>
      <c:catAx>
        <c:axId val="91928646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83891670"/>
        <c:auto val="1"/>
        <c:lblAlgn val="ctr"/>
        <c:lblOffset val="100"/>
        <c:noMultiLvlLbl val="0"/>
      </c:catAx>
      <c:valAx>
        <c:axId val="83891670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91928646"/>
        <c:crossBetween val="midCat"/>
      </c:valAx>
      <c:spPr>
        <a:noFill/>
        <a:ln w="237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34627022229394"/>
          <c:y val="0.194293622910678"/>
          <c:w val="0.692379069673619"/>
          <c:h val="0.693122538060258"/>
        </c:manualLayout>
      </c:layout>
      <c:barChart>
        <c:barDir val="col"/>
        <c:grouping val="clustered"/>
        <c:varyColors val="0"/>
        <c:axId val="45171681"/>
        <c:axId val="81367655"/>
      </c:barChart>
      <c:catAx>
        <c:axId val="45171681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81367655"/>
        <c:auto val="1"/>
        <c:lblAlgn val="ctr"/>
        <c:lblOffset val="100"/>
        <c:noMultiLvlLbl val="0"/>
      </c:catAx>
      <c:valAx>
        <c:axId val="81367655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45171681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697785704963675"/>
          <c:y val="0.0232484479918916"/>
          <c:w val="0.856136076913038"/>
          <c:h val="0.85550487773977"/>
        </c:manualLayout>
      </c:layout>
      <c:barChart>
        <c:barDir val="col"/>
        <c:grouping val="clustered"/>
        <c:varyColors val="0"/>
        <c:axId val="64682379"/>
        <c:axId val="62440391"/>
      </c:barChart>
      <c:catAx>
        <c:axId val="64682379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62440391"/>
        <c:auto val="1"/>
        <c:lblAlgn val="ctr"/>
        <c:lblOffset val="100"/>
        <c:noMultiLvlLbl val="0"/>
      </c:catAx>
      <c:valAx>
        <c:axId val="62440391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64682379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trike="noStrike" u="none">
                <a:solidFill>
                  <a:srgbClr val="000000"/>
                </a:solidFill>
                <a:uFillTx/>
                <a:latin typeface="Arial"/>
              </a:defRPr>
            </a:pPr>
            <a:r>
              <a:rPr b="1" lang="ru-RU" sz="1200" strike="noStrike" u="none">
                <a:solidFill>
                  <a:srgbClr val="000000"/>
                </a:solidFill>
                <a:uFillTx/>
                <a:latin typeface="Calibri"/>
                <a:ea typeface="Calibri"/>
              </a:rPr>
              <a:t>Приложение №4 к пояснительной  записке
"Структура собственных  доходов бюджета Тяжинского муниципального округа на 2024 г</a:t>
            </a:r>
          </a:p>
        </c:rich>
      </c:tx>
      <c:layout>
        <c:manualLayout>
          <c:xMode val="edge"/>
          <c:yMode val="edge"/>
          <c:x val="0.384170174383644"/>
          <c:y val="0.00697674418604651"/>
        </c:manualLayout>
      </c:layout>
      <c:overlay val="0"/>
      <c:spPr>
        <a:noFill/>
        <a:ln w="2556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922279013830427"/>
          <c:y val="0.0662790697674419"/>
          <c:w val="0.85624624173181"/>
          <c:h val="0.834883720930233"/>
        </c:manualLayout>
      </c:layout>
      <c:barChart>
        <c:barDir val="col"/>
        <c:grouping val="clustered"/>
        <c:varyColors val="0"/>
        <c:axId val="54423714"/>
        <c:axId val="29974181"/>
      </c:barChart>
      <c:catAx>
        <c:axId val="54423714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29974181"/>
        <c:auto val="1"/>
        <c:lblAlgn val="ctr"/>
        <c:lblOffset val="100"/>
        <c:noMultiLvlLbl val="0"/>
      </c:catAx>
      <c:valAx>
        <c:axId val="29974181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54423714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24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195217052248505"/>
          <c:y val="0.192534109010319"/>
          <c:w val="0.719521705224851"/>
          <c:h val="0.61416995636817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 O</c:v>
                </c:pt>
              </c:strCache>
            </c:strRef>
          </c:tx>
          <c:spPr>
            <a:gradFill>
              <a:gsLst>
                <a:gs pos="0">
                  <a:srgbClr val="2e5f99"/>
                </a:gs>
                <a:gs pos="80000">
                  <a:srgbClr val="3c7ac7"/>
                </a:gs>
                <a:gs pos="100000">
                  <a:srgbClr val="397bca"/>
                </a:gs>
              </a:gsLst>
              <a:lin ang="16200000"/>
            </a:gradFill>
            <a:ln w="0">
              <a:noFill/>
            </a:ln>
          </c:spPr>
          <c:explosion val="17"/>
          <c:dPt>
            <c:idx val="0"/>
            <c:explosion val="16"/>
            <c:spPr>
              <a:gradFill>
                <a:gsLst>
                  <a:gs pos="0">
                    <a:srgbClr val="295488"/>
                  </a:gs>
                  <a:gs pos="80000">
                    <a:srgbClr val="356db0"/>
                  </a:gs>
                  <a:gs pos="100000">
                    <a:srgbClr val="336cb4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1"/>
            <c:explosion val="17"/>
            <c:spPr>
              <a:gradFill>
                <a:gsLst>
                  <a:gs pos="0">
                    <a:srgbClr val="8b2926"/>
                  </a:gs>
                  <a:gs pos="80000">
                    <a:srgbClr val="b43632"/>
                  </a:gs>
                  <a:gs pos="100000">
                    <a:srgbClr val="b73531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2"/>
            <c:explosion val="17"/>
            <c:spPr>
              <a:gradFill>
                <a:gsLst>
                  <a:gs pos="0">
                    <a:srgbClr val="698530"/>
                  </a:gs>
                  <a:gs pos="80000">
                    <a:srgbClr val="8aad3f"/>
                  </a:gs>
                  <a:gs pos="100000">
                    <a:srgbClr val="8bb03d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3"/>
            <c:explosion val="17"/>
            <c:spPr>
              <a:gradFill>
                <a:gsLst>
                  <a:gs pos="0">
                    <a:srgbClr val="553c71"/>
                  </a:gs>
                  <a:gs pos="80000">
                    <a:srgbClr val="6d4e93"/>
                  </a:gs>
                  <a:gs pos="100000">
                    <a:srgbClr val="6d4d95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4"/>
            <c:explosion val="17"/>
            <c:spPr>
              <a:gradFill>
                <a:gsLst>
                  <a:gs pos="0">
                    <a:srgbClr val="25798f"/>
                  </a:gs>
                  <a:gs pos="80000">
                    <a:srgbClr val="2f9dba"/>
                  </a:gs>
                  <a:gs pos="100000">
                    <a:srgbClr val="2d9fbe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5"/>
            <c:explosion val="17"/>
            <c:spPr>
              <a:gradFill>
                <a:gsLst>
                  <a:gs pos="0">
                    <a:srgbClr val="b6611c"/>
                  </a:gs>
                  <a:gs pos="80000">
                    <a:srgbClr val="ec7d25"/>
                  </a:gs>
                  <a:gs pos="100000">
                    <a:srgbClr val="f17e21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6"/>
            <c:explosion val="17"/>
            <c:spPr>
              <a:gradFill>
                <a:gsLst>
                  <a:gs pos="0">
                    <a:srgbClr val="667da0"/>
                  </a:gs>
                  <a:gs pos="80000">
                    <a:srgbClr val="85a1d0"/>
                  </a:gs>
                  <a:gs pos="100000">
                    <a:srgbClr val="85a1d2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7"/>
            <c:explosion val="17"/>
            <c:spPr>
              <a:gradFill>
                <a:gsLst>
                  <a:gs pos="0">
                    <a:srgbClr val="a26766"/>
                  </a:gs>
                  <a:gs pos="80000">
                    <a:srgbClr val="d28685"/>
                  </a:gs>
                  <a:gs pos="100000">
                    <a:srgbClr val="d48685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8"/>
            <c:explosion val="17"/>
            <c:spPr>
              <a:gradFill>
                <a:gsLst>
                  <a:gs pos="0">
                    <a:srgbClr val="8b9e6a"/>
                  </a:gs>
                  <a:gs pos="80000">
                    <a:srgbClr val="b4ce8a"/>
                  </a:gs>
                  <a:gs pos="100000">
                    <a:srgbClr val="b5d089"/>
                  </a:gs>
                </a:gsLst>
                <a:lin ang="16200000"/>
              </a:gradFill>
              <a:ln w="0">
                <a:noFill/>
              </a:ln>
            </c:spPr>
          </c:dPt>
          <c:dPt>
            <c:idx val="9"/>
            <c:explosion val="19"/>
            <c:spPr>
              <a:gradFill>
                <a:gsLst>
                  <a:gs pos="0">
                    <a:srgbClr val="7d6f91"/>
                  </a:gs>
                  <a:gs pos="80000">
                    <a:srgbClr val="a291bc"/>
                  </a:gs>
                  <a:gs pos="100000">
                    <a:srgbClr val="a390bd"/>
                  </a:gs>
                </a:gsLst>
                <a:lin ang="16200000"/>
              </a:gradFill>
              <a:ln w="0">
                <a:noFill/>
              </a:ln>
            </c:spPr>
          </c:dPt>
          <c:dLbls>
            <c:numFmt formatCode="0.0" sourceLinked="0"/>
            <c:dLbl>
              <c:idx val="0"/>
              <c:layout>
                <c:manualLayout>
                  <c:x val="0.173443634324173"/>
                  <c:y val="0.10652581182348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0000"/>
                      </a:solidFill>
                      <a:uFillTx/>
                      <a:latin typeface="Cali"/>
                    </a:defRPr>
                  </a:pPr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-0.119461581604038"/>
                  <c:y val="-0.12453164029975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2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-0.123317442512619"/>
                  <c:y val="-0.1632493755204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1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139687324733595"/>
                  <c:y val="0.276644462947544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-0.0192793045429052"/>
                  <c:y val="0.319525395503747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-0.113712843522154"/>
                  <c:y val="0.297408409658618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-0.229739203589456"/>
                  <c:y val="0.265611990008326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-0.261252103196859"/>
                  <c:y val="0.188072439633639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-0.270751542344363"/>
                  <c:y val="0.128590757701915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-0.247090577678071"/>
                  <c:y val="0.030391340549542"/>
                </c:manualLayout>
              </c:layout>
              <c:numFmt formatCode="0.0" sourceLinked="0"/>
              <c:txPr>
                <a:bodyPr wrap="square"/>
                <a:lstStyle/>
                <a:p>
                  <a:pPr>
                    <a:defRPr b="1" sz="1300" strike="noStrike" u="none">
                      <a:solidFill>
                        <a:srgbClr val="000000"/>
                      </a:solidFill>
                      <a:uFillTx/>
                      <a:latin typeface="Calibri"/>
                    </a:defRPr>
                  </a:pPr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2400" strike="noStrike" u="none">
                    <a:solidFill>
                      <a:srgbClr val="000000"/>
                    </a:solidFill>
                    <a:uFillTx/>
                    <a:latin typeface="Calibri"/>
                    <a:ea typeface="Calibri"/>
                  </a:defRPr>
                </a:pPr>
              </a:p>
            </c:txPr>
            <c:dLblPos val="ctr"/>
            <c:showLegendKey val="0"/>
            <c:showVal val="1"/>
            <c:showCatName val="1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доходы от оказания платных услуг и компенсаций затрат государства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56.7</c:v>
                </c:pt>
                <c:pt idx="1">
                  <c:v>9.6</c:v>
                </c:pt>
                <c:pt idx="2">
                  <c:v>12</c:v>
                </c:pt>
                <c:pt idx="3">
                  <c:v>2.9</c:v>
                </c:pt>
                <c:pt idx="4">
                  <c:v>10.9</c:v>
                </c:pt>
                <c:pt idx="5">
                  <c:v>7</c:v>
                </c:pt>
                <c:pt idx="6">
                  <c:v>0.1</c:v>
                </c:pt>
                <c:pt idx="7">
                  <c:v>0.3</c:v>
                </c:pt>
                <c:pt idx="8">
                  <c:v>0.2</c:v>
                </c:pt>
                <c:pt idx="9">
                  <c:v>0.3</c:v>
                </c:pt>
              </c:numCache>
            </c:numRef>
          </c:val>
        </c:ser>
      </c:pie3DChart>
    </c:plotArea>
    <c:plotVisOnly val="0"/>
    <c:dispBlanksAs val="zero"/>
  </c:chart>
  <c:spPr>
    <a:noFill/>
    <a:ln w="9360">
      <a:solidFill>
        <a:srgbClr val="d9d9d9"/>
      </a:solidFill>
      <a:round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"/>
          <c:y val="0.0107539450613676"/>
          <c:w val="0.999322304165836"/>
          <c:h val="0.984395090590298"/>
        </c:manualLayout>
      </c:layout>
      <c:barChart>
        <c:barDir val="col"/>
        <c:grouping val="clustered"/>
        <c:varyColors val="0"/>
        <c:axId val="75192961"/>
        <c:axId val="43248419"/>
      </c:barChart>
      <c:catAx>
        <c:axId val="75192961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43248419"/>
        <c:auto val="1"/>
        <c:lblAlgn val="ctr"/>
        <c:lblOffset val="100"/>
        <c:noMultiLvlLbl val="0"/>
      </c:catAx>
      <c:valAx>
        <c:axId val="43248419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75192961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19564764247301"/>
          <c:y val="0.0809458275991493"/>
          <c:w val="0.762538041439113"/>
          <c:h val="0.749280620542975"/>
        </c:manualLayout>
      </c:layout>
      <c:barChart>
        <c:barDir val="col"/>
        <c:grouping val="clustered"/>
        <c:varyColors val="0"/>
        <c:axId val="84049179"/>
        <c:axId val="14871223"/>
      </c:barChart>
      <c:catAx>
        <c:axId val="84049179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14871223"/>
        <c:auto val="1"/>
        <c:lblAlgn val="ctr"/>
        <c:lblOffset val="100"/>
        <c:noMultiLvlLbl val="0"/>
      </c:catAx>
      <c:valAx>
        <c:axId val="14871223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84049179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13334662148694"/>
          <c:y val="0.108160123171671"/>
          <c:w val="0.844169822603149"/>
          <c:h val="0.827724623336633"/>
        </c:manualLayout>
      </c:layout>
      <c:barChart>
        <c:barDir val="col"/>
        <c:grouping val="clustered"/>
        <c:varyColors val="0"/>
        <c:axId val="6447994"/>
        <c:axId val="14398276"/>
      </c:barChart>
      <c:catAx>
        <c:axId val="6447994"/>
        <c:scaling>
          <c:orientation val="minMax"/>
        </c:scaling>
        <c:delete val="0"/>
        <c:axPos val="b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14398276"/>
        <c:auto val="1"/>
        <c:lblAlgn val="ctr"/>
        <c:lblOffset val="100"/>
        <c:noMultiLvlLbl val="0"/>
      </c:catAx>
      <c:valAx>
        <c:axId val="14398276"/>
        <c:scaling>
          <c:orientation val="minMax"/>
        </c:scaling>
        <c:delete val="0"/>
        <c:axPos val="l"/>
        <c:numFmt formatCode="General" sourceLinked="1"/>
        <c:tickLblPos val="none"/>
        <c:spPr>
          <a:ln w="0">
            <a:noFill/>
          </a:ln>
        </c:spPr>
        <c:txPr>
          <a:bodyPr/>
          <a:lstStyle/>
          <a:p>
            <a:pPr>
              <a:defRPr b="0" sz="1800"/>
            </a:pPr>
          </a:p>
        </c:txPr>
        <c:crossAx val="6447994"/>
        <c:crossBetween val="midCat"/>
      </c:valAx>
      <c:spPr>
        <a:noFill/>
        <a:ln w="25560">
          <a:noFill/>
        </a:ln>
      </c:spPr>
    </c:plotArea>
    <c:plotVisOnly val="1"/>
    <c:dispBlanksAs val="zero"/>
  </c:chart>
  <c:spPr>
    <a:noFill/>
    <a:ln w="0">
      <a:noFill/>
    </a:ln>
  </c:spPr>
</c:chartSpace>
</file>

<file path=ppt/drawings/_rels/drawing1.xml.rels><?xml version="1.0" encoding="UTF-8"?>
<Relationships xmlns="http://schemas.openxmlformats.org/package/2006/relationships"><Relationship Id="rId1" Type="http://schemas.openxmlformats.org/officeDocument/2006/relationships/image" Target="../media/image18.jpeg"/>
</Relationships>
</file>

<file path=ppt/drawings/drawing1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</cdr:x>
      <cdr:y>0.0102213341530895</cdr:y>
    </cdr:from>
    <cdr:to>
      <cdr:x>0.998660573589663</cdr:x>
      <cdr:y>0.995696280356594</cdr:y>
    </cdr:to>
    <cdr:pic>
      <cdr:nvPicPr>
        <cdr:cNvPr id="1459" name="Рисунок 1" descr=""/>
        <cdr:cNvPicPr/>
      </cdr:nvPicPr>
      <cdr:blipFill>
        <a:blip r:embed="rId1"/>
        <a:stretch/>
      </cdr:blipFill>
      <cdr:spPr>
        <a:xfrm>
          <a:off x="0" y="47880"/>
          <a:ext cx="9126000" cy="4616280"/>
        </a:xfrm>
        <a:prstGeom prst="rect">
          <a:avLst/>
        </a:prstGeom>
        <a:noFill/>
        <a:ln w="0">
          <a:noFill/>
        </a:ln>
      </cdr:spPr>
    </cdr:pic>
  </cdr:relSizeAnchor>
</c:userShape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9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перемещения страницы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Для правки формата примечаний щёлкните мышью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&lt;верхний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40" name="PlaceHolder 4"/>
          <p:cNvSpPr>
            <a:spLocks noGrp="1"/>
          </p:cNvSpPr>
          <p:nvPr>
            <p:ph type="dt" idx="58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41" name="PlaceHolder 5"/>
          <p:cNvSpPr>
            <a:spLocks noGrp="1"/>
          </p:cNvSpPr>
          <p:nvPr>
            <p:ph type="ftr" idx="58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42" name="PlaceHolder 6"/>
          <p:cNvSpPr>
            <a:spLocks noGrp="1"/>
          </p:cNvSpPr>
          <p:nvPr>
            <p:ph type="sldNum" idx="58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2C11DF6B-E548-4E1A-960E-D6D9286C141A}" type="slidenum"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44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5" name="PlaceHolder 3"/>
          <p:cNvSpPr>
            <a:spLocks noGrp="1"/>
          </p:cNvSpPr>
          <p:nvPr>
            <p:ph type="sldNum" idx="583"/>
          </p:nvPr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/>
                </a:solidFill>
                <a:uFillTx/>
                <a:latin typeface="Constantia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2680F10-D91C-4E57-9792-AA846781E534}" type="slidenum">
              <a:rPr b="0" lang="ru-RU" sz="1200" strike="noStrike" u="none">
                <a:solidFill>
                  <a:schemeClr val="dk1"/>
                </a:solidFill>
                <a:uFillTx/>
                <a:latin typeface="Constantia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47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8" name="PlaceHolder 3"/>
          <p:cNvSpPr>
            <a:spLocks noGrp="1"/>
          </p:cNvSpPr>
          <p:nvPr>
            <p:ph type="sldNum" idx="584"/>
          </p:nvPr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/>
                </a:solidFill>
                <a:uFillTx/>
                <a:latin typeface="Constantia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9510D08-CCC4-4D18-B209-BAC76C7A6AB4}" type="slidenum">
              <a:rPr b="0" lang="ru-RU" sz="1200" strike="noStrike" u="none">
                <a:solidFill>
                  <a:schemeClr val="dk1"/>
                </a:solidFill>
                <a:uFillTx/>
                <a:latin typeface="Constantia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50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51" name="Номер слайда 3"/>
          <p:cNvSpPr/>
          <p:nvPr/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B42470B-F35B-4A3E-9D41-C826D35AE942}" type="slidenum">
              <a:rPr b="0" lang="ru-RU" sz="1200" strike="noStrike" u="none">
                <a:solidFill>
                  <a:schemeClr val="dk1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53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54" name="PlaceHolder 3"/>
          <p:cNvSpPr>
            <a:spLocks noGrp="1"/>
          </p:cNvSpPr>
          <p:nvPr>
            <p:ph type="sldNum" idx="585"/>
          </p:nvPr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/>
                </a:solidFill>
                <a:uFillTx/>
                <a:latin typeface="Constantia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979EBB-7CF2-4A35-A2FA-AF20BD83642F}" type="slidenum">
              <a:rPr b="0" lang="ru-RU" sz="1200" strike="noStrike" u="none">
                <a:solidFill>
                  <a:schemeClr val="dk1"/>
                </a:solidFill>
                <a:uFillTx/>
                <a:latin typeface="Constantia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56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57" name="Номер слайда 3"/>
          <p:cNvSpPr/>
          <p:nvPr/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5055671-343B-4925-86A6-94FBCF0DF0E5}" type="slidenum">
              <a:rPr b="0" lang="ru-RU" sz="1200" strike="noStrike" u="none">
                <a:solidFill>
                  <a:schemeClr val="dk1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59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0" name="Номер слайда 3"/>
          <p:cNvSpPr/>
          <p:nvPr/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2EE9E2B-DD4F-431D-816B-F2D2DB4492E6}" type="slidenum">
              <a:rPr b="0" lang="ru-RU" sz="1200" strike="noStrike" u="none">
                <a:solidFill>
                  <a:schemeClr val="dk1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62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3" name="Номер слайда 3"/>
          <p:cNvSpPr/>
          <p:nvPr/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66BE29C-24D4-45E9-840A-A292FEF68CC2}" type="slidenum">
              <a:rPr b="0" lang="ru-RU" sz="1200" strike="noStrike" u="none">
                <a:solidFill>
                  <a:schemeClr val="dk1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65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6" name="Номер слайда 3"/>
          <p:cNvSpPr/>
          <p:nvPr/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7A7E56D-E2AC-4F31-9DF3-4F3F3B3B724C}" type="slidenum">
              <a:rPr b="0" lang="ru-RU" sz="1200" strike="noStrike" u="none">
                <a:solidFill>
                  <a:schemeClr val="dk1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68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69" name="Номер слайда 3"/>
          <p:cNvSpPr/>
          <p:nvPr/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06EE682-AC27-40A1-B940-888380FA68FA}" type="slidenum">
              <a:rPr b="0" lang="ru-RU" sz="1200" strike="noStrike" u="none">
                <a:solidFill>
                  <a:schemeClr val="dk1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71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2" name="Номер слайда 1"/>
          <p:cNvSpPr/>
          <p:nvPr/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F71BD81-7A9A-4694-8095-B37C54551AA8}" type="slidenum">
              <a:rPr b="0" lang="ru-RU" sz="1200" strike="noStrike" u="none">
                <a:solidFill>
                  <a:schemeClr val="dk1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PlaceHolder 1"/>
          <p:cNvSpPr>
            <a:spLocks noGrp="1"/>
          </p:cNvSpPr>
          <p:nvPr>
            <p:ph type="sldImg"/>
          </p:nvPr>
        </p:nvSpPr>
        <p:spPr>
          <a:xfrm>
            <a:off x="896760" y="746280"/>
            <a:ext cx="4961160" cy="3721320"/>
          </a:xfrm>
          <a:prstGeom prst="rect">
            <a:avLst/>
          </a:prstGeom>
          <a:ln w="0">
            <a:noFill/>
          </a:ln>
        </p:spPr>
      </p:sp>
      <p:sp>
        <p:nvSpPr>
          <p:cNvPr id="1574" name="PlaceHolder 2"/>
          <p:cNvSpPr>
            <a:spLocks noGrp="1"/>
          </p:cNvSpPr>
          <p:nvPr>
            <p:ph type="body"/>
          </p:nvPr>
        </p:nvSpPr>
        <p:spPr>
          <a:xfrm>
            <a:off x="676080" y="4722840"/>
            <a:ext cx="5402880" cy="44679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75" name="Номер слайда 3"/>
          <p:cNvSpPr/>
          <p:nvPr/>
        </p:nvSpPr>
        <p:spPr>
          <a:xfrm>
            <a:off x="3829680" y="9443520"/>
            <a:ext cx="292356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E55AD3B-D9A2-4341-9E75-821472979AF8}" type="slidenum">
              <a:rPr b="0" lang="ru-RU" sz="1200" strike="noStrike" u="none">
                <a:solidFill>
                  <a:schemeClr val="dk1"/>
                </a:solidFill>
                <a:uFillTx/>
                <a:latin typeface="Arial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0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1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2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3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4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5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6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7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8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9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1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2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3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4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5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6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7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8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9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0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2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3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4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5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6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7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8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9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0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3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4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5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6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7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8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9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0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1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3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4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5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6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7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8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9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0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1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2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4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5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6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7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8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9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0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1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2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3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5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6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7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8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9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0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1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2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3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4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6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7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8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9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0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1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2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3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4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5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7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9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0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1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2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3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4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5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6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8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9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0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1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2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3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1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2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3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4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5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6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7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5D632AA-0153-407D-A973-7753591922E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997E08AC-A4C3-4126-AE75-78DCB90105D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6"/>
          </p:nvPr>
        </p:nvSpPr>
        <p:spPr/>
        <p:txBody>
          <a:bodyPr/>
          <a:p>
            <a:fld id="{55327CDB-3682-4503-A170-67BD170CBA1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6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9"/>
          </p:nvPr>
        </p:nvSpPr>
        <p:spPr/>
        <p:txBody>
          <a:bodyPr/>
          <a:p>
            <a:fld id="{E5377AB4-2D2F-4CEB-887E-DF4680786DF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2"/>
          </p:nvPr>
        </p:nvSpPr>
        <p:spPr/>
        <p:txBody>
          <a:bodyPr/>
          <a:p>
            <a:fld id="{C1D83008-C63B-4100-AD2C-0EFD3B6FD3D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7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5"/>
          </p:nvPr>
        </p:nvSpPr>
        <p:spPr/>
        <p:txBody>
          <a:bodyPr/>
          <a:p>
            <a:fld id="{00F3BF19-D879-41E8-83E7-C45B0117CCB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7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7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8"/>
          </p:nvPr>
        </p:nvSpPr>
        <p:spPr/>
        <p:txBody>
          <a:bodyPr/>
          <a:p>
            <a:fld id="{4634EB24-76C7-4972-B61A-4A239DB80D6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7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81"/>
          </p:nvPr>
        </p:nvSpPr>
        <p:spPr/>
        <p:txBody>
          <a:bodyPr/>
          <a:p>
            <a:fld id="{29FED7F3-07BF-4734-85C7-6C092FC3C7C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8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84"/>
          </p:nvPr>
        </p:nvSpPr>
        <p:spPr/>
        <p:txBody>
          <a:bodyPr/>
          <a:p>
            <a:fld id="{16768937-BC08-459B-8389-9320D8B8074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87"/>
          </p:nvPr>
        </p:nvSpPr>
        <p:spPr/>
        <p:txBody>
          <a:bodyPr/>
          <a:p>
            <a:fld id="{EB3F37C5-CAE3-4BB1-8851-5578EAC73A2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8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90"/>
          </p:nvPr>
        </p:nvSpPr>
        <p:spPr/>
        <p:txBody>
          <a:bodyPr/>
          <a:p>
            <a:fld id="{02679457-8F8E-43E3-BCF5-1B8235AFD89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9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93"/>
          </p:nvPr>
        </p:nvSpPr>
        <p:spPr/>
        <p:txBody>
          <a:bodyPr/>
          <a:p>
            <a:fld id="{4E591B60-1575-496F-8F1F-4CE47A2BA26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9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4E54D03A-3BE6-44EF-A381-32F0CA76CB6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96"/>
          </p:nvPr>
        </p:nvSpPr>
        <p:spPr/>
        <p:txBody>
          <a:bodyPr/>
          <a:p>
            <a:fld id="{1CF53981-1597-47CC-A5D3-C8C336DA5A4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9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99"/>
          </p:nvPr>
        </p:nvSpPr>
        <p:spPr/>
        <p:txBody>
          <a:bodyPr/>
          <a:p>
            <a:fld id="{01FAF0BE-D661-4612-BF96-0353C6C196C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0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0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2"/>
          </p:nvPr>
        </p:nvSpPr>
        <p:spPr/>
        <p:txBody>
          <a:bodyPr/>
          <a:p>
            <a:fld id="{03FE8A4E-1942-4693-B959-C8F5B435568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0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5"/>
          </p:nvPr>
        </p:nvSpPr>
        <p:spPr/>
        <p:txBody>
          <a:bodyPr/>
          <a:p>
            <a:fld id="{CE659E7E-EB9C-4394-8A40-AC91C9FE0FD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0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0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8"/>
          </p:nvPr>
        </p:nvSpPr>
        <p:spPr/>
        <p:txBody>
          <a:bodyPr/>
          <a:p>
            <a:fld id="{11C278D5-460C-47FB-8778-7622DF1DD84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11"/>
          </p:nvPr>
        </p:nvSpPr>
        <p:spPr/>
        <p:txBody>
          <a:bodyPr/>
          <a:p>
            <a:fld id="{D5DC8CFE-29C6-4021-868A-7C712CDC23C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14"/>
          </p:nvPr>
        </p:nvSpPr>
        <p:spPr/>
        <p:txBody>
          <a:bodyPr/>
          <a:p>
            <a:fld id="{EC44B64B-C517-4A3C-A40E-A8FDB160FDA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17"/>
          </p:nvPr>
        </p:nvSpPr>
        <p:spPr/>
        <p:txBody>
          <a:bodyPr/>
          <a:p>
            <a:fld id="{578A46C5-2262-442A-9462-0CF091EA36E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0"/>
          </p:nvPr>
        </p:nvSpPr>
        <p:spPr/>
        <p:txBody>
          <a:bodyPr/>
          <a:p>
            <a:fld id="{8E9E6A56-A8CC-4B12-9860-ECCCAF15FC3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23"/>
          </p:nvPr>
        </p:nvSpPr>
        <p:spPr/>
        <p:txBody>
          <a:bodyPr/>
          <a:p>
            <a:fld id="{6222910C-A12B-46A3-BD3E-07648E04BA6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E94AB585-A65C-4891-A800-0CB7F4EB6A1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0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26"/>
          </p:nvPr>
        </p:nvSpPr>
        <p:spPr/>
        <p:txBody>
          <a:bodyPr/>
          <a:p>
            <a:fld id="{02C1343F-71C1-49C3-8EC1-1828CD47580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9"/>
          </p:nvPr>
        </p:nvSpPr>
        <p:spPr/>
        <p:txBody>
          <a:bodyPr/>
          <a:p>
            <a:fld id="{98CA374F-788B-4A86-BF14-F50F3E52F16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2"/>
          </p:nvPr>
        </p:nvSpPr>
        <p:spPr/>
        <p:txBody>
          <a:bodyPr/>
          <a:p>
            <a:fld id="{46CA8986-6033-4496-8799-B1E38930C29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5"/>
          </p:nvPr>
        </p:nvSpPr>
        <p:spPr/>
        <p:txBody>
          <a:bodyPr/>
          <a:p>
            <a:fld id="{E1BD0687-87AD-49FB-990A-117B3C078EF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3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38"/>
          </p:nvPr>
        </p:nvSpPr>
        <p:spPr/>
        <p:txBody>
          <a:bodyPr/>
          <a:p>
            <a:fld id="{B806208D-3548-4C53-8529-871308BAF62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3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41"/>
          </p:nvPr>
        </p:nvSpPr>
        <p:spPr/>
        <p:txBody>
          <a:bodyPr/>
          <a:p>
            <a:fld id="{F54FD40F-5212-4432-9A28-A8A803F8EA5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4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44"/>
          </p:nvPr>
        </p:nvSpPr>
        <p:spPr/>
        <p:txBody>
          <a:bodyPr/>
          <a:p>
            <a:fld id="{9B94F6B0-6625-41D9-8557-EA353BEE1C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4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47"/>
          </p:nvPr>
        </p:nvSpPr>
        <p:spPr/>
        <p:txBody>
          <a:bodyPr/>
          <a:p>
            <a:fld id="{0EB775D1-2A39-4594-B8EB-E7660A6828E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4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50"/>
          </p:nvPr>
        </p:nvSpPr>
        <p:spPr/>
        <p:txBody>
          <a:bodyPr/>
          <a:p>
            <a:fld id="{1ECA1D8A-D2C6-42FA-A4AA-CFDCCAB309C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5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3"/>
          </p:nvPr>
        </p:nvSpPr>
        <p:spPr/>
        <p:txBody>
          <a:bodyPr/>
          <a:p>
            <a:fld id="{94D8D472-BDFE-443E-84FB-3F46A2BCE36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5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6DBE14D0-A817-464C-B33E-9CEFA7C2119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6"/>
          </p:nvPr>
        </p:nvSpPr>
        <p:spPr/>
        <p:txBody>
          <a:bodyPr/>
          <a:p>
            <a:fld id="{A49E6D42-1BAB-45ED-AAF6-2D7AD9A1F00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5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59"/>
          </p:nvPr>
        </p:nvSpPr>
        <p:spPr/>
        <p:txBody>
          <a:bodyPr/>
          <a:p>
            <a:fld id="{5809BCB2-2EB0-4164-8937-CFCD745530B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6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2"/>
          </p:nvPr>
        </p:nvSpPr>
        <p:spPr/>
        <p:txBody>
          <a:bodyPr/>
          <a:p>
            <a:fld id="{84156FF7-1945-41C1-8362-3F34F65B658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6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5"/>
          </p:nvPr>
        </p:nvSpPr>
        <p:spPr/>
        <p:txBody>
          <a:bodyPr/>
          <a:p>
            <a:fld id="{70FE585B-45F6-4FB0-98DE-DFD1D09F826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6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68"/>
          </p:nvPr>
        </p:nvSpPr>
        <p:spPr/>
        <p:txBody>
          <a:bodyPr/>
          <a:p>
            <a:fld id="{BC6DC81C-4A7F-454A-8D00-959EDCA04FF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6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7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71"/>
          </p:nvPr>
        </p:nvSpPr>
        <p:spPr/>
        <p:txBody>
          <a:bodyPr/>
          <a:p>
            <a:fld id="{1369F17E-0C69-49B6-8F81-F33C873E8FC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7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7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74"/>
          </p:nvPr>
        </p:nvSpPr>
        <p:spPr/>
        <p:txBody>
          <a:bodyPr/>
          <a:p>
            <a:fld id="{3AABADEA-57C4-411A-89E0-4882439744F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7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5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7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77"/>
          </p:nvPr>
        </p:nvSpPr>
        <p:spPr/>
        <p:txBody>
          <a:bodyPr/>
          <a:p>
            <a:fld id="{D066BF6B-C2C6-4445-8701-4C6829A0A4F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7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7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0"/>
          </p:nvPr>
        </p:nvSpPr>
        <p:spPr/>
        <p:txBody>
          <a:bodyPr/>
          <a:p>
            <a:fld id="{1A5AD379-148E-4AB5-8F79-8A20423C723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8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3"/>
          </p:nvPr>
        </p:nvSpPr>
        <p:spPr/>
        <p:txBody>
          <a:bodyPr/>
          <a:p>
            <a:fld id="{8A05337F-D013-47D5-A175-11B38EFFF5F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8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06ED8A41-28CD-45B8-8AAF-FE82A83B109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8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86"/>
          </p:nvPr>
        </p:nvSpPr>
        <p:spPr/>
        <p:txBody>
          <a:bodyPr/>
          <a:p>
            <a:fld id="{0E6FDD39-D47F-41D6-A4C3-1BD77293C3B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8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8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89"/>
          </p:nvPr>
        </p:nvSpPr>
        <p:spPr/>
        <p:txBody>
          <a:bodyPr/>
          <a:p>
            <a:fld id="{5A6E2EB4-D2DE-4929-83C9-9CB1F264DB2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9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9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92"/>
          </p:nvPr>
        </p:nvSpPr>
        <p:spPr/>
        <p:txBody>
          <a:bodyPr/>
          <a:p>
            <a:fld id="{5D0122EF-82EC-4CF9-AA50-93C6CADAA94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9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5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9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95"/>
          </p:nvPr>
        </p:nvSpPr>
        <p:spPr/>
        <p:txBody>
          <a:bodyPr/>
          <a:p>
            <a:fld id="{43EEE0B1-C271-4315-9DB0-09F385B1C51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9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9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98"/>
          </p:nvPr>
        </p:nvSpPr>
        <p:spPr/>
        <p:txBody>
          <a:bodyPr/>
          <a:p>
            <a:fld id="{22B02536-6963-4BD0-A0CA-7D1466053E2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9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01"/>
          </p:nvPr>
        </p:nvSpPr>
        <p:spPr/>
        <p:txBody>
          <a:bodyPr/>
          <a:p>
            <a:fld id="{239E5235-D9A6-466A-A5EF-B1673114CC9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0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1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0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04"/>
          </p:nvPr>
        </p:nvSpPr>
        <p:spPr/>
        <p:txBody>
          <a:bodyPr/>
          <a:p>
            <a:fld id="{84F45F2A-9903-45F9-8754-55E55352746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0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0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07"/>
          </p:nvPr>
        </p:nvSpPr>
        <p:spPr/>
        <p:txBody>
          <a:bodyPr/>
          <a:p>
            <a:fld id="{068806E0-B1BD-4AB1-96B2-9EF48147C9E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0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0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10"/>
          </p:nvPr>
        </p:nvSpPr>
        <p:spPr/>
        <p:txBody>
          <a:bodyPr/>
          <a:p>
            <a:fld id="{A79AA126-1AA1-47F6-BCB2-DCF66ACB6B9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13"/>
          </p:nvPr>
        </p:nvSpPr>
        <p:spPr/>
        <p:txBody>
          <a:bodyPr/>
          <a:p>
            <a:fld id="{74157AFE-FC92-48CB-A36F-8969DB820D9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1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FA96B767-5EBC-4320-B7FF-0841D6B0EA3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16"/>
          </p:nvPr>
        </p:nvSpPr>
        <p:spPr/>
        <p:txBody>
          <a:bodyPr/>
          <a:p>
            <a:fld id="{D6B9F0A5-39F1-42A3-B924-19EC01E6538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19"/>
          </p:nvPr>
        </p:nvSpPr>
        <p:spPr/>
        <p:txBody>
          <a:bodyPr/>
          <a:p>
            <a:fld id="{3690B3DF-77A4-4F77-8DDD-19FAE76A673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22"/>
          </p:nvPr>
        </p:nvSpPr>
        <p:spPr/>
        <p:txBody>
          <a:bodyPr/>
          <a:p>
            <a:fld id="{14363F3D-DD32-4800-9287-85781125F8E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9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25"/>
          </p:nvPr>
        </p:nvSpPr>
        <p:spPr/>
        <p:txBody>
          <a:bodyPr/>
          <a:p>
            <a:fld id="{392DA57F-8A0A-49AE-B752-E66177BD163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28"/>
          </p:nvPr>
        </p:nvSpPr>
        <p:spPr/>
        <p:txBody>
          <a:bodyPr/>
          <a:p>
            <a:fld id="{26671317-9629-48C3-BAC7-0D1499664BB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3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31"/>
          </p:nvPr>
        </p:nvSpPr>
        <p:spPr/>
        <p:txBody>
          <a:bodyPr/>
          <a:p>
            <a:fld id="{B4AA577B-A413-454C-A23C-CF374C72DA6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34"/>
          </p:nvPr>
        </p:nvSpPr>
        <p:spPr/>
        <p:txBody>
          <a:bodyPr/>
          <a:p>
            <a:fld id="{7AF46400-09DF-4A1F-8836-0D25B91CEAD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3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3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37"/>
          </p:nvPr>
        </p:nvSpPr>
        <p:spPr/>
        <p:txBody>
          <a:bodyPr/>
          <a:p>
            <a:fld id="{5B71461F-DCC0-45AF-A677-87761B9AF1A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3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3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40"/>
          </p:nvPr>
        </p:nvSpPr>
        <p:spPr/>
        <p:txBody>
          <a:bodyPr/>
          <a:p>
            <a:fld id="{BF5876CA-688F-4D24-A0A2-230D9834DE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4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3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4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43"/>
          </p:nvPr>
        </p:nvSpPr>
        <p:spPr/>
        <p:txBody>
          <a:bodyPr/>
          <a:p>
            <a:fld id="{2B01A5B7-AEC6-4234-AC68-3082331D10C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4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3E1100F4-CC95-4E1C-B9A4-67598E2D70A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4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46"/>
          </p:nvPr>
        </p:nvSpPr>
        <p:spPr/>
        <p:txBody>
          <a:bodyPr/>
          <a:p>
            <a:fld id="{CB656496-3772-41C8-9B64-052EC219E86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4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4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49"/>
          </p:nvPr>
        </p:nvSpPr>
        <p:spPr/>
        <p:txBody>
          <a:bodyPr/>
          <a:p>
            <a:fld id="{D78A206A-629E-47AB-9DCD-FF4BF6EC9B3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5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9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5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52"/>
          </p:nvPr>
        </p:nvSpPr>
        <p:spPr/>
        <p:txBody>
          <a:bodyPr/>
          <a:p>
            <a:fld id="{1C6C67E5-EF8A-44E1-BDD4-317ED53A083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5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5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55"/>
          </p:nvPr>
        </p:nvSpPr>
        <p:spPr/>
        <p:txBody>
          <a:bodyPr/>
          <a:p>
            <a:fld id="{89B547D5-B1D5-4691-9FC5-78AAED49893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5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1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4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5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58"/>
          </p:nvPr>
        </p:nvSpPr>
        <p:spPr/>
        <p:txBody>
          <a:bodyPr/>
          <a:p>
            <a:fld id="{2B3BB46C-7609-4899-A3E6-6004C8F5DC6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5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61"/>
          </p:nvPr>
        </p:nvSpPr>
        <p:spPr/>
        <p:txBody>
          <a:bodyPr/>
          <a:p>
            <a:fld id="{5A205951-C2A4-4E90-BAE8-27D06833DE9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6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64"/>
          </p:nvPr>
        </p:nvSpPr>
        <p:spPr/>
        <p:txBody>
          <a:bodyPr/>
          <a:p>
            <a:fld id="{22F8B45E-570D-435E-95F8-C498478314C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6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9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6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67"/>
          </p:nvPr>
        </p:nvSpPr>
        <p:spPr/>
        <p:txBody>
          <a:bodyPr/>
          <a:p>
            <a:fld id="{BCA6BC18-4FAA-43CB-812E-F08938650EB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6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1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6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70"/>
          </p:nvPr>
        </p:nvSpPr>
        <p:spPr/>
        <p:txBody>
          <a:bodyPr/>
          <a:p>
            <a:fld id="{31D00319-79CE-4E35-944C-AAE3EE2E449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7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7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73"/>
          </p:nvPr>
        </p:nvSpPr>
        <p:spPr/>
        <p:txBody>
          <a:bodyPr/>
          <a:p>
            <a:fld id="{36858B97-BB04-4391-B4D4-14939AF512C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7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DE1F453F-08D3-4BF6-986B-9438B7C5E4A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7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76"/>
          </p:nvPr>
        </p:nvSpPr>
        <p:spPr/>
        <p:txBody>
          <a:bodyPr/>
          <a:p>
            <a:fld id="{6AE80E55-3D18-42A6-A408-D31F1E9E60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7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7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79"/>
          </p:nvPr>
        </p:nvSpPr>
        <p:spPr/>
        <p:txBody>
          <a:bodyPr/>
          <a:p>
            <a:fld id="{D596B4D7-EFA1-457E-8CDF-3BB9A14F556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8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8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82"/>
          </p:nvPr>
        </p:nvSpPr>
        <p:spPr/>
        <p:txBody>
          <a:bodyPr/>
          <a:p>
            <a:fld id="{F188F2A1-80EA-40FD-B373-FC0818AB45D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8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8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85"/>
          </p:nvPr>
        </p:nvSpPr>
        <p:spPr/>
        <p:txBody>
          <a:bodyPr/>
          <a:p>
            <a:fld id="{964A393C-26FB-40AA-985E-996821A2C80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8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88"/>
          </p:nvPr>
        </p:nvSpPr>
        <p:spPr/>
        <p:txBody>
          <a:bodyPr/>
          <a:p>
            <a:fld id="{C3923CFE-D55F-4A8C-BD3A-6DDD96B63C4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91"/>
          </p:nvPr>
        </p:nvSpPr>
        <p:spPr/>
        <p:txBody>
          <a:bodyPr/>
          <a:p>
            <a:fld id="{08BA54A4-11EE-4854-9FDB-DAAE995327C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9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1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9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94"/>
          </p:nvPr>
        </p:nvSpPr>
        <p:spPr/>
        <p:txBody>
          <a:bodyPr/>
          <a:p>
            <a:fld id="{BD94836F-49EF-4897-B709-B86C303066B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9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1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7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9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97"/>
          </p:nvPr>
        </p:nvSpPr>
        <p:spPr/>
        <p:txBody>
          <a:bodyPr/>
          <a:p>
            <a:fld id="{99DAF992-AA14-411E-AD01-D4AB6DE48BF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9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9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0"/>
          </p:nvPr>
        </p:nvSpPr>
        <p:spPr/>
        <p:txBody>
          <a:bodyPr/>
          <a:p>
            <a:fld id="{09AF96A9-30A9-4223-A460-434EF978C84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0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1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0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03"/>
          </p:nvPr>
        </p:nvSpPr>
        <p:spPr/>
        <p:txBody>
          <a:bodyPr/>
          <a:p>
            <a:fld id="{79CECAF2-C3DD-401D-B1C8-4A1DAFB3FC8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0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E0C47415-779B-408F-B404-A85314B3DA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1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0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06"/>
          </p:nvPr>
        </p:nvSpPr>
        <p:spPr/>
        <p:txBody>
          <a:bodyPr/>
          <a:p>
            <a:fld id="{46E10EC5-B8B8-497D-8B52-0CDD2CC1C1D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0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1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5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0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09"/>
          </p:nvPr>
        </p:nvSpPr>
        <p:spPr/>
        <p:txBody>
          <a:bodyPr/>
          <a:p>
            <a:fld id="{26A2F972-1D36-45BD-A454-C1209C27E89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12"/>
          </p:nvPr>
        </p:nvSpPr>
        <p:spPr/>
        <p:txBody>
          <a:bodyPr/>
          <a:p>
            <a:fld id="{0DEE41F3-AEA8-41CF-9B5A-C46F0BDF388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15"/>
          </p:nvPr>
        </p:nvSpPr>
        <p:spPr/>
        <p:txBody>
          <a:bodyPr/>
          <a:p>
            <a:fld id="{739D6D44-ABC4-462F-9D29-62409175159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18"/>
          </p:nvPr>
        </p:nvSpPr>
        <p:spPr/>
        <p:txBody>
          <a:bodyPr/>
          <a:p>
            <a:fld id="{AC8DC7EE-CD9F-4340-9654-F3A357990E7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21"/>
          </p:nvPr>
        </p:nvSpPr>
        <p:spPr/>
        <p:txBody>
          <a:bodyPr/>
          <a:p>
            <a:fld id="{B87799C8-82F4-4318-BA14-428F4A55921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24"/>
          </p:nvPr>
        </p:nvSpPr>
        <p:spPr/>
        <p:txBody>
          <a:bodyPr/>
          <a:p>
            <a:fld id="{EBDDA535-DE37-478B-922A-C6BE9827BF1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27"/>
          </p:nvPr>
        </p:nvSpPr>
        <p:spPr/>
        <p:txBody>
          <a:bodyPr/>
          <a:p>
            <a:fld id="{273CCBDE-DC6E-4596-8781-F2FC0A89557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2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1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3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30"/>
          </p:nvPr>
        </p:nvSpPr>
        <p:spPr/>
        <p:txBody>
          <a:bodyPr/>
          <a:p>
            <a:fld id="{FFEDC930-D802-4A94-A7F8-1BEEAA5E072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3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1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33"/>
          </p:nvPr>
        </p:nvSpPr>
        <p:spPr/>
        <p:txBody>
          <a:bodyPr/>
          <a:p>
            <a:fld id="{30CA11E5-6932-4F01-9D7C-E27081E887E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3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6"/>
          </p:nvPr>
        </p:nvSpPr>
        <p:spPr/>
        <p:txBody>
          <a:bodyPr/>
          <a:p>
            <a:fld id="{4070F556-3F5F-4157-815A-3E0293E24EB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36"/>
          </p:nvPr>
        </p:nvSpPr>
        <p:spPr/>
        <p:txBody>
          <a:bodyPr/>
          <a:p>
            <a:fld id="{89AACEEB-7C86-4D4C-9748-9C241687ED6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3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39"/>
          </p:nvPr>
        </p:nvSpPr>
        <p:spPr/>
        <p:txBody>
          <a:bodyPr/>
          <a:p>
            <a:fld id="{E92E44B4-0FBF-405E-974B-D7840737F76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4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42"/>
          </p:nvPr>
        </p:nvSpPr>
        <p:spPr/>
        <p:txBody>
          <a:bodyPr/>
          <a:p>
            <a:fld id="{A6A74AAD-D562-4258-8778-64D9322333B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4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4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45"/>
          </p:nvPr>
        </p:nvSpPr>
        <p:spPr/>
        <p:txBody>
          <a:bodyPr/>
          <a:p>
            <a:fld id="{45CF3030-FE6A-4027-BD6A-D4A1CE4E57A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4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48"/>
          </p:nvPr>
        </p:nvSpPr>
        <p:spPr/>
        <p:txBody>
          <a:bodyPr/>
          <a:p>
            <a:fld id="{60CAF76A-E28E-4E76-A20B-465AF8D63D7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4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1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5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51"/>
          </p:nvPr>
        </p:nvSpPr>
        <p:spPr/>
        <p:txBody>
          <a:bodyPr/>
          <a:p>
            <a:fld id="{18C94767-B4D8-4227-838F-B6B2C2F1640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5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1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5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54"/>
          </p:nvPr>
        </p:nvSpPr>
        <p:spPr/>
        <p:txBody>
          <a:bodyPr/>
          <a:p>
            <a:fld id="{DB6F3A97-0623-4890-A063-3F2914C5994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5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1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4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5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57"/>
          </p:nvPr>
        </p:nvSpPr>
        <p:spPr/>
        <p:txBody>
          <a:bodyPr/>
          <a:p>
            <a:fld id="{DE2CF69D-BE45-4B83-AC78-F8085C312AA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5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5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60"/>
          </p:nvPr>
        </p:nvSpPr>
        <p:spPr/>
        <p:txBody>
          <a:bodyPr/>
          <a:p>
            <a:fld id="{84A93B5F-7BC6-4425-8333-F3CA4010DFB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6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1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6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63"/>
          </p:nvPr>
        </p:nvSpPr>
        <p:spPr/>
        <p:txBody>
          <a:bodyPr/>
          <a:p>
            <a:fld id="{8465C642-F895-4D0E-A688-E2F22CD7F71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6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7E29FD1-AB62-4ADE-8E11-861F486F916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DDB94BEE-7703-4D20-9BC3-41837379340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6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66"/>
          </p:nvPr>
        </p:nvSpPr>
        <p:spPr/>
        <p:txBody>
          <a:bodyPr/>
          <a:p>
            <a:fld id="{4DE9D118-D149-442F-8FE3-400ADD35E0D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6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6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69"/>
          </p:nvPr>
        </p:nvSpPr>
        <p:spPr/>
        <p:txBody>
          <a:bodyPr/>
          <a:p>
            <a:fld id="{561ACF50-A602-47E3-B191-ED819E75001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7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72"/>
          </p:nvPr>
        </p:nvSpPr>
        <p:spPr/>
        <p:txBody>
          <a:bodyPr/>
          <a:p>
            <a:fld id="{64E389F5-700B-4537-92A4-8C880F38FDE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7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75"/>
          </p:nvPr>
        </p:nvSpPr>
        <p:spPr/>
        <p:txBody>
          <a:bodyPr/>
          <a:p>
            <a:fld id="{F1B7D4B9-05AD-47DF-A7DA-0C5531A9F42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7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78"/>
          </p:nvPr>
        </p:nvSpPr>
        <p:spPr/>
        <p:txBody>
          <a:bodyPr/>
          <a:p>
            <a:fld id="{DFE65B20-D98F-430A-B7D3-497CE910801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7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AC732049-F714-4860-AE8E-EB9987F39A4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5"/>
          </p:nvPr>
        </p:nvSpPr>
        <p:spPr/>
        <p:txBody>
          <a:bodyPr/>
          <a:p>
            <a:fld id="{0ED48FAA-355D-4FD5-B09C-91A6A890DC8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8"/>
          </p:nvPr>
        </p:nvSpPr>
        <p:spPr/>
        <p:txBody>
          <a:bodyPr/>
          <a:p>
            <a:fld id="{4E9A77FE-8898-40FC-919B-EE4A12C9EA9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1"/>
          </p:nvPr>
        </p:nvSpPr>
        <p:spPr/>
        <p:txBody>
          <a:bodyPr/>
          <a:p>
            <a:fld id="{87C2DF79-5858-4B95-A1DE-A3B8A65BBB8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4"/>
          </p:nvPr>
        </p:nvSpPr>
        <p:spPr/>
        <p:txBody>
          <a:bodyPr/>
          <a:p>
            <a:fld id="{7813FA72-9BAA-4E18-BBE3-87DD81F4D60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7"/>
          </p:nvPr>
        </p:nvSpPr>
        <p:spPr/>
        <p:txBody>
          <a:bodyPr/>
          <a:p>
            <a:fld id="{12936B34-6ED8-49A6-B3AD-A17D69BE9FE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0"/>
          </p:nvPr>
        </p:nvSpPr>
        <p:spPr/>
        <p:txBody>
          <a:bodyPr/>
          <a:p>
            <a:fld id="{4D0ACA7A-9EEA-4150-A7BA-AAC178F4683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3"/>
          </p:nvPr>
        </p:nvSpPr>
        <p:spPr/>
        <p:txBody>
          <a:bodyPr/>
          <a:p>
            <a:fld id="{941B3876-DEF6-45DD-ABA5-EED4FF4C8C5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6"/>
          </p:nvPr>
        </p:nvSpPr>
        <p:spPr/>
        <p:txBody>
          <a:bodyPr/>
          <a:p>
            <a:fld id="{94B1F572-E3D6-489B-95A5-99785BAEFFD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6D858D3-9739-4716-A821-E8B1D618889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9"/>
          </p:nvPr>
        </p:nvSpPr>
        <p:spPr/>
        <p:txBody>
          <a:bodyPr/>
          <a:p>
            <a:fld id="{9E32F329-2A82-46F9-A2BD-B4E4C795FFB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2"/>
          </p:nvPr>
        </p:nvSpPr>
        <p:spPr/>
        <p:txBody>
          <a:bodyPr/>
          <a:p>
            <a:fld id="{CCB545B0-04DF-46B9-97B5-6EDA32BCAF0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5"/>
          </p:nvPr>
        </p:nvSpPr>
        <p:spPr/>
        <p:txBody>
          <a:bodyPr/>
          <a:p>
            <a:fld id="{A4F6E3F1-2B37-4D07-97EA-CFCC3ADFB14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8"/>
          </p:nvPr>
        </p:nvSpPr>
        <p:spPr/>
        <p:txBody>
          <a:bodyPr/>
          <a:p>
            <a:fld id="{6F9A281A-C1CF-4EDD-8A8C-20748A2E7A4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1"/>
          </p:nvPr>
        </p:nvSpPr>
        <p:spPr/>
        <p:txBody>
          <a:bodyPr/>
          <a:p>
            <a:fld id="{A85A6057-4ABB-4441-9936-48BE6311E5B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4"/>
          </p:nvPr>
        </p:nvSpPr>
        <p:spPr/>
        <p:txBody>
          <a:bodyPr/>
          <a:p>
            <a:fld id="{B3421F36-2490-4487-AEC4-66626E8E492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7"/>
          </p:nvPr>
        </p:nvSpPr>
        <p:spPr/>
        <p:txBody>
          <a:bodyPr/>
          <a:p>
            <a:fld id="{1C2236BD-E6FD-4FC6-BFEE-F38371F939E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0"/>
          </p:nvPr>
        </p:nvSpPr>
        <p:spPr/>
        <p:txBody>
          <a:bodyPr/>
          <a:p>
            <a:fld id="{FF5174EA-2445-42A1-BD45-0C97311C48D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3"/>
          </p:nvPr>
        </p:nvSpPr>
        <p:spPr/>
        <p:txBody>
          <a:bodyPr/>
          <a:p>
            <a:fld id="{6CA74449-BE19-40E0-8F59-8A919DAA290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6"/>
          </p:nvPr>
        </p:nvSpPr>
        <p:spPr/>
        <p:txBody>
          <a:bodyPr/>
          <a:p>
            <a:fld id="{45F5A341-B68F-47AC-B677-05AA3DD7D38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5F23078-760D-470C-9F2A-15B9795C9DF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9"/>
          </p:nvPr>
        </p:nvSpPr>
        <p:spPr/>
        <p:txBody>
          <a:bodyPr/>
          <a:p>
            <a:fld id="{F364FA7D-7BEF-45C0-A3AD-4E6434F35BD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2"/>
          </p:nvPr>
        </p:nvSpPr>
        <p:spPr/>
        <p:txBody>
          <a:bodyPr/>
          <a:p>
            <a:fld id="{0B484EE6-79C2-4D3E-AE5F-77BC9D5A0EE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5"/>
          </p:nvPr>
        </p:nvSpPr>
        <p:spPr/>
        <p:txBody>
          <a:bodyPr/>
          <a:p>
            <a:fld id="{8D2F29AA-AB28-44B3-980E-53331EF3BCD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8"/>
          </p:nvPr>
        </p:nvSpPr>
        <p:spPr/>
        <p:txBody>
          <a:bodyPr/>
          <a:p>
            <a:fld id="{941970B0-1249-47B4-8D4C-4915A174B5C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1"/>
          </p:nvPr>
        </p:nvSpPr>
        <p:spPr/>
        <p:txBody>
          <a:bodyPr/>
          <a:p>
            <a:fld id="{FFE880AB-972E-444F-B1EF-F46858AEF84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4"/>
          </p:nvPr>
        </p:nvSpPr>
        <p:spPr/>
        <p:txBody>
          <a:bodyPr/>
          <a:p>
            <a:fld id="{8C836D44-51C9-4B11-AB60-DA7B7F0ECAE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7"/>
          </p:nvPr>
        </p:nvSpPr>
        <p:spPr/>
        <p:txBody>
          <a:bodyPr/>
          <a:p>
            <a:fld id="{D5E3169B-F0BC-41AA-B344-CDE714D416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0"/>
          </p:nvPr>
        </p:nvSpPr>
        <p:spPr/>
        <p:txBody>
          <a:bodyPr/>
          <a:p>
            <a:fld id="{66EBB671-014D-4AC9-9C32-AD822533962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4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3"/>
          </p:nvPr>
        </p:nvSpPr>
        <p:spPr/>
        <p:txBody>
          <a:bodyPr/>
          <a:p>
            <a:fld id="{A2B69B42-080A-4388-A247-0F00FC3F576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4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6"/>
          </p:nvPr>
        </p:nvSpPr>
        <p:spPr/>
        <p:txBody>
          <a:bodyPr/>
          <a:p>
            <a:fld id="{E01FE670-4E78-44A7-8ED6-D814F545B98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4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7043AF92-B3AF-4E68-8A84-09628A056E3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9"/>
          </p:nvPr>
        </p:nvSpPr>
        <p:spPr/>
        <p:txBody>
          <a:bodyPr/>
          <a:p>
            <a:fld id="{E954705D-B677-4612-99E1-C3DE7BD451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2"/>
          </p:nvPr>
        </p:nvSpPr>
        <p:spPr/>
        <p:txBody>
          <a:bodyPr/>
          <a:p>
            <a:fld id="{253569BF-B043-4878-9F79-08B9222EECD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5"/>
          </p:nvPr>
        </p:nvSpPr>
        <p:spPr/>
        <p:txBody>
          <a:bodyPr/>
          <a:p>
            <a:fld id="{E4CDF121-07DA-4824-AE09-70CB000EC91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5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5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8"/>
          </p:nvPr>
        </p:nvSpPr>
        <p:spPr/>
        <p:txBody>
          <a:bodyPr/>
          <a:p>
            <a:fld id="{FF60DAFA-8136-47F7-871D-C414A4D23C8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61"/>
          </p:nvPr>
        </p:nvSpPr>
        <p:spPr/>
        <p:txBody>
          <a:bodyPr/>
          <a:p>
            <a:fld id="{AD57EF18-FBFD-4069-9710-88CBE69C6F9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64"/>
          </p:nvPr>
        </p:nvSpPr>
        <p:spPr/>
        <p:txBody>
          <a:bodyPr/>
          <a:p>
            <a:fld id="{7B0A74BA-8FC1-41E4-895E-DAB4254D368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67"/>
          </p:nvPr>
        </p:nvSpPr>
        <p:spPr/>
        <p:txBody>
          <a:bodyPr/>
          <a:p>
            <a:fld id="{E6F1CEA3-69F9-4794-AC55-95600AB90A7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0"/>
          </p:nvPr>
        </p:nvSpPr>
        <p:spPr/>
        <p:txBody>
          <a:bodyPr/>
          <a:p>
            <a:fld id="{AA2D1F8E-0A0C-4D0A-A3CB-E26F0016505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7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3"/>
          </p:nvPr>
        </p:nvSpPr>
        <p:spPr/>
        <p:txBody>
          <a:bodyPr/>
          <a:p>
            <a:fld id="{78E32DB6-9A31-4EDB-8DF8-FFE145A0F3F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7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6"/>
          </p:nvPr>
        </p:nvSpPr>
        <p:spPr/>
        <p:txBody>
          <a:bodyPr/>
          <a:p>
            <a:fld id="{22092446-50E1-4840-AB1F-67383ECA0C2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9556C225-3104-481B-910B-978A1D6D7E0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9"/>
          </p:nvPr>
        </p:nvSpPr>
        <p:spPr/>
        <p:txBody>
          <a:bodyPr/>
          <a:p>
            <a:fld id="{3F4AFAEE-A6D2-4A3B-ADA4-E0F976B2C7C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2"/>
          </p:nvPr>
        </p:nvSpPr>
        <p:spPr/>
        <p:txBody>
          <a:bodyPr/>
          <a:p>
            <a:fld id="{F2E303DB-50A7-4AF3-AA17-B73A317B0D9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5"/>
          </p:nvPr>
        </p:nvSpPr>
        <p:spPr/>
        <p:txBody>
          <a:bodyPr/>
          <a:p>
            <a:fld id="{BCA9B7C0-9055-4643-8FB1-AA9CBF3D5F1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C3B0163B-250F-43F2-A746-6910ACF97EC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7E123E64-B818-4A22-B9A0-B7D5653A856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5FD2089C-FC87-4424-B2CD-055A7F8B5D2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3394D449-7448-419A-AECD-F1871E76802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D3EA9E89-B188-4AEA-A03D-0F2C1036B83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3526CA43-17D1-4C03-81C0-3B3853EE31B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8D599FB6-9C30-43A7-8B2F-512BEECECFF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44C753A3-C291-4483-9BC0-975F1DAFE3B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B716E052-4054-4883-9883-139F0621DED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2AD2A2B4-343C-4592-9470-B9870D00272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83A99871-F019-4E75-90FB-7C95D6B4D69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9AF9112B-E747-4EF3-B056-4A17AF527AB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8"/>
          </p:nvPr>
        </p:nvSpPr>
        <p:spPr/>
        <p:txBody>
          <a:bodyPr/>
          <a:p>
            <a:fld id="{B98347CC-C204-4735-A415-B18628B52EB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91"/>
          </p:nvPr>
        </p:nvSpPr>
        <p:spPr/>
        <p:txBody>
          <a:bodyPr/>
          <a:p>
            <a:fld id="{CCD96D7F-FB7B-40C8-98C2-B0568E7292E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9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4"/>
          </p:nvPr>
        </p:nvSpPr>
        <p:spPr/>
        <p:txBody>
          <a:bodyPr/>
          <a:p>
            <a:fld id="{4D8DF860-5929-4CB3-8676-4CEC3CC9FA8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97"/>
          </p:nvPr>
        </p:nvSpPr>
        <p:spPr/>
        <p:txBody>
          <a:bodyPr/>
          <a:p>
            <a:fld id="{B130AFE1-6569-435D-BD29-9A58110787C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0"/>
          </p:nvPr>
        </p:nvSpPr>
        <p:spPr/>
        <p:txBody>
          <a:bodyPr/>
          <a:p>
            <a:fld id="{2C702D8B-6B45-46A8-8F88-ACBB812692F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0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3"/>
          </p:nvPr>
        </p:nvSpPr>
        <p:spPr/>
        <p:txBody>
          <a:bodyPr/>
          <a:p>
            <a:fld id="{929D7433-A467-478F-A0DC-014CA504F8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0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5C929253-DC81-4D26-8F50-429DF8A73BF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6"/>
          </p:nvPr>
        </p:nvSpPr>
        <p:spPr/>
        <p:txBody>
          <a:bodyPr/>
          <a:p>
            <a:fld id="{637A4A2D-AE5F-46CB-AF27-D1AE5B10F3E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0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9"/>
          </p:nvPr>
        </p:nvSpPr>
        <p:spPr/>
        <p:txBody>
          <a:bodyPr/>
          <a:p>
            <a:fld id="{0FF97FEE-FFD9-485B-AC7A-FCE65B4A0FC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2"/>
          </p:nvPr>
        </p:nvSpPr>
        <p:spPr/>
        <p:txBody>
          <a:bodyPr/>
          <a:p>
            <a:fld id="{00F592F3-0C39-4027-A059-A6B1FE07E23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5"/>
          </p:nvPr>
        </p:nvSpPr>
        <p:spPr/>
        <p:txBody>
          <a:bodyPr/>
          <a:p>
            <a:fld id="{61B2901D-10F0-4F2A-BDFE-4583E458DF0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8"/>
          </p:nvPr>
        </p:nvSpPr>
        <p:spPr/>
        <p:txBody>
          <a:bodyPr/>
          <a:p>
            <a:fld id="{A594AEE8-C304-44F0-A1DA-079ACC280E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21"/>
          </p:nvPr>
        </p:nvSpPr>
        <p:spPr/>
        <p:txBody>
          <a:bodyPr/>
          <a:p>
            <a:fld id="{490DB1DA-D56D-4765-B0D2-016B96A5E23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24"/>
          </p:nvPr>
        </p:nvSpPr>
        <p:spPr/>
        <p:txBody>
          <a:bodyPr/>
          <a:p>
            <a:fld id="{14FF2904-F9F6-4FA2-A80D-1D6AF36A4D0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2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27"/>
          </p:nvPr>
        </p:nvSpPr>
        <p:spPr/>
        <p:txBody>
          <a:bodyPr/>
          <a:p>
            <a:fld id="{6CB194DE-0107-444B-80BA-C83BA6A90A7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0"/>
          </p:nvPr>
        </p:nvSpPr>
        <p:spPr/>
        <p:txBody>
          <a:bodyPr/>
          <a:p>
            <a:fld id="{09244CC9-C88E-453F-964D-ACDAA2D0095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3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x" preserve="1">
  <p:cSld name="Обычный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3"/>
          </p:nvPr>
        </p:nvSpPr>
        <p:spPr/>
        <p:txBody>
          <a:bodyPr/>
          <a:p>
            <a:fld id="{E0DE8043-2A71-4E53-9752-D09AE4DE561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3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E12DB36D-9DC2-420B-ACEE-08DE6F9FA6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Обычный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6"/>
          </p:nvPr>
        </p:nvSpPr>
        <p:spPr/>
        <p:txBody>
          <a:bodyPr/>
          <a:p>
            <a:fld id="{10A2CC8E-7B01-47F4-BEF2-DDD66A4A8C3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3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bl" preserve="1">
  <p:cSld name="Обычный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9"/>
          </p:nvPr>
        </p:nvSpPr>
        <p:spPr/>
        <p:txBody>
          <a:bodyPr/>
          <a:p>
            <a:fld id="{0B0879E9-C721-457D-9EAE-5D6C2D6E385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4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2"/>
          </p:nvPr>
        </p:nvSpPr>
        <p:spPr/>
        <p:txBody>
          <a:bodyPr/>
          <a:p>
            <a:fld id="{77CE35DE-2679-4F65-8B4A-AEEF5166E27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4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4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5"/>
          </p:nvPr>
        </p:nvSpPr>
        <p:spPr/>
        <p:txBody>
          <a:bodyPr/>
          <a:p>
            <a:fld id="{BDF19252-D18E-49EE-AD58-F3F8650DEB8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4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chart" preserve="1">
  <p:cSld name="Обычный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8"/>
          </p:nvPr>
        </p:nvSpPr>
        <p:spPr/>
        <p:txBody>
          <a:bodyPr/>
          <a:p>
            <a:fld id="{D0A96FF8-BB62-4AF9-B28E-01D25C81D3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4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Обычный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51"/>
          </p:nvPr>
        </p:nvSpPr>
        <p:spPr/>
        <p:txBody>
          <a:bodyPr/>
          <a:p>
            <a:fld id="{D7CAE14D-A0C7-4C5C-81CA-C4A2806D9DA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Обычный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54"/>
          </p:nvPr>
        </p:nvSpPr>
        <p:spPr/>
        <p:txBody>
          <a:bodyPr/>
          <a:p>
            <a:fld id="{3A66373B-2DF7-49DB-B6AF-EB7239A8A2E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Обычный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57"/>
          </p:nvPr>
        </p:nvSpPr>
        <p:spPr/>
        <p:txBody>
          <a:bodyPr/>
          <a:p>
            <a:fld id="{2AF36E20-FA85-4ED6-9982-378ECD930D8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5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Media" preserve="1">
  <p:cSld name="Обычный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0"/>
          </p:nvPr>
        </p:nvSpPr>
        <p:spPr/>
        <p:txBody>
          <a:bodyPr/>
          <a:p>
            <a:fld id="{BC83A7CA-073D-41FD-ADC8-8DFB6AF75A4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6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3"/>
          </p:nvPr>
        </p:nvSpPr>
        <p:spPr/>
        <p:txBody>
          <a:bodyPr/>
          <a:p>
            <a:fld id="{545102CD-488A-46B9-B484-E44419B6C51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6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00.xml.rels><?xml version="1.0" encoding="UTF-8"?>
<Relationships xmlns="http://schemas.openxmlformats.org/package/2006/relationships"><Relationship Id="rId1" Type="http://schemas.openxmlformats.org/officeDocument/2006/relationships/theme" Target="../theme/theme100.xml"/><Relationship Id="rId2" Type="http://schemas.openxmlformats.org/officeDocument/2006/relationships/slideLayout" Target="../slideLayouts/slideLayout111.xml"/>
</Relationships>
</file>

<file path=ppt/slideMasters/_rels/slideMaster101.xml.rels><?xml version="1.0" encoding="UTF-8"?>
<Relationships xmlns="http://schemas.openxmlformats.org/package/2006/relationships"><Relationship Id="rId1" Type="http://schemas.openxmlformats.org/officeDocument/2006/relationships/theme" Target="../theme/theme101.xml"/><Relationship Id="rId2" Type="http://schemas.openxmlformats.org/officeDocument/2006/relationships/slideLayout" Target="../slideLayouts/slideLayout112.xml"/>
</Relationships>
</file>

<file path=ppt/slideMasters/_rels/slideMaster102.xml.rels><?xml version="1.0" encoding="UTF-8"?>
<Relationships xmlns="http://schemas.openxmlformats.org/package/2006/relationships"><Relationship Id="rId1" Type="http://schemas.openxmlformats.org/officeDocument/2006/relationships/theme" Target="../theme/theme102.xml"/><Relationship Id="rId2" Type="http://schemas.openxmlformats.org/officeDocument/2006/relationships/slideLayout" Target="../slideLayouts/slideLayout113.xml"/>
</Relationships>
</file>

<file path=ppt/slideMasters/_rels/slideMaster103.xml.rels><?xml version="1.0" encoding="UTF-8"?>
<Relationships xmlns="http://schemas.openxmlformats.org/package/2006/relationships"><Relationship Id="rId1" Type="http://schemas.openxmlformats.org/officeDocument/2006/relationships/theme" Target="../theme/theme103.xml"/><Relationship Id="rId2" Type="http://schemas.openxmlformats.org/officeDocument/2006/relationships/slideLayout" Target="../slideLayouts/slideLayout114.xml"/>
</Relationships>
</file>

<file path=ppt/slideMasters/_rels/slideMaster104.xml.rels><?xml version="1.0" encoding="UTF-8"?>
<Relationships xmlns="http://schemas.openxmlformats.org/package/2006/relationships"><Relationship Id="rId1" Type="http://schemas.openxmlformats.org/officeDocument/2006/relationships/theme" Target="../theme/theme104.xml"/><Relationship Id="rId2" Type="http://schemas.openxmlformats.org/officeDocument/2006/relationships/slideLayout" Target="../slideLayouts/slideLayout115.xml"/>
</Relationships>
</file>

<file path=ppt/slideMasters/_rels/slideMaster105.xml.rels><?xml version="1.0" encoding="UTF-8"?>
<Relationships xmlns="http://schemas.openxmlformats.org/package/2006/relationships"><Relationship Id="rId1" Type="http://schemas.openxmlformats.org/officeDocument/2006/relationships/theme" Target="../theme/theme105.xml"/><Relationship Id="rId2" Type="http://schemas.openxmlformats.org/officeDocument/2006/relationships/slideLayout" Target="../slideLayouts/slideLayout116.xml"/>
</Relationships>
</file>

<file path=ppt/slideMasters/_rels/slideMaster106.xml.rels><?xml version="1.0" encoding="UTF-8"?>
<Relationships xmlns="http://schemas.openxmlformats.org/package/2006/relationships"><Relationship Id="rId1" Type="http://schemas.openxmlformats.org/officeDocument/2006/relationships/theme" Target="../theme/theme106.xml"/><Relationship Id="rId2" Type="http://schemas.openxmlformats.org/officeDocument/2006/relationships/slideLayout" Target="../slideLayouts/slideLayout117.xml"/>
</Relationships>
</file>

<file path=ppt/slideMasters/_rels/slideMaster107.xml.rels><?xml version="1.0" encoding="UTF-8"?>
<Relationships xmlns="http://schemas.openxmlformats.org/package/2006/relationships"><Relationship Id="rId1" Type="http://schemas.openxmlformats.org/officeDocument/2006/relationships/theme" Target="../theme/theme107.xml"/><Relationship Id="rId2" Type="http://schemas.openxmlformats.org/officeDocument/2006/relationships/slideLayout" Target="../slideLayouts/slideLayout118.xml"/>
</Relationships>
</file>

<file path=ppt/slideMasters/_rels/slideMaster108.xml.rels><?xml version="1.0" encoding="UTF-8"?>
<Relationships xmlns="http://schemas.openxmlformats.org/package/2006/relationships"><Relationship Id="rId1" Type="http://schemas.openxmlformats.org/officeDocument/2006/relationships/theme" Target="../theme/theme108.xml"/><Relationship Id="rId2" Type="http://schemas.openxmlformats.org/officeDocument/2006/relationships/slideLayout" Target="../slideLayouts/slideLayout119.xml"/>
</Relationships>
</file>

<file path=ppt/slideMasters/_rels/slideMaster109.xml.rels><?xml version="1.0" encoding="UTF-8"?>
<Relationships xmlns="http://schemas.openxmlformats.org/package/2006/relationships"><Relationship Id="rId1" Type="http://schemas.openxmlformats.org/officeDocument/2006/relationships/theme" Target="../theme/theme109.xml"/><Relationship Id="rId2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10.xml.rels><?xml version="1.0" encoding="UTF-8"?>
<Relationships xmlns="http://schemas.openxmlformats.org/package/2006/relationships"><Relationship Id="rId1" Type="http://schemas.openxmlformats.org/officeDocument/2006/relationships/theme" Target="../theme/theme110.xml"/><Relationship Id="rId2" Type="http://schemas.openxmlformats.org/officeDocument/2006/relationships/slideLayout" Target="../slideLayouts/slideLayout121.xml"/>
</Relationships>
</file>

<file path=ppt/slideMasters/_rels/slideMaster111.xml.rels><?xml version="1.0" encoding="UTF-8"?>
<Relationships xmlns="http://schemas.openxmlformats.org/package/2006/relationships"><Relationship Id="rId1" Type="http://schemas.openxmlformats.org/officeDocument/2006/relationships/theme" Target="../theme/theme111.xml"/><Relationship Id="rId2" Type="http://schemas.openxmlformats.org/officeDocument/2006/relationships/slideLayout" Target="../slideLayouts/slideLayout122.xml"/>
</Relationships>
</file>

<file path=ppt/slideMasters/_rels/slideMaster112.xml.rels><?xml version="1.0" encoding="UTF-8"?>
<Relationships xmlns="http://schemas.openxmlformats.org/package/2006/relationships"><Relationship Id="rId1" Type="http://schemas.openxmlformats.org/officeDocument/2006/relationships/theme" Target="../theme/theme112.xml"/><Relationship Id="rId2" Type="http://schemas.openxmlformats.org/officeDocument/2006/relationships/slideLayout" Target="../slideLayouts/slideLayout123.xml"/>
</Relationships>
</file>

<file path=ppt/slideMasters/_rels/slideMaster113.xml.rels><?xml version="1.0" encoding="UTF-8"?>
<Relationships xmlns="http://schemas.openxmlformats.org/package/2006/relationships"><Relationship Id="rId1" Type="http://schemas.openxmlformats.org/officeDocument/2006/relationships/theme" Target="../theme/theme113.xml"/><Relationship Id="rId2" Type="http://schemas.openxmlformats.org/officeDocument/2006/relationships/slideLayout" Target="../slideLayouts/slideLayout124.xml"/>
</Relationships>
</file>

<file path=ppt/slideMasters/_rels/slideMaster114.xml.rels><?xml version="1.0" encoding="UTF-8"?>
<Relationships xmlns="http://schemas.openxmlformats.org/package/2006/relationships"><Relationship Id="rId1" Type="http://schemas.openxmlformats.org/officeDocument/2006/relationships/theme" Target="../theme/theme114.xml"/><Relationship Id="rId2" Type="http://schemas.openxmlformats.org/officeDocument/2006/relationships/slideLayout" Target="../slideLayouts/slideLayout125.xml"/>
</Relationships>
</file>

<file path=ppt/slideMasters/_rels/slideMaster115.xml.rels><?xml version="1.0" encoding="UTF-8"?>
<Relationships xmlns="http://schemas.openxmlformats.org/package/2006/relationships"><Relationship Id="rId1" Type="http://schemas.openxmlformats.org/officeDocument/2006/relationships/theme" Target="../theme/theme115.xml"/><Relationship Id="rId2" Type="http://schemas.openxmlformats.org/officeDocument/2006/relationships/slideLayout" Target="../slideLayouts/slideLayout126.xml"/>
</Relationships>
</file>

<file path=ppt/slideMasters/_rels/slideMaster116.xml.rels><?xml version="1.0" encoding="UTF-8"?>
<Relationships xmlns="http://schemas.openxmlformats.org/package/2006/relationships"><Relationship Id="rId1" Type="http://schemas.openxmlformats.org/officeDocument/2006/relationships/theme" Target="../theme/theme116.xml"/><Relationship Id="rId2" Type="http://schemas.openxmlformats.org/officeDocument/2006/relationships/slideLayout" Target="../slideLayouts/slideLayout127.xml"/>
</Relationships>
</file>

<file path=ppt/slideMasters/_rels/slideMaster117.xml.rels><?xml version="1.0" encoding="UTF-8"?>
<Relationships xmlns="http://schemas.openxmlformats.org/package/2006/relationships"><Relationship Id="rId1" Type="http://schemas.openxmlformats.org/officeDocument/2006/relationships/theme" Target="../theme/theme117.xml"/><Relationship Id="rId2" Type="http://schemas.openxmlformats.org/officeDocument/2006/relationships/slideLayout" Target="../slideLayouts/slideLayout128.xml"/>
</Relationships>
</file>

<file path=ppt/slideMasters/_rels/slideMaster118.xml.rels><?xml version="1.0" encoding="UTF-8"?>
<Relationships xmlns="http://schemas.openxmlformats.org/package/2006/relationships"><Relationship Id="rId1" Type="http://schemas.openxmlformats.org/officeDocument/2006/relationships/theme" Target="../theme/theme118.xml"/><Relationship Id="rId2" Type="http://schemas.openxmlformats.org/officeDocument/2006/relationships/slideLayout" Target="../slideLayouts/slideLayout129.xml"/>
</Relationships>
</file>

<file path=ppt/slideMasters/_rels/slideMaster119.xml.rels><?xml version="1.0" encoding="UTF-8"?>
<Relationships xmlns="http://schemas.openxmlformats.org/package/2006/relationships"><Relationship Id="rId1" Type="http://schemas.openxmlformats.org/officeDocument/2006/relationships/theme" Target="../theme/theme119.xml"/><Relationship Id="rId2" Type="http://schemas.openxmlformats.org/officeDocument/2006/relationships/slideLayout" Target="../slideLayouts/slideLayout130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20.xml.rels><?xml version="1.0" encoding="UTF-8"?>
<Relationships xmlns="http://schemas.openxmlformats.org/package/2006/relationships"><Relationship Id="rId1" Type="http://schemas.openxmlformats.org/officeDocument/2006/relationships/theme" Target="../theme/theme120.xml"/><Relationship Id="rId2" Type="http://schemas.openxmlformats.org/officeDocument/2006/relationships/slideLayout" Target="../slideLayouts/slideLayout131.xml"/>
</Relationships>
</file>

<file path=ppt/slideMasters/_rels/slideMaster121.xml.rels><?xml version="1.0" encoding="UTF-8"?>
<Relationships xmlns="http://schemas.openxmlformats.org/package/2006/relationships"><Relationship Id="rId1" Type="http://schemas.openxmlformats.org/officeDocument/2006/relationships/theme" Target="../theme/theme121.xml"/><Relationship Id="rId2" Type="http://schemas.openxmlformats.org/officeDocument/2006/relationships/slideLayout" Target="../slideLayouts/slideLayout132.xml"/>
</Relationships>
</file>

<file path=ppt/slideMasters/_rels/slideMaster122.xml.rels><?xml version="1.0" encoding="UTF-8"?>
<Relationships xmlns="http://schemas.openxmlformats.org/package/2006/relationships"><Relationship Id="rId1" Type="http://schemas.openxmlformats.org/officeDocument/2006/relationships/theme" Target="../theme/theme122.xml"/><Relationship Id="rId2" Type="http://schemas.openxmlformats.org/officeDocument/2006/relationships/slideLayout" Target="../slideLayouts/slideLayout133.xml"/>
</Relationships>
</file>

<file path=ppt/slideMasters/_rels/slideMaster123.xml.rels><?xml version="1.0" encoding="UTF-8"?>
<Relationships xmlns="http://schemas.openxmlformats.org/package/2006/relationships"><Relationship Id="rId1" Type="http://schemas.openxmlformats.org/officeDocument/2006/relationships/theme" Target="../theme/theme123.xml"/><Relationship Id="rId2" Type="http://schemas.openxmlformats.org/officeDocument/2006/relationships/slideLayout" Target="../slideLayouts/slideLayout134.xml"/>
</Relationships>
</file>

<file path=ppt/slideMasters/_rels/slideMaster124.xml.rels><?xml version="1.0" encoding="UTF-8"?>
<Relationships xmlns="http://schemas.openxmlformats.org/package/2006/relationships"><Relationship Id="rId1" Type="http://schemas.openxmlformats.org/officeDocument/2006/relationships/theme" Target="../theme/theme124.xml"/><Relationship Id="rId2" Type="http://schemas.openxmlformats.org/officeDocument/2006/relationships/slideLayout" Target="../slideLayouts/slideLayout135.xml"/>
</Relationships>
</file>

<file path=ppt/slideMasters/_rels/slideMaster125.xml.rels><?xml version="1.0" encoding="UTF-8"?>
<Relationships xmlns="http://schemas.openxmlformats.org/package/2006/relationships"><Relationship Id="rId1" Type="http://schemas.openxmlformats.org/officeDocument/2006/relationships/theme" Target="../theme/theme125.xml"/><Relationship Id="rId2" Type="http://schemas.openxmlformats.org/officeDocument/2006/relationships/slideLayout" Target="../slideLayouts/slideLayout136.xml"/>
</Relationships>
</file>

<file path=ppt/slideMasters/_rels/slideMaster126.xml.rels><?xml version="1.0" encoding="UTF-8"?>
<Relationships xmlns="http://schemas.openxmlformats.org/package/2006/relationships"><Relationship Id="rId1" Type="http://schemas.openxmlformats.org/officeDocument/2006/relationships/theme" Target="../theme/theme126.xml"/><Relationship Id="rId2" Type="http://schemas.openxmlformats.org/officeDocument/2006/relationships/slideLayout" Target="../slideLayouts/slideLayout137.xml"/>
</Relationships>
</file>

<file path=ppt/slideMasters/_rels/slideMaster127.xml.rels><?xml version="1.0" encoding="UTF-8"?>
<Relationships xmlns="http://schemas.openxmlformats.org/package/2006/relationships"><Relationship Id="rId1" Type="http://schemas.openxmlformats.org/officeDocument/2006/relationships/theme" Target="../theme/theme127.xml"/><Relationship Id="rId2" Type="http://schemas.openxmlformats.org/officeDocument/2006/relationships/slideLayout" Target="../slideLayouts/slideLayout138.xml"/>
</Relationships>
</file>

<file path=ppt/slideMasters/_rels/slideMaster128.xml.rels><?xml version="1.0" encoding="UTF-8"?>
<Relationships xmlns="http://schemas.openxmlformats.org/package/2006/relationships"><Relationship Id="rId1" Type="http://schemas.openxmlformats.org/officeDocument/2006/relationships/theme" Target="../theme/theme128.xml"/><Relationship Id="rId2" Type="http://schemas.openxmlformats.org/officeDocument/2006/relationships/slideLayout" Target="../slideLayouts/slideLayout139.xml"/>
</Relationships>
</file>

<file path=ppt/slideMasters/_rels/slideMaster129.xml.rels><?xml version="1.0" encoding="UTF-8"?>
<Relationships xmlns="http://schemas.openxmlformats.org/package/2006/relationships"><Relationship Id="rId1" Type="http://schemas.openxmlformats.org/officeDocument/2006/relationships/theme" Target="../theme/theme129.xml"/><Relationship Id="rId2" Type="http://schemas.openxmlformats.org/officeDocument/2006/relationships/slideLayout" Target="../slideLayouts/slideLayout140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30.xml.rels><?xml version="1.0" encoding="UTF-8"?>
<Relationships xmlns="http://schemas.openxmlformats.org/package/2006/relationships"><Relationship Id="rId1" Type="http://schemas.openxmlformats.org/officeDocument/2006/relationships/theme" Target="../theme/theme130.xml"/><Relationship Id="rId2" Type="http://schemas.openxmlformats.org/officeDocument/2006/relationships/slideLayout" Target="../slideLayouts/slideLayout141.xml"/>
</Relationships>
</file>

<file path=ppt/slideMasters/_rels/slideMaster131.xml.rels><?xml version="1.0" encoding="UTF-8"?>
<Relationships xmlns="http://schemas.openxmlformats.org/package/2006/relationships"><Relationship Id="rId1" Type="http://schemas.openxmlformats.org/officeDocument/2006/relationships/theme" Target="../theme/theme131.xml"/><Relationship Id="rId2" Type="http://schemas.openxmlformats.org/officeDocument/2006/relationships/slideLayout" Target="../slideLayouts/slideLayout142.xml"/>
</Relationships>
</file>

<file path=ppt/slideMasters/_rels/slideMaster132.xml.rels><?xml version="1.0" encoding="UTF-8"?>
<Relationships xmlns="http://schemas.openxmlformats.org/package/2006/relationships"><Relationship Id="rId1" Type="http://schemas.openxmlformats.org/officeDocument/2006/relationships/theme" Target="../theme/theme132.xml"/><Relationship Id="rId2" Type="http://schemas.openxmlformats.org/officeDocument/2006/relationships/slideLayout" Target="../slideLayouts/slideLayout143.xml"/>
</Relationships>
</file>

<file path=ppt/slideMasters/_rels/slideMaster133.xml.rels><?xml version="1.0" encoding="UTF-8"?>
<Relationships xmlns="http://schemas.openxmlformats.org/package/2006/relationships"><Relationship Id="rId1" Type="http://schemas.openxmlformats.org/officeDocument/2006/relationships/theme" Target="../theme/theme133.xml"/><Relationship Id="rId2" Type="http://schemas.openxmlformats.org/officeDocument/2006/relationships/slideLayout" Target="../slideLayouts/slideLayout144.xml"/>
</Relationships>
</file>

<file path=ppt/slideMasters/_rels/slideMaster134.xml.rels><?xml version="1.0" encoding="UTF-8"?>
<Relationships xmlns="http://schemas.openxmlformats.org/package/2006/relationships"><Relationship Id="rId1" Type="http://schemas.openxmlformats.org/officeDocument/2006/relationships/theme" Target="../theme/theme134.xml"/><Relationship Id="rId2" Type="http://schemas.openxmlformats.org/officeDocument/2006/relationships/slideLayout" Target="../slideLayouts/slideLayout145.xml"/>
</Relationships>
</file>

<file path=ppt/slideMasters/_rels/slideMaster135.xml.rels><?xml version="1.0" encoding="UTF-8"?>
<Relationships xmlns="http://schemas.openxmlformats.org/package/2006/relationships"><Relationship Id="rId1" Type="http://schemas.openxmlformats.org/officeDocument/2006/relationships/theme" Target="../theme/theme135.xml"/><Relationship Id="rId2" Type="http://schemas.openxmlformats.org/officeDocument/2006/relationships/slideLayout" Target="../slideLayouts/slideLayout146.xml"/>
</Relationships>
</file>

<file path=ppt/slideMasters/_rels/slideMaster136.xml.rels><?xml version="1.0" encoding="UTF-8"?>
<Relationships xmlns="http://schemas.openxmlformats.org/package/2006/relationships"><Relationship Id="rId1" Type="http://schemas.openxmlformats.org/officeDocument/2006/relationships/theme" Target="../theme/theme136.xml"/><Relationship Id="rId2" Type="http://schemas.openxmlformats.org/officeDocument/2006/relationships/slideLayout" Target="../slideLayouts/slideLayout147.xml"/>
</Relationships>
</file>

<file path=ppt/slideMasters/_rels/slideMaster137.xml.rels><?xml version="1.0" encoding="UTF-8"?>
<Relationships xmlns="http://schemas.openxmlformats.org/package/2006/relationships"><Relationship Id="rId1" Type="http://schemas.openxmlformats.org/officeDocument/2006/relationships/theme" Target="../theme/theme137.xml"/><Relationship Id="rId2" Type="http://schemas.openxmlformats.org/officeDocument/2006/relationships/slideLayout" Target="../slideLayouts/slideLayout148.xml"/>
</Relationships>
</file>

<file path=ppt/slideMasters/_rels/slideMaster138.xml.rels><?xml version="1.0" encoding="UTF-8"?>
<Relationships xmlns="http://schemas.openxmlformats.org/package/2006/relationships"><Relationship Id="rId1" Type="http://schemas.openxmlformats.org/officeDocument/2006/relationships/theme" Target="../theme/theme138.xml"/><Relationship Id="rId2" Type="http://schemas.openxmlformats.org/officeDocument/2006/relationships/slideLayout" Target="../slideLayouts/slideLayout149.xml"/>
</Relationships>
</file>

<file path=ppt/slideMasters/_rels/slideMaster139.xml.rels><?xml version="1.0" encoding="UTF-8"?>
<Relationships xmlns="http://schemas.openxmlformats.org/package/2006/relationships"><Relationship Id="rId1" Type="http://schemas.openxmlformats.org/officeDocument/2006/relationships/theme" Target="../theme/theme139.xml"/><Relationship Id="rId2" Type="http://schemas.openxmlformats.org/officeDocument/2006/relationships/slideLayout" Target="../slideLayouts/slideLayout150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40.xml.rels><?xml version="1.0" encoding="UTF-8"?>
<Relationships xmlns="http://schemas.openxmlformats.org/package/2006/relationships"><Relationship Id="rId1" Type="http://schemas.openxmlformats.org/officeDocument/2006/relationships/theme" Target="../theme/theme140.xml"/><Relationship Id="rId2" Type="http://schemas.openxmlformats.org/officeDocument/2006/relationships/slideLayout" Target="../slideLayouts/slideLayout151.xml"/>
</Relationships>
</file>

<file path=ppt/slideMasters/_rels/slideMaster141.xml.rels><?xml version="1.0" encoding="UTF-8"?>
<Relationships xmlns="http://schemas.openxmlformats.org/package/2006/relationships"><Relationship Id="rId1" Type="http://schemas.openxmlformats.org/officeDocument/2006/relationships/theme" Target="../theme/theme141.xml"/><Relationship Id="rId2" Type="http://schemas.openxmlformats.org/officeDocument/2006/relationships/slideLayout" Target="../slideLayouts/slideLayout152.xml"/>
</Relationships>
</file>

<file path=ppt/slideMasters/_rels/slideMaster142.xml.rels><?xml version="1.0" encoding="UTF-8"?>
<Relationships xmlns="http://schemas.openxmlformats.org/package/2006/relationships"><Relationship Id="rId1" Type="http://schemas.openxmlformats.org/officeDocument/2006/relationships/theme" Target="../theme/theme142.xml"/><Relationship Id="rId2" Type="http://schemas.openxmlformats.org/officeDocument/2006/relationships/slideLayout" Target="../slideLayouts/slideLayout153.xml"/>
</Relationships>
</file>

<file path=ppt/slideMasters/_rels/slideMaster143.xml.rels><?xml version="1.0" encoding="UTF-8"?>
<Relationships xmlns="http://schemas.openxmlformats.org/package/2006/relationships"><Relationship Id="rId1" Type="http://schemas.openxmlformats.org/officeDocument/2006/relationships/theme" Target="../theme/theme143.xml"/><Relationship Id="rId2" Type="http://schemas.openxmlformats.org/officeDocument/2006/relationships/slideLayout" Target="../slideLayouts/slideLayout154.xml"/>
</Relationships>
</file>

<file path=ppt/slideMasters/_rels/slideMaster144.xml.rels><?xml version="1.0" encoding="UTF-8"?>
<Relationships xmlns="http://schemas.openxmlformats.org/package/2006/relationships"><Relationship Id="rId1" Type="http://schemas.openxmlformats.org/officeDocument/2006/relationships/theme" Target="../theme/theme144.xml"/><Relationship Id="rId2" Type="http://schemas.openxmlformats.org/officeDocument/2006/relationships/slideLayout" Target="../slideLayouts/slideLayout155.xml"/>
</Relationships>
</file>

<file path=ppt/slideMasters/_rels/slideMaster145.xml.rels><?xml version="1.0" encoding="UTF-8"?>
<Relationships xmlns="http://schemas.openxmlformats.org/package/2006/relationships"><Relationship Id="rId1" Type="http://schemas.openxmlformats.org/officeDocument/2006/relationships/theme" Target="../theme/theme145.xml"/><Relationship Id="rId2" Type="http://schemas.openxmlformats.org/officeDocument/2006/relationships/slideLayout" Target="../slideLayouts/slideLayout156.xml"/>
</Relationships>
</file>

<file path=ppt/slideMasters/_rels/slideMaster146.xml.rels><?xml version="1.0" encoding="UTF-8"?>
<Relationships xmlns="http://schemas.openxmlformats.org/package/2006/relationships"><Relationship Id="rId1" Type="http://schemas.openxmlformats.org/officeDocument/2006/relationships/theme" Target="../theme/theme146.xml"/><Relationship Id="rId2" Type="http://schemas.openxmlformats.org/officeDocument/2006/relationships/slideLayout" Target="../slideLayouts/slideLayout157.xml"/>
</Relationships>
</file>

<file path=ppt/slideMasters/_rels/slideMaster147.xml.rels><?xml version="1.0" encoding="UTF-8"?>
<Relationships xmlns="http://schemas.openxmlformats.org/package/2006/relationships"><Relationship Id="rId1" Type="http://schemas.openxmlformats.org/officeDocument/2006/relationships/theme" Target="../theme/theme147.xml"/><Relationship Id="rId2" Type="http://schemas.openxmlformats.org/officeDocument/2006/relationships/slideLayout" Target="../slideLayouts/slideLayout158.xml"/>
</Relationships>
</file>

<file path=ppt/slideMasters/_rels/slideMaster148.xml.rels><?xml version="1.0" encoding="UTF-8"?>
<Relationships xmlns="http://schemas.openxmlformats.org/package/2006/relationships"><Relationship Id="rId1" Type="http://schemas.openxmlformats.org/officeDocument/2006/relationships/theme" Target="../theme/theme148.xml"/><Relationship Id="rId2" Type="http://schemas.openxmlformats.org/officeDocument/2006/relationships/slideLayout" Target="../slideLayouts/slideLayout159.xml"/>
</Relationships>
</file>

<file path=ppt/slideMasters/_rels/slideMaster149.xml.rels><?xml version="1.0" encoding="UTF-8"?>
<Relationships xmlns="http://schemas.openxmlformats.org/package/2006/relationships"><Relationship Id="rId1" Type="http://schemas.openxmlformats.org/officeDocument/2006/relationships/theme" Target="../theme/theme149.xml"/><Relationship Id="rId2" Type="http://schemas.openxmlformats.org/officeDocument/2006/relationships/slideLayout" Target="../slideLayouts/slideLayout160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50.xml.rels><?xml version="1.0" encoding="UTF-8"?>
<Relationships xmlns="http://schemas.openxmlformats.org/package/2006/relationships"><Relationship Id="rId1" Type="http://schemas.openxmlformats.org/officeDocument/2006/relationships/theme" Target="../theme/theme150.xml"/><Relationship Id="rId2" Type="http://schemas.openxmlformats.org/officeDocument/2006/relationships/slideLayout" Target="../slideLayouts/slideLayout161.xml"/>
</Relationships>
</file>

<file path=ppt/slideMasters/_rels/slideMaster151.xml.rels><?xml version="1.0" encoding="UTF-8"?>
<Relationships xmlns="http://schemas.openxmlformats.org/package/2006/relationships"><Relationship Id="rId1" Type="http://schemas.openxmlformats.org/officeDocument/2006/relationships/theme" Target="../theme/theme151.xml"/><Relationship Id="rId2" Type="http://schemas.openxmlformats.org/officeDocument/2006/relationships/slideLayout" Target="../slideLayouts/slideLayout162.xml"/>
</Relationships>
</file>

<file path=ppt/slideMasters/_rels/slideMaster152.xml.rels><?xml version="1.0" encoding="UTF-8"?>
<Relationships xmlns="http://schemas.openxmlformats.org/package/2006/relationships"><Relationship Id="rId1" Type="http://schemas.openxmlformats.org/officeDocument/2006/relationships/theme" Target="../theme/theme152.xml"/><Relationship Id="rId2" Type="http://schemas.openxmlformats.org/officeDocument/2006/relationships/slideLayout" Target="../slideLayouts/slideLayout163.xml"/>
</Relationships>
</file>

<file path=ppt/slideMasters/_rels/slideMaster153.xml.rels><?xml version="1.0" encoding="UTF-8"?>
<Relationships xmlns="http://schemas.openxmlformats.org/package/2006/relationships"><Relationship Id="rId1" Type="http://schemas.openxmlformats.org/officeDocument/2006/relationships/theme" Target="../theme/theme153.xml"/><Relationship Id="rId2" Type="http://schemas.openxmlformats.org/officeDocument/2006/relationships/slideLayout" Target="../slideLayouts/slideLayout164.xml"/>
</Relationships>
</file>

<file path=ppt/slideMasters/_rels/slideMaster154.xml.rels><?xml version="1.0" encoding="UTF-8"?>
<Relationships xmlns="http://schemas.openxmlformats.org/package/2006/relationships"><Relationship Id="rId1" Type="http://schemas.openxmlformats.org/officeDocument/2006/relationships/theme" Target="../theme/theme154.xml"/><Relationship Id="rId2" Type="http://schemas.openxmlformats.org/officeDocument/2006/relationships/slideLayout" Target="../slideLayouts/slideLayout165.xml"/>
</Relationships>
</file>

<file path=ppt/slideMasters/_rels/slideMaster155.xml.rels><?xml version="1.0" encoding="UTF-8"?>
<Relationships xmlns="http://schemas.openxmlformats.org/package/2006/relationships"><Relationship Id="rId1" Type="http://schemas.openxmlformats.org/officeDocument/2006/relationships/theme" Target="../theme/theme155.xml"/><Relationship Id="rId2" Type="http://schemas.openxmlformats.org/officeDocument/2006/relationships/slideLayout" Target="../slideLayouts/slideLayout166.xml"/>
</Relationships>
</file>

<file path=ppt/slideMasters/_rels/slideMaster156.xml.rels><?xml version="1.0" encoding="UTF-8"?>
<Relationships xmlns="http://schemas.openxmlformats.org/package/2006/relationships"><Relationship Id="rId1" Type="http://schemas.openxmlformats.org/officeDocument/2006/relationships/theme" Target="../theme/theme156.xml"/><Relationship Id="rId2" Type="http://schemas.openxmlformats.org/officeDocument/2006/relationships/slideLayout" Target="../slideLayouts/slideLayout167.xml"/>
</Relationships>
</file>

<file path=ppt/slideMasters/_rels/slideMaster157.xml.rels><?xml version="1.0" encoding="UTF-8"?>
<Relationships xmlns="http://schemas.openxmlformats.org/package/2006/relationships"><Relationship Id="rId1" Type="http://schemas.openxmlformats.org/officeDocument/2006/relationships/theme" Target="../theme/theme157.xml"/><Relationship Id="rId2" Type="http://schemas.openxmlformats.org/officeDocument/2006/relationships/slideLayout" Target="../slideLayouts/slideLayout168.xml"/>
</Relationships>
</file>

<file path=ppt/slideMasters/_rels/slideMaster158.xml.rels><?xml version="1.0" encoding="UTF-8"?>
<Relationships xmlns="http://schemas.openxmlformats.org/package/2006/relationships"><Relationship Id="rId1" Type="http://schemas.openxmlformats.org/officeDocument/2006/relationships/theme" Target="../theme/theme158.xml"/><Relationship Id="rId2" Type="http://schemas.openxmlformats.org/officeDocument/2006/relationships/slideLayout" Target="../slideLayouts/slideLayout169.xml"/>
</Relationships>
</file>

<file path=ppt/slideMasters/_rels/slideMaster159.xml.rels><?xml version="1.0" encoding="UTF-8"?>
<Relationships xmlns="http://schemas.openxmlformats.org/package/2006/relationships"><Relationship Id="rId1" Type="http://schemas.openxmlformats.org/officeDocument/2006/relationships/theme" Target="../theme/theme159.xml"/><Relationship Id="rId2" Type="http://schemas.openxmlformats.org/officeDocument/2006/relationships/slideLayout" Target="../slideLayouts/slideLayout17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60.xml.rels><?xml version="1.0" encoding="UTF-8"?>
<Relationships xmlns="http://schemas.openxmlformats.org/package/2006/relationships"><Relationship Id="rId1" Type="http://schemas.openxmlformats.org/officeDocument/2006/relationships/theme" Target="../theme/theme160.xml"/><Relationship Id="rId2" Type="http://schemas.openxmlformats.org/officeDocument/2006/relationships/slideLayout" Target="../slideLayouts/slideLayout171.xml"/>
</Relationships>
</file>

<file path=ppt/slideMasters/_rels/slideMaster161.xml.rels><?xml version="1.0" encoding="UTF-8"?>
<Relationships xmlns="http://schemas.openxmlformats.org/package/2006/relationships"><Relationship Id="rId1" Type="http://schemas.openxmlformats.org/officeDocument/2006/relationships/theme" Target="../theme/theme161.xml"/><Relationship Id="rId2" Type="http://schemas.openxmlformats.org/officeDocument/2006/relationships/slideLayout" Target="../slideLayouts/slideLayout172.xml"/>
</Relationships>
</file>

<file path=ppt/slideMasters/_rels/slideMaster162.xml.rels><?xml version="1.0" encoding="UTF-8"?>
<Relationships xmlns="http://schemas.openxmlformats.org/package/2006/relationships"><Relationship Id="rId1" Type="http://schemas.openxmlformats.org/officeDocument/2006/relationships/theme" Target="../theme/theme162.xml"/><Relationship Id="rId2" Type="http://schemas.openxmlformats.org/officeDocument/2006/relationships/slideLayout" Target="../slideLayouts/slideLayout173.xml"/>
</Relationships>
</file>

<file path=ppt/slideMasters/_rels/slideMaster163.xml.rels><?xml version="1.0" encoding="UTF-8"?>
<Relationships xmlns="http://schemas.openxmlformats.org/package/2006/relationships"><Relationship Id="rId1" Type="http://schemas.openxmlformats.org/officeDocument/2006/relationships/theme" Target="../theme/theme163.xml"/><Relationship Id="rId2" Type="http://schemas.openxmlformats.org/officeDocument/2006/relationships/slideLayout" Target="../slideLayouts/slideLayout174.xml"/>
</Relationships>
</file>

<file path=ppt/slideMasters/_rels/slideMaster164.xml.rels><?xml version="1.0" encoding="UTF-8"?>
<Relationships xmlns="http://schemas.openxmlformats.org/package/2006/relationships"><Relationship Id="rId1" Type="http://schemas.openxmlformats.org/officeDocument/2006/relationships/theme" Target="../theme/theme164.xml"/><Relationship Id="rId2" Type="http://schemas.openxmlformats.org/officeDocument/2006/relationships/slideLayout" Target="../slideLayouts/slideLayout175.xml"/>
</Relationships>
</file>

<file path=ppt/slideMasters/_rels/slideMaster165.xml.rels><?xml version="1.0" encoding="UTF-8"?>
<Relationships xmlns="http://schemas.openxmlformats.org/package/2006/relationships"><Relationship Id="rId1" Type="http://schemas.openxmlformats.org/officeDocument/2006/relationships/theme" Target="../theme/theme165.xml"/><Relationship Id="rId2" Type="http://schemas.openxmlformats.org/officeDocument/2006/relationships/slideLayout" Target="../slideLayouts/slideLayout176.xml"/>
</Relationships>
</file>

<file path=ppt/slideMasters/_rels/slideMaster166.xml.rels><?xml version="1.0" encoding="UTF-8"?>
<Relationships xmlns="http://schemas.openxmlformats.org/package/2006/relationships"><Relationship Id="rId1" Type="http://schemas.openxmlformats.org/officeDocument/2006/relationships/theme" Target="../theme/theme166.xml"/><Relationship Id="rId2" Type="http://schemas.openxmlformats.org/officeDocument/2006/relationships/slideLayout" Target="../slideLayouts/slideLayout177.xml"/>
</Relationships>
</file>

<file path=ppt/slideMasters/_rels/slideMaster167.xml.rels><?xml version="1.0" encoding="UTF-8"?>
<Relationships xmlns="http://schemas.openxmlformats.org/package/2006/relationships"><Relationship Id="rId1" Type="http://schemas.openxmlformats.org/officeDocument/2006/relationships/theme" Target="../theme/theme167.xml"/><Relationship Id="rId2" Type="http://schemas.openxmlformats.org/officeDocument/2006/relationships/slideLayout" Target="../slideLayouts/slideLayout178.xml"/>
</Relationships>
</file>

<file path=ppt/slideMasters/_rels/slideMaster168.xml.rels><?xml version="1.0" encoding="UTF-8"?>
<Relationships xmlns="http://schemas.openxmlformats.org/package/2006/relationships"><Relationship Id="rId1" Type="http://schemas.openxmlformats.org/officeDocument/2006/relationships/theme" Target="../theme/theme168.xml"/><Relationship Id="rId2" Type="http://schemas.openxmlformats.org/officeDocument/2006/relationships/slideLayout" Target="../slideLayouts/slideLayout179.xml"/>
</Relationships>
</file>

<file path=ppt/slideMasters/_rels/slideMaster169.xml.rels><?xml version="1.0" encoding="UTF-8"?>
<Relationships xmlns="http://schemas.openxmlformats.org/package/2006/relationships"><Relationship Id="rId1" Type="http://schemas.openxmlformats.org/officeDocument/2006/relationships/theme" Target="../theme/theme169.xml"/><Relationship Id="rId2" Type="http://schemas.openxmlformats.org/officeDocument/2006/relationships/slideLayout" Target="../slideLayouts/slideLayout180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70.xml.rels><?xml version="1.0" encoding="UTF-8"?>
<Relationships xmlns="http://schemas.openxmlformats.org/package/2006/relationships"><Relationship Id="rId1" Type="http://schemas.openxmlformats.org/officeDocument/2006/relationships/theme" Target="../theme/theme170.xml"/><Relationship Id="rId2" Type="http://schemas.openxmlformats.org/officeDocument/2006/relationships/slideLayout" Target="../slideLayouts/slideLayout181.xml"/>
</Relationships>
</file>

<file path=ppt/slideMasters/_rels/slideMaster171.xml.rels><?xml version="1.0" encoding="UTF-8"?>
<Relationships xmlns="http://schemas.openxmlformats.org/package/2006/relationships"><Relationship Id="rId1" Type="http://schemas.openxmlformats.org/officeDocument/2006/relationships/theme" Target="../theme/theme171.xml"/><Relationship Id="rId2" Type="http://schemas.openxmlformats.org/officeDocument/2006/relationships/slideLayout" Target="../slideLayouts/slideLayout182.xml"/>
</Relationships>
</file>

<file path=ppt/slideMasters/_rels/slideMaster172.xml.rels><?xml version="1.0" encoding="UTF-8"?>
<Relationships xmlns="http://schemas.openxmlformats.org/package/2006/relationships"><Relationship Id="rId1" Type="http://schemas.openxmlformats.org/officeDocument/2006/relationships/theme" Target="../theme/theme172.xml"/><Relationship Id="rId2" Type="http://schemas.openxmlformats.org/officeDocument/2006/relationships/slideLayout" Target="../slideLayouts/slideLayout183.xml"/>
</Relationships>
</file>

<file path=ppt/slideMasters/_rels/slideMaster173.xml.rels><?xml version="1.0" encoding="UTF-8"?>
<Relationships xmlns="http://schemas.openxmlformats.org/package/2006/relationships"><Relationship Id="rId1" Type="http://schemas.openxmlformats.org/officeDocument/2006/relationships/theme" Target="../theme/theme173.xml"/><Relationship Id="rId2" Type="http://schemas.openxmlformats.org/officeDocument/2006/relationships/slideLayout" Target="../slideLayouts/slideLayout184.xml"/>
</Relationships>
</file>

<file path=ppt/slideMasters/_rels/slideMaster174.xml.rels><?xml version="1.0" encoding="UTF-8"?>
<Relationships xmlns="http://schemas.openxmlformats.org/package/2006/relationships"><Relationship Id="rId1" Type="http://schemas.openxmlformats.org/officeDocument/2006/relationships/theme" Target="../theme/theme174.xml"/><Relationship Id="rId2" Type="http://schemas.openxmlformats.org/officeDocument/2006/relationships/slideLayout" Target="../slideLayouts/slideLayout185.xml"/>
</Relationships>
</file>

<file path=ppt/slideMasters/_rels/slideMaster175.xml.rels><?xml version="1.0" encoding="UTF-8"?>
<Relationships xmlns="http://schemas.openxmlformats.org/package/2006/relationships"><Relationship Id="rId1" Type="http://schemas.openxmlformats.org/officeDocument/2006/relationships/theme" Target="../theme/theme175.xml"/><Relationship Id="rId2" Type="http://schemas.openxmlformats.org/officeDocument/2006/relationships/slideLayout" Target="../slideLayouts/slideLayout186.xml"/>
</Relationships>
</file>

<file path=ppt/slideMasters/_rels/slideMaster176.xml.rels><?xml version="1.0" encoding="UTF-8"?>
<Relationships xmlns="http://schemas.openxmlformats.org/package/2006/relationships"><Relationship Id="rId1" Type="http://schemas.openxmlformats.org/officeDocument/2006/relationships/theme" Target="../theme/theme176.xml"/><Relationship Id="rId2" Type="http://schemas.openxmlformats.org/officeDocument/2006/relationships/slideLayout" Target="../slideLayouts/slideLayout187.xml"/>
</Relationships>
</file>

<file path=ppt/slideMasters/_rels/slideMaster177.xml.rels><?xml version="1.0" encoding="UTF-8"?>
<Relationships xmlns="http://schemas.openxmlformats.org/package/2006/relationships"><Relationship Id="rId1" Type="http://schemas.openxmlformats.org/officeDocument/2006/relationships/theme" Target="../theme/theme177.xml"/><Relationship Id="rId2" Type="http://schemas.openxmlformats.org/officeDocument/2006/relationships/slideLayout" Target="../slideLayouts/slideLayout188.xml"/>
</Relationships>
</file>

<file path=ppt/slideMasters/_rels/slideMaster178.xml.rels><?xml version="1.0" encoding="UTF-8"?>
<Relationships xmlns="http://schemas.openxmlformats.org/package/2006/relationships"><Relationship Id="rId1" Type="http://schemas.openxmlformats.org/officeDocument/2006/relationships/theme" Target="../theme/theme178.xml"/><Relationship Id="rId2" Type="http://schemas.openxmlformats.org/officeDocument/2006/relationships/slideLayout" Target="../slideLayouts/slideLayout189.xml"/>
</Relationships>
</file>

<file path=ppt/slideMasters/_rels/slideMaster179.xml.rels><?xml version="1.0" encoding="UTF-8"?>
<Relationships xmlns="http://schemas.openxmlformats.org/package/2006/relationships"><Relationship Id="rId1" Type="http://schemas.openxmlformats.org/officeDocument/2006/relationships/theme" Target="../theme/theme179.xml"/><Relationship Id="rId2" Type="http://schemas.openxmlformats.org/officeDocument/2006/relationships/slideLayout" Target="../slideLayouts/slideLayout190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80.xml.rels><?xml version="1.0" encoding="UTF-8"?>
<Relationships xmlns="http://schemas.openxmlformats.org/package/2006/relationships"><Relationship Id="rId1" Type="http://schemas.openxmlformats.org/officeDocument/2006/relationships/theme" Target="../theme/theme180.xml"/><Relationship Id="rId2" Type="http://schemas.openxmlformats.org/officeDocument/2006/relationships/slideLayout" Target="../slideLayouts/slideLayout191.xml"/>
</Relationships>
</file>

<file path=ppt/slideMasters/_rels/slideMaster181.xml.rels><?xml version="1.0" encoding="UTF-8"?>
<Relationships xmlns="http://schemas.openxmlformats.org/package/2006/relationships"><Relationship Id="rId1" Type="http://schemas.openxmlformats.org/officeDocument/2006/relationships/theme" Target="../theme/theme181.xml"/><Relationship Id="rId2" Type="http://schemas.openxmlformats.org/officeDocument/2006/relationships/slideLayout" Target="../slideLayouts/slideLayout192.xml"/>
</Relationships>
</file>

<file path=ppt/slideMasters/_rels/slideMaster182.xml.rels><?xml version="1.0" encoding="UTF-8"?>
<Relationships xmlns="http://schemas.openxmlformats.org/package/2006/relationships"><Relationship Id="rId1" Type="http://schemas.openxmlformats.org/officeDocument/2006/relationships/theme" Target="../theme/theme182.xml"/><Relationship Id="rId2" Type="http://schemas.openxmlformats.org/officeDocument/2006/relationships/slideLayout" Target="../slideLayouts/slideLayout193.xml"/>
</Relationships>
</file>

<file path=ppt/slideMasters/_rels/slideMaster183.xml.rels><?xml version="1.0" encoding="UTF-8"?>
<Relationships xmlns="http://schemas.openxmlformats.org/package/2006/relationships"><Relationship Id="rId1" Type="http://schemas.openxmlformats.org/officeDocument/2006/relationships/theme" Target="../theme/theme183.xml"/><Relationship Id="rId2" Type="http://schemas.openxmlformats.org/officeDocument/2006/relationships/slideLayout" Target="../slideLayouts/slideLayout194.xml"/>
</Relationships>
</file>

<file path=ppt/slideMasters/_rels/slideMaster184.xml.rels><?xml version="1.0" encoding="UTF-8"?>
<Relationships xmlns="http://schemas.openxmlformats.org/package/2006/relationships"><Relationship Id="rId1" Type="http://schemas.openxmlformats.org/officeDocument/2006/relationships/theme" Target="../theme/theme184.xml"/><Relationship Id="rId2" Type="http://schemas.openxmlformats.org/officeDocument/2006/relationships/slideLayout" Target="../slideLayouts/slideLayout195.xml"/>
</Relationships>
</file>

<file path=ppt/slideMasters/_rels/slideMaster185.xml.rels><?xml version="1.0" encoding="UTF-8"?>
<Relationships xmlns="http://schemas.openxmlformats.org/package/2006/relationships"><Relationship Id="rId1" Type="http://schemas.openxmlformats.org/officeDocument/2006/relationships/theme" Target="../theme/theme185.xml"/><Relationship Id="rId2" Type="http://schemas.openxmlformats.org/officeDocument/2006/relationships/slideLayout" Target="../slideLayouts/slideLayout196.xml"/>
</Relationships>
</file>

<file path=ppt/slideMasters/_rels/slideMaster186.xml.rels><?xml version="1.0" encoding="UTF-8"?>
<Relationships xmlns="http://schemas.openxmlformats.org/package/2006/relationships"><Relationship Id="rId1" Type="http://schemas.openxmlformats.org/officeDocument/2006/relationships/theme" Target="../theme/theme186.xml"/><Relationship Id="rId2" Type="http://schemas.openxmlformats.org/officeDocument/2006/relationships/slideLayout" Target="../slideLayouts/slideLayout197.xml"/>
</Relationships>
</file>

<file path=ppt/slideMasters/_rels/slideMaster187.xml.rels><?xml version="1.0" encoding="UTF-8"?>
<Relationships xmlns="http://schemas.openxmlformats.org/package/2006/relationships"><Relationship Id="rId1" Type="http://schemas.openxmlformats.org/officeDocument/2006/relationships/theme" Target="../theme/theme187.xml"/><Relationship Id="rId2" Type="http://schemas.openxmlformats.org/officeDocument/2006/relationships/slideLayout" Target="../slideLayouts/slideLayout198.xml"/>
</Relationships>
</file>

<file path=ppt/slideMasters/_rels/slideMaster188.xml.rels><?xml version="1.0" encoding="UTF-8"?>
<Relationships xmlns="http://schemas.openxmlformats.org/package/2006/relationships"><Relationship Id="rId1" Type="http://schemas.openxmlformats.org/officeDocument/2006/relationships/theme" Target="../theme/theme188.xml"/><Relationship Id="rId2" Type="http://schemas.openxmlformats.org/officeDocument/2006/relationships/slideLayout" Target="../slideLayouts/slideLayout199.xml"/>
</Relationships>
</file>

<file path=ppt/slideMasters/_rels/slideMaster189.xml.rels><?xml version="1.0" encoding="UTF-8"?>
<Relationships xmlns="http://schemas.openxmlformats.org/package/2006/relationships"><Relationship Id="rId1" Type="http://schemas.openxmlformats.org/officeDocument/2006/relationships/theme" Target="../theme/theme189.xml"/><Relationship Id="rId2" Type="http://schemas.openxmlformats.org/officeDocument/2006/relationships/slideLayout" Target="../slideLayouts/slideLayout200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190.xml.rels><?xml version="1.0" encoding="UTF-8"?>
<Relationships xmlns="http://schemas.openxmlformats.org/package/2006/relationships"><Relationship Id="rId1" Type="http://schemas.openxmlformats.org/officeDocument/2006/relationships/theme" Target="../theme/theme190.xml"/><Relationship Id="rId2" Type="http://schemas.openxmlformats.org/officeDocument/2006/relationships/slideLayout" Target="../slideLayouts/slideLayout201.xml"/>
</Relationships>
</file>

<file path=ppt/slideMasters/_rels/slideMaster191.xml.rels><?xml version="1.0" encoding="UTF-8"?>
<Relationships xmlns="http://schemas.openxmlformats.org/package/2006/relationships"><Relationship Id="rId1" Type="http://schemas.openxmlformats.org/officeDocument/2006/relationships/theme" Target="../theme/theme191.xml"/><Relationship Id="rId2" Type="http://schemas.openxmlformats.org/officeDocument/2006/relationships/slideLayout" Target="../slideLayouts/slideLayout202.xml"/>
</Relationships>
</file>

<file path=ppt/slideMasters/_rels/slideMaster192.xml.rels><?xml version="1.0" encoding="UTF-8"?>
<Relationships xmlns="http://schemas.openxmlformats.org/package/2006/relationships"><Relationship Id="rId1" Type="http://schemas.openxmlformats.org/officeDocument/2006/relationships/theme" Target="../theme/theme192.xml"/><Relationship Id="rId2" Type="http://schemas.openxmlformats.org/officeDocument/2006/relationships/slideLayout" Target="../slideLayouts/slideLayout203.xml"/>
</Relationships>
</file>

<file path=ppt/slideMasters/_rels/slideMaster193.xml.rels><?xml version="1.0" encoding="UTF-8"?>
<Relationships xmlns="http://schemas.openxmlformats.org/package/2006/relationships"><Relationship Id="rId1" Type="http://schemas.openxmlformats.org/officeDocument/2006/relationships/theme" Target="../theme/theme193.xml"/><Relationship Id="rId2" Type="http://schemas.openxmlformats.org/officeDocument/2006/relationships/slideLayout" Target="../slideLayouts/slideLayout20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slideLayout" Target="../slideLayouts/slideLayout36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slideLayout" Target="../slideLayouts/slideLayout37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slideLayout" Target="../slideLayouts/slideLayout38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slideLayout" Target="../slideLayouts/slideLayout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slideLayout" Target="../slideLayouts/slideLayout4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slideLayout" Target="../slideLayouts/slideLayout41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slideLayout" Target="../slideLayouts/slideLayout42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slideLayout" Target="../slideLayouts/slideLayout43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slideLayout" Target="../slideLayouts/slideLayout44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slideLayout" Target="../slideLayouts/slideLayout45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slideLayout" Target="../slideLayouts/slideLayout46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slideLayout" Target="../slideLayouts/slideLayout47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slideLayout" Target="../slideLayouts/slideLayout48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slideLayout" Target="../slideLayouts/slideLayout49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slideLayout" Target="../slideLayouts/slideLayout5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<Relationship Id="rId2" Type="http://schemas.openxmlformats.org/officeDocument/2006/relationships/slideLayout" Target="../slideLayouts/slideLayout51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<Relationship Id="rId2" Type="http://schemas.openxmlformats.org/officeDocument/2006/relationships/slideLayout" Target="../slideLayouts/slideLayout52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53.xml"/><Relationship Id="rId2" Type="http://schemas.openxmlformats.org/officeDocument/2006/relationships/slideLayout" Target="../slideLayouts/slideLayout53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54.xml"/><Relationship Id="rId2" Type="http://schemas.openxmlformats.org/officeDocument/2006/relationships/slideLayout" Target="../slideLayouts/slideLayout54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55.xml"/><Relationship Id="rId2" Type="http://schemas.openxmlformats.org/officeDocument/2006/relationships/slideLayout" Target="../slideLayouts/slideLayout55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56.xml"/><Relationship Id="rId2" Type="http://schemas.openxmlformats.org/officeDocument/2006/relationships/slideLayout" Target="../slideLayouts/slideLayout56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57.xml"/><Relationship Id="rId2" Type="http://schemas.openxmlformats.org/officeDocument/2006/relationships/slideLayout" Target="../slideLayouts/slideLayout57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58.xml"/><Relationship Id="rId2" Type="http://schemas.openxmlformats.org/officeDocument/2006/relationships/slideLayout" Target="../slideLayouts/slideLayout58.xml"/>
</Relationships>
</file>

<file path=ppt/slideMasters/_rels/slideMaster59.xml.rels><?xml version="1.0" encoding="UTF-8"?>
<Relationships xmlns="http://schemas.openxmlformats.org/package/2006/relationships"><Relationship Id="rId1" Type="http://schemas.openxmlformats.org/officeDocument/2006/relationships/theme" Target="../theme/theme59.xml"/><Relationship Id="rId2" Type="http://schemas.openxmlformats.org/officeDocument/2006/relationships/slideLayout" Target="../slideLayouts/slideLayout59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60.xml.rels><?xml version="1.0" encoding="UTF-8"?>
<Relationships xmlns="http://schemas.openxmlformats.org/package/2006/relationships"><Relationship Id="rId1" Type="http://schemas.openxmlformats.org/officeDocument/2006/relationships/theme" Target="../theme/theme60.xml"/><Relationship Id="rId2" Type="http://schemas.openxmlformats.org/officeDocument/2006/relationships/slideLayout" Target="../slideLayouts/slideLayout60.xml"/>
</Relationships>
</file>

<file path=ppt/slideMasters/_rels/slideMaster61.xml.rels><?xml version="1.0" encoding="UTF-8"?>
<Relationships xmlns="http://schemas.openxmlformats.org/package/2006/relationships"><Relationship Id="rId1" Type="http://schemas.openxmlformats.org/officeDocument/2006/relationships/theme" Target="../theme/theme61.xml"/><Relationship Id="rId2" Type="http://schemas.openxmlformats.org/officeDocument/2006/relationships/slideLayout" Target="../slideLayouts/slideLayout61.xml"/>
</Relationships>
</file>

<file path=ppt/slideMasters/_rels/slideMaster62.xml.rels><?xml version="1.0" encoding="UTF-8"?>
<Relationships xmlns="http://schemas.openxmlformats.org/package/2006/relationships"><Relationship Id="rId1" Type="http://schemas.openxmlformats.org/officeDocument/2006/relationships/theme" Target="../theme/theme62.xml"/><Relationship Id="rId2" Type="http://schemas.openxmlformats.org/officeDocument/2006/relationships/slideLayout" Target="../slideLayouts/slideLayout62.xml"/>
</Relationships>
</file>

<file path=ppt/slideMasters/_rels/slideMaster63.xml.rels><?xml version="1.0" encoding="UTF-8"?>
<Relationships xmlns="http://schemas.openxmlformats.org/package/2006/relationships"><Relationship Id="rId1" Type="http://schemas.openxmlformats.org/officeDocument/2006/relationships/theme" Target="../theme/theme63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
</Relationships>
</file>

<file path=ppt/slideMasters/_rels/slideMaster64.xml.rels><?xml version="1.0" encoding="UTF-8"?>
<Relationships xmlns="http://schemas.openxmlformats.org/package/2006/relationships"><Relationship Id="rId1" Type="http://schemas.openxmlformats.org/officeDocument/2006/relationships/theme" Target="../theme/theme64.xml"/><Relationship Id="rId2" Type="http://schemas.openxmlformats.org/officeDocument/2006/relationships/slideLayout" Target="../slideLayouts/slideLayout75.xml"/>
</Relationships>
</file>

<file path=ppt/slideMasters/_rels/slideMaster65.xml.rels><?xml version="1.0" encoding="UTF-8"?>
<Relationships xmlns="http://schemas.openxmlformats.org/package/2006/relationships"><Relationship Id="rId1" Type="http://schemas.openxmlformats.org/officeDocument/2006/relationships/theme" Target="../theme/theme65.xml"/><Relationship Id="rId2" Type="http://schemas.openxmlformats.org/officeDocument/2006/relationships/slideLayout" Target="../slideLayouts/slideLayout76.xml"/>
</Relationships>
</file>

<file path=ppt/slideMasters/_rels/slideMaster66.xml.rels><?xml version="1.0" encoding="UTF-8"?>
<Relationships xmlns="http://schemas.openxmlformats.org/package/2006/relationships"><Relationship Id="rId1" Type="http://schemas.openxmlformats.org/officeDocument/2006/relationships/theme" Target="../theme/theme66.xml"/><Relationship Id="rId2" Type="http://schemas.openxmlformats.org/officeDocument/2006/relationships/slideLayout" Target="../slideLayouts/slideLayout77.xml"/>
</Relationships>
</file>

<file path=ppt/slideMasters/_rels/slideMaster67.xml.rels><?xml version="1.0" encoding="UTF-8"?>
<Relationships xmlns="http://schemas.openxmlformats.org/package/2006/relationships"><Relationship Id="rId1" Type="http://schemas.openxmlformats.org/officeDocument/2006/relationships/theme" Target="../theme/theme67.xml"/><Relationship Id="rId2" Type="http://schemas.openxmlformats.org/officeDocument/2006/relationships/slideLayout" Target="../slideLayouts/slideLayout78.xml"/>
</Relationships>
</file>

<file path=ppt/slideMasters/_rels/slideMaster68.xml.rels><?xml version="1.0" encoding="UTF-8"?>
<Relationships xmlns="http://schemas.openxmlformats.org/package/2006/relationships"><Relationship Id="rId1" Type="http://schemas.openxmlformats.org/officeDocument/2006/relationships/theme" Target="../theme/theme68.xml"/><Relationship Id="rId2" Type="http://schemas.openxmlformats.org/officeDocument/2006/relationships/slideLayout" Target="../slideLayouts/slideLayout79.xml"/>
</Relationships>
</file>

<file path=ppt/slideMasters/_rels/slideMaster69.xml.rels><?xml version="1.0" encoding="UTF-8"?>
<Relationships xmlns="http://schemas.openxmlformats.org/package/2006/relationships"><Relationship Id="rId1" Type="http://schemas.openxmlformats.org/officeDocument/2006/relationships/theme" Target="../theme/theme69.xml"/><Relationship Id="rId2" Type="http://schemas.openxmlformats.org/officeDocument/2006/relationships/slideLayout" Target="../slideLayouts/slideLayout80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70.xml.rels><?xml version="1.0" encoding="UTF-8"?>
<Relationships xmlns="http://schemas.openxmlformats.org/package/2006/relationships"><Relationship Id="rId1" Type="http://schemas.openxmlformats.org/officeDocument/2006/relationships/theme" Target="../theme/theme70.xml"/><Relationship Id="rId2" Type="http://schemas.openxmlformats.org/officeDocument/2006/relationships/slideLayout" Target="../slideLayouts/slideLayout81.xml"/>
</Relationships>
</file>

<file path=ppt/slideMasters/_rels/slideMaster71.xml.rels><?xml version="1.0" encoding="UTF-8"?>
<Relationships xmlns="http://schemas.openxmlformats.org/package/2006/relationships"><Relationship Id="rId1" Type="http://schemas.openxmlformats.org/officeDocument/2006/relationships/theme" Target="../theme/theme71.xml"/><Relationship Id="rId2" Type="http://schemas.openxmlformats.org/officeDocument/2006/relationships/slideLayout" Target="../slideLayouts/slideLayout82.xml"/>
</Relationships>
</file>

<file path=ppt/slideMasters/_rels/slideMaster72.xml.rels><?xml version="1.0" encoding="UTF-8"?>
<Relationships xmlns="http://schemas.openxmlformats.org/package/2006/relationships"><Relationship Id="rId1" Type="http://schemas.openxmlformats.org/officeDocument/2006/relationships/theme" Target="../theme/theme72.xml"/><Relationship Id="rId2" Type="http://schemas.openxmlformats.org/officeDocument/2006/relationships/slideLayout" Target="../slideLayouts/slideLayout83.xml"/>
</Relationships>
</file>

<file path=ppt/slideMasters/_rels/slideMaster73.xml.rels><?xml version="1.0" encoding="UTF-8"?>
<Relationships xmlns="http://schemas.openxmlformats.org/package/2006/relationships"><Relationship Id="rId1" Type="http://schemas.openxmlformats.org/officeDocument/2006/relationships/theme" Target="../theme/theme73.xml"/><Relationship Id="rId2" Type="http://schemas.openxmlformats.org/officeDocument/2006/relationships/slideLayout" Target="../slideLayouts/slideLayout84.xml"/>
</Relationships>
</file>

<file path=ppt/slideMasters/_rels/slideMaster74.xml.rels><?xml version="1.0" encoding="UTF-8"?>
<Relationships xmlns="http://schemas.openxmlformats.org/package/2006/relationships"><Relationship Id="rId1" Type="http://schemas.openxmlformats.org/officeDocument/2006/relationships/theme" Target="../theme/theme74.xml"/><Relationship Id="rId2" Type="http://schemas.openxmlformats.org/officeDocument/2006/relationships/slideLayout" Target="../slideLayouts/slideLayout85.xml"/>
</Relationships>
</file>

<file path=ppt/slideMasters/_rels/slideMaster75.xml.rels><?xml version="1.0" encoding="UTF-8"?>
<Relationships xmlns="http://schemas.openxmlformats.org/package/2006/relationships"><Relationship Id="rId1" Type="http://schemas.openxmlformats.org/officeDocument/2006/relationships/theme" Target="../theme/theme75.xml"/><Relationship Id="rId2" Type="http://schemas.openxmlformats.org/officeDocument/2006/relationships/slideLayout" Target="../slideLayouts/slideLayout86.xml"/>
</Relationships>
</file>

<file path=ppt/slideMasters/_rels/slideMaster76.xml.rels><?xml version="1.0" encoding="UTF-8"?>
<Relationships xmlns="http://schemas.openxmlformats.org/package/2006/relationships"><Relationship Id="rId1" Type="http://schemas.openxmlformats.org/officeDocument/2006/relationships/theme" Target="../theme/theme76.xml"/><Relationship Id="rId2" Type="http://schemas.openxmlformats.org/officeDocument/2006/relationships/slideLayout" Target="../slideLayouts/slideLayout87.xml"/>
</Relationships>
</file>

<file path=ppt/slideMasters/_rels/slideMaster77.xml.rels><?xml version="1.0" encoding="UTF-8"?>
<Relationships xmlns="http://schemas.openxmlformats.org/package/2006/relationships"><Relationship Id="rId1" Type="http://schemas.openxmlformats.org/officeDocument/2006/relationships/theme" Target="../theme/theme77.xml"/><Relationship Id="rId2" Type="http://schemas.openxmlformats.org/officeDocument/2006/relationships/slideLayout" Target="../slideLayouts/slideLayout88.xml"/>
</Relationships>
</file>

<file path=ppt/slideMasters/_rels/slideMaster78.xml.rels><?xml version="1.0" encoding="UTF-8"?>
<Relationships xmlns="http://schemas.openxmlformats.org/package/2006/relationships"><Relationship Id="rId1" Type="http://schemas.openxmlformats.org/officeDocument/2006/relationships/theme" Target="../theme/theme78.xml"/><Relationship Id="rId2" Type="http://schemas.openxmlformats.org/officeDocument/2006/relationships/slideLayout" Target="../slideLayouts/slideLayout89.xml"/>
</Relationships>
</file>

<file path=ppt/slideMasters/_rels/slideMaster79.xml.rels><?xml version="1.0" encoding="UTF-8"?>
<Relationships xmlns="http://schemas.openxmlformats.org/package/2006/relationships"><Relationship Id="rId1" Type="http://schemas.openxmlformats.org/officeDocument/2006/relationships/theme" Target="../theme/theme79.xml"/><Relationship Id="rId2" Type="http://schemas.openxmlformats.org/officeDocument/2006/relationships/slideLayout" Target="../slideLayouts/slideLayout90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80.xml.rels><?xml version="1.0" encoding="UTF-8"?>
<Relationships xmlns="http://schemas.openxmlformats.org/package/2006/relationships"><Relationship Id="rId1" Type="http://schemas.openxmlformats.org/officeDocument/2006/relationships/theme" Target="../theme/theme80.xml"/><Relationship Id="rId2" Type="http://schemas.openxmlformats.org/officeDocument/2006/relationships/slideLayout" Target="../slideLayouts/slideLayout91.xml"/>
</Relationships>
</file>

<file path=ppt/slideMasters/_rels/slideMaster81.xml.rels><?xml version="1.0" encoding="UTF-8"?>
<Relationships xmlns="http://schemas.openxmlformats.org/package/2006/relationships"><Relationship Id="rId1" Type="http://schemas.openxmlformats.org/officeDocument/2006/relationships/theme" Target="../theme/theme81.xml"/><Relationship Id="rId2" Type="http://schemas.openxmlformats.org/officeDocument/2006/relationships/slideLayout" Target="../slideLayouts/slideLayout92.xml"/>
</Relationships>
</file>

<file path=ppt/slideMasters/_rels/slideMaster82.xml.rels><?xml version="1.0" encoding="UTF-8"?>
<Relationships xmlns="http://schemas.openxmlformats.org/package/2006/relationships"><Relationship Id="rId1" Type="http://schemas.openxmlformats.org/officeDocument/2006/relationships/theme" Target="../theme/theme82.xml"/><Relationship Id="rId2" Type="http://schemas.openxmlformats.org/officeDocument/2006/relationships/slideLayout" Target="../slideLayouts/slideLayout93.xml"/>
</Relationships>
</file>

<file path=ppt/slideMasters/_rels/slideMaster83.xml.rels><?xml version="1.0" encoding="UTF-8"?>
<Relationships xmlns="http://schemas.openxmlformats.org/package/2006/relationships"><Relationship Id="rId1" Type="http://schemas.openxmlformats.org/officeDocument/2006/relationships/theme" Target="../theme/theme83.xml"/><Relationship Id="rId2" Type="http://schemas.openxmlformats.org/officeDocument/2006/relationships/slideLayout" Target="../slideLayouts/slideLayout94.xml"/>
</Relationships>
</file>

<file path=ppt/slideMasters/_rels/slideMaster84.xml.rels><?xml version="1.0" encoding="UTF-8"?>
<Relationships xmlns="http://schemas.openxmlformats.org/package/2006/relationships"><Relationship Id="rId1" Type="http://schemas.openxmlformats.org/officeDocument/2006/relationships/theme" Target="../theme/theme84.xml"/><Relationship Id="rId2" Type="http://schemas.openxmlformats.org/officeDocument/2006/relationships/slideLayout" Target="../slideLayouts/slideLayout95.xml"/>
</Relationships>
</file>

<file path=ppt/slideMasters/_rels/slideMaster85.xml.rels><?xml version="1.0" encoding="UTF-8"?>
<Relationships xmlns="http://schemas.openxmlformats.org/package/2006/relationships"><Relationship Id="rId1" Type="http://schemas.openxmlformats.org/officeDocument/2006/relationships/theme" Target="../theme/theme85.xml"/><Relationship Id="rId2" Type="http://schemas.openxmlformats.org/officeDocument/2006/relationships/slideLayout" Target="../slideLayouts/slideLayout96.xml"/>
</Relationships>
</file>

<file path=ppt/slideMasters/_rels/slideMaster86.xml.rels><?xml version="1.0" encoding="UTF-8"?>
<Relationships xmlns="http://schemas.openxmlformats.org/package/2006/relationships"><Relationship Id="rId1" Type="http://schemas.openxmlformats.org/officeDocument/2006/relationships/theme" Target="../theme/theme86.xml"/><Relationship Id="rId2" Type="http://schemas.openxmlformats.org/officeDocument/2006/relationships/slideLayout" Target="../slideLayouts/slideLayout97.xml"/>
</Relationships>
</file>

<file path=ppt/slideMasters/_rels/slideMaster87.xml.rels><?xml version="1.0" encoding="UTF-8"?>
<Relationships xmlns="http://schemas.openxmlformats.org/package/2006/relationships"><Relationship Id="rId1" Type="http://schemas.openxmlformats.org/officeDocument/2006/relationships/theme" Target="../theme/theme87.xml"/><Relationship Id="rId2" Type="http://schemas.openxmlformats.org/officeDocument/2006/relationships/slideLayout" Target="../slideLayouts/slideLayout98.xml"/>
</Relationships>
</file>

<file path=ppt/slideMasters/_rels/slideMaster88.xml.rels><?xml version="1.0" encoding="UTF-8"?>
<Relationships xmlns="http://schemas.openxmlformats.org/package/2006/relationships"><Relationship Id="rId1" Type="http://schemas.openxmlformats.org/officeDocument/2006/relationships/theme" Target="../theme/theme88.xml"/><Relationship Id="rId2" Type="http://schemas.openxmlformats.org/officeDocument/2006/relationships/slideLayout" Target="../slideLayouts/slideLayout99.xml"/>
</Relationships>
</file>

<file path=ppt/slideMasters/_rels/slideMaster89.xml.rels><?xml version="1.0" encoding="UTF-8"?>
<Relationships xmlns="http://schemas.openxmlformats.org/package/2006/relationships"><Relationship Id="rId1" Type="http://schemas.openxmlformats.org/officeDocument/2006/relationships/theme" Target="../theme/theme89.xml"/><Relationship Id="rId2" Type="http://schemas.openxmlformats.org/officeDocument/2006/relationships/slideLayout" Target="../slideLayouts/slideLayout100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_rels/slideMaster90.xml.rels><?xml version="1.0" encoding="UTF-8"?>
<Relationships xmlns="http://schemas.openxmlformats.org/package/2006/relationships"><Relationship Id="rId1" Type="http://schemas.openxmlformats.org/officeDocument/2006/relationships/theme" Target="../theme/theme90.xml"/><Relationship Id="rId2" Type="http://schemas.openxmlformats.org/officeDocument/2006/relationships/slideLayout" Target="../slideLayouts/slideLayout101.xml"/>
</Relationships>
</file>

<file path=ppt/slideMasters/_rels/slideMaster91.xml.rels><?xml version="1.0" encoding="UTF-8"?>
<Relationships xmlns="http://schemas.openxmlformats.org/package/2006/relationships"><Relationship Id="rId1" Type="http://schemas.openxmlformats.org/officeDocument/2006/relationships/theme" Target="../theme/theme91.xml"/><Relationship Id="rId2" Type="http://schemas.openxmlformats.org/officeDocument/2006/relationships/slideLayout" Target="../slideLayouts/slideLayout102.xml"/>
</Relationships>
</file>

<file path=ppt/slideMasters/_rels/slideMaster92.xml.rels><?xml version="1.0" encoding="UTF-8"?>
<Relationships xmlns="http://schemas.openxmlformats.org/package/2006/relationships"><Relationship Id="rId1" Type="http://schemas.openxmlformats.org/officeDocument/2006/relationships/theme" Target="../theme/theme92.xml"/><Relationship Id="rId2" Type="http://schemas.openxmlformats.org/officeDocument/2006/relationships/slideLayout" Target="../slideLayouts/slideLayout103.xml"/>
</Relationships>
</file>

<file path=ppt/slideMasters/_rels/slideMaster93.xml.rels><?xml version="1.0" encoding="UTF-8"?>
<Relationships xmlns="http://schemas.openxmlformats.org/package/2006/relationships"><Relationship Id="rId1" Type="http://schemas.openxmlformats.org/officeDocument/2006/relationships/theme" Target="../theme/theme93.xml"/><Relationship Id="rId2" Type="http://schemas.openxmlformats.org/officeDocument/2006/relationships/slideLayout" Target="../slideLayouts/slideLayout104.xml"/>
</Relationships>
</file>

<file path=ppt/slideMasters/_rels/slideMaster94.xml.rels><?xml version="1.0" encoding="UTF-8"?>
<Relationships xmlns="http://schemas.openxmlformats.org/package/2006/relationships"><Relationship Id="rId1" Type="http://schemas.openxmlformats.org/officeDocument/2006/relationships/theme" Target="../theme/theme94.xml"/><Relationship Id="rId2" Type="http://schemas.openxmlformats.org/officeDocument/2006/relationships/slideLayout" Target="../slideLayouts/slideLayout105.xml"/>
</Relationships>
</file>

<file path=ppt/slideMasters/_rels/slideMaster95.xml.rels><?xml version="1.0" encoding="UTF-8"?>
<Relationships xmlns="http://schemas.openxmlformats.org/package/2006/relationships"><Relationship Id="rId1" Type="http://schemas.openxmlformats.org/officeDocument/2006/relationships/theme" Target="../theme/theme95.xml"/><Relationship Id="rId2" Type="http://schemas.openxmlformats.org/officeDocument/2006/relationships/slideLayout" Target="../slideLayouts/slideLayout106.xml"/>
</Relationships>
</file>

<file path=ppt/slideMasters/_rels/slideMaster96.xml.rels><?xml version="1.0" encoding="UTF-8"?>
<Relationships xmlns="http://schemas.openxmlformats.org/package/2006/relationships"><Relationship Id="rId1" Type="http://schemas.openxmlformats.org/officeDocument/2006/relationships/theme" Target="../theme/theme96.xml"/><Relationship Id="rId2" Type="http://schemas.openxmlformats.org/officeDocument/2006/relationships/slideLayout" Target="../slideLayouts/slideLayout107.xml"/>
</Relationships>
</file>

<file path=ppt/slideMasters/_rels/slideMaster97.xml.rels><?xml version="1.0" encoding="UTF-8"?>
<Relationships xmlns="http://schemas.openxmlformats.org/package/2006/relationships"><Relationship Id="rId1" Type="http://schemas.openxmlformats.org/officeDocument/2006/relationships/theme" Target="../theme/theme97.xml"/><Relationship Id="rId2" Type="http://schemas.openxmlformats.org/officeDocument/2006/relationships/slideLayout" Target="../slideLayouts/slideLayout108.xml"/>
</Relationships>
</file>

<file path=ppt/slideMasters/_rels/slideMaster98.xml.rels><?xml version="1.0" encoding="UTF-8"?>
<Relationships xmlns="http://schemas.openxmlformats.org/package/2006/relationships"><Relationship Id="rId1" Type="http://schemas.openxmlformats.org/officeDocument/2006/relationships/theme" Target="../theme/theme98.xml"/><Relationship Id="rId2" Type="http://schemas.openxmlformats.org/officeDocument/2006/relationships/slideLayout" Target="../slideLayouts/slideLayout109.xml"/>
</Relationships>
</file>

<file path=ppt/slideMasters/_rels/slideMaster99.xml.rels><?xml version="1.0" encoding="UTF-8"?>
<Relationships xmlns="http://schemas.openxmlformats.org/package/2006/relationships"><Relationship Id="rId1" Type="http://schemas.openxmlformats.org/officeDocument/2006/relationships/theme" Target="../theme/theme99.xml"/><Relationship Id="rId2" Type="http://schemas.openxmlformats.org/officeDocument/2006/relationships/slideLayout" Target="../slideLayouts/slideLayout11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B5F4A9B-2C86-4A3A-BE08-7FB8A2D1FA9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ftr" idx="2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sldNum" idx="2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953764F-2695-4EAD-954F-5847CB5C3A2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dt" idx="3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0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4" name="PlaceHolder 4"/>
          <p:cNvSpPr>
            <a:spLocks noGrp="1"/>
          </p:cNvSpPr>
          <p:nvPr>
            <p:ph type="ftr" idx="29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5" name="PlaceHolder 5"/>
          <p:cNvSpPr>
            <a:spLocks noGrp="1"/>
          </p:cNvSpPr>
          <p:nvPr>
            <p:ph type="sldNum" idx="29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BB9E848-B76A-466E-B729-683E4102C94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6" name="PlaceHolder 6"/>
          <p:cNvSpPr>
            <a:spLocks noGrp="1"/>
          </p:cNvSpPr>
          <p:nvPr>
            <p:ph type="dt" idx="30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2"/>
  </p:sldLayoutIdLst>
</p:sldMaster>
</file>

<file path=ppt/slideMasters/slideMaster10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ftr" idx="30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11" name="PlaceHolder 2"/>
          <p:cNvSpPr>
            <a:spLocks noGrp="1"/>
          </p:cNvSpPr>
          <p:nvPr>
            <p:ph type="sldNum" idx="30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DB26C92-8AE5-4F5E-B03D-F8433AB8B06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12" name="PlaceHolder 3"/>
          <p:cNvSpPr>
            <a:spLocks noGrp="1"/>
          </p:cNvSpPr>
          <p:nvPr>
            <p:ph type="dt" idx="30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2"/>
  </p:sldLayoutIdLst>
</p:sldMaster>
</file>

<file path=ppt/slideMasters/slideMaster10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15" name="PlaceHolder 3"/>
          <p:cNvSpPr>
            <a:spLocks noGrp="1"/>
          </p:cNvSpPr>
          <p:nvPr>
            <p:ph type="ftr" idx="30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16" name="PlaceHolder 4"/>
          <p:cNvSpPr>
            <a:spLocks noGrp="1"/>
          </p:cNvSpPr>
          <p:nvPr>
            <p:ph type="sldNum" idx="30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3B540F8-0C44-4499-BB24-C4F99F3F7799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17" name="PlaceHolder 5"/>
          <p:cNvSpPr>
            <a:spLocks noGrp="1"/>
          </p:cNvSpPr>
          <p:nvPr>
            <p:ph type="dt" idx="30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2"/>
  </p:sldLayoutIdLst>
</p:sldMaster>
</file>

<file path=ppt/slideMasters/slideMaster10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ftr" idx="30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21" name="PlaceHolder 2"/>
          <p:cNvSpPr>
            <a:spLocks noGrp="1"/>
          </p:cNvSpPr>
          <p:nvPr>
            <p:ph type="sldNum" idx="30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54224C-E16A-4279-AC3F-15E2B0E4EA8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22" name="PlaceHolder 3"/>
          <p:cNvSpPr>
            <a:spLocks noGrp="1"/>
          </p:cNvSpPr>
          <p:nvPr>
            <p:ph type="dt" idx="30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2"/>
  </p:sldLayoutIdLst>
</p:sldMaster>
</file>

<file path=ppt/slideMasters/slideMaster10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ftr" idx="31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sldNum" idx="31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DBE2144-C3F3-4087-860A-1BD786EFF3A1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27" name="PlaceHolder 5"/>
          <p:cNvSpPr>
            <a:spLocks noGrp="1"/>
          </p:cNvSpPr>
          <p:nvPr>
            <p:ph type="dt" idx="31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2"/>
  </p:sldLayoutIdLst>
</p:sldMaster>
</file>

<file path=ppt/slideMasters/slideMaster10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3" name="PlaceHolder 4"/>
          <p:cNvSpPr>
            <a:spLocks noGrp="1"/>
          </p:cNvSpPr>
          <p:nvPr>
            <p:ph type="ftr" idx="31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4" name="PlaceHolder 5"/>
          <p:cNvSpPr>
            <a:spLocks noGrp="1"/>
          </p:cNvSpPr>
          <p:nvPr>
            <p:ph type="sldNum" idx="31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AFBE077-4810-40B8-BD11-1578BD4D67C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5" name="PlaceHolder 6"/>
          <p:cNvSpPr>
            <a:spLocks noGrp="1"/>
          </p:cNvSpPr>
          <p:nvPr>
            <p:ph type="dt" idx="31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2"/>
  </p:sldLayoutIdLst>
</p:sldMaster>
</file>

<file path=ppt/slideMasters/slideMaster10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3" name="PlaceHolder 5"/>
          <p:cNvSpPr>
            <a:spLocks noGrp="1"/>
          </p:cNvSpPr>
          <p:nvPr>
            <p:ph type="ftr" idx="31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4" name="PlaceHolder 6"/>
          <p:cNvSpPr>
            <a:spLocks noGrp="1"/>
          </p:cNvSpPr>
          <p:nvPr>
            <p:ph type="sldNum" idx="31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EB6127-0BE1-49D1-A81C-40EEAD7D6FA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45" name="PlaceHolder 7"/>
          <p:cNvSpPr>
            <a:spLocks noGrp="1"/>
          </p:cNvSpPr>
          <p:nvPr>
            <p:ph type="dt" idx="31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2"/>
  </p:sldLayoutIdLst>
</p:sldMaster>
</file>

<file path=ppt/slideMasters/slideMaster10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2" name="PlaceHolder 3"/>
          <p:cNvSpPr>
            <a:spLocks noGrp="1"/>
          </p:cNvSpPr>
          <p:nvPr>
            <p:ph type="ftr" idx="31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3" name="PlaceHolder 4"/>
          <p:cNvSpPr>
            <a:spLocks noGrp="1"/>
          </p:cNvSpPr>
          <p:nvPr>
            <p:ph type="sldNum" idx="32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13E12D6-3DAD-4909-A352-1013C41DDB5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4" name="PlaceHolder 5"/>
          <p:cNvSpPr>
            <a:spLocks noGrp="1"/>
          </p:cNvSpPr>
          <p:nvPr>
            <p:ph type="dt" idx="32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2"/>
  </p:sldLayoutIdLst>
</p:sldMaster>
</file>

<file path=ppt/slideMasters/slideMaster10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8" name="PlaceHolder 2"/>
          <p:cNvSpPr>
            <a:spLocks noGrp="1"/>
          </p:cNvSpPr>
          <p:nvPr>
            <p:ph type="ftr" idx="32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9" name="PlaceHolder 3"/>
          <p:cNvSpPr>
            <a:spLocks noGrp="1"/>
          </p:cNvSpPr>
          <p:nvPr>
            <p:ph type="sldNum" idx="32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23513F1-FBEE-4F8A-98F0-7FBE277CEF5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0" name="PlaceHolder 4"/>
          <p:cNvSpPr>
            <a:spLocks noGrp="1"/>
          </p:cNvSpPr>
          <p:nvPr>
            <p:ph type="dt" idx="32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2"/>
  </p:sldLayoutIdLst>
</p:sldMaster>
</file>

<file path=ppt/slideMasters/slideMaster10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65" name="PlaceHolder 4"/>
          <p:cNvSpPr>
            <a:spLocks noGrp="1"/>
          </p:cNvSpPr>
          <p:nvPr>
            <p:ph type="ftr" idx="32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6" name="PlaceHolder 5"/>
          <p:cNvSpPr>
            <a:spLocks noGrp="1"/>
          </p:cNvSpPr>
          <p:nvPr>
            <p:ph type="sldNum" idx="32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5B62668-4149-4C4D-942E-6A0725756D88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7" name="PlaceHolder 6"/>
          <p:cNvSpPr>
            <a:spLocks noGrp="1"/>
          </p:cNvSpPr>
          <p:nvPr>
            <p:ph type="dt" idx="32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ftr" idx="3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ldNum" idx="3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F38E3B7-5E4D-4963-8E99-BDB43D78A7E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dt" idx="3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 type="ftr" idx="32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4" name="PlaceHolder 4"/>
          <p:cNvSpPr>
            <a:spLocks noGrp="1"/>
          </p:cNvSpPr>
          <p:nvPr>
            <p:ph type="sldNum" idx="32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A172049-3FC8-41EE-A502-45C33343E6E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5" name="PlaceHolder 5"/>
          <p:cNvSpPr>
            <a:spLocks noGrp="1"/>
          </p:cNvSpPr>
          <p:nvPr>
            <p:ph type="dt" idx="33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2"/>
  </p:sldLayoutIdLst>
</p:sldMaster>
</file>

<file path=ppt/slideMasters/slideMaster1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ftr" idx="33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 type="sldNum" idx="33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35C3DEE-10C3-41A3-AA79-E8A7529BD89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 type="dt" idx="33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2"/>
  </p:sldLayoutIdLst>
</p:sldMaster>
</file>

<file path=ppt/slideMasters/slideMaster1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3" name="PlaceHolder 3"/>
          <p:cNvSpPr>
            <a:spLocks noGrp="1"/>
          </p:cNvSpPr>
          <p:nvPr>
            <p:ph type="ftr" idx="33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4" name="PlaceHolder 4"/>
          <p:cNvSpPr>
            <a:spLocks noGrp="1"/>
          </p:cNvSpPr>
          <p:nvPr>
            <p:ph type="sldNum" idx="33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B0A3B5D-49BF-4AFA-BDDC-AC4B3262174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5" name="PlaceHolder 5"/>
          <p:cNvSpPr>
            <a:spLocks noGrp="1"/>
          </p:cNvSpPr>
          <p:nvPr>
            <p:ph type="dt" idx="33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2"/>
  </p:sldLayoutIdLst>
</p:sldMaster>
</file>

<file path=ppt/slideMasters/slideMaster1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1" name="PlaceHolder 4"/>
          <p:cNvSpPr>
            <a:spLocks noGrp="1"/>
          </p:cNvSpPr>
          <p:nvPr>
            <p:ph type="ftr" idx="33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92" name="PlaceHolder 5"/>
          <p:cNvSpPr>
            <a:spLocks noGrp="1"/>
          </p:cNvSpPr>
          <p:nvPr>
            <p:ph type="sldNum" idx="33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9372D43-EC2D-418A-A58C-209F1A41620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93" name="PlaceHolder 6"/>
          <p:cNvSpPr>
            <a:spLocks noGrp="1"/>
          </p:cNvSpPr>
          <p:nvPr>
            <p:ph type="dt" idx="33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2"/>
  </p:sldLayoutIdLst>
</p:sldMaster>
</file>

<file path=ppt/slideMasters/slideMaster1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9" name="PlaceHolder 3"/>
          <p:cNvSpPr>
            <a:spLocks noGrp="1"/>
          </p:cNvSpPr>
          <p:nvPr>
            <p:ph type="ftr" idx="34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00" name="PlaceHolder 4"/>
          <p:cNvSpPr>
            <a:spLocks noGrp="1"/>
          </p:cNvSpPr>
          <p:nvPr>
            <p:ph type="sldNum" idx="34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E4BF039-4512-42E2-BFDD-01A18373C769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01" name="PlaceHolder 5"/>
          <p:cNvSpPr>
            <a:spLocks noGrp="1"/>
          </p:cNvSpPr>
          <p:nvPr>
            <p:ph type="dt" idx="34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2"/>
  </p:sldLayoutIdLst>
</p:sldMaster>
</file>

<file path=ppt/slideMasters/slideMaster1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ftr" idx="34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sldNum" idx="34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F13C810-FE90-490E-93A5-39DFDE21943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07" name="PlaceHolder 4"/>
          <p:cNvSpPr>
            <a:spLocks noGrp="1"/>
          </p:cNvSpPr>
          <p:nvPr>
            <p:ph type="dt" idx="34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2"/>
  </p:sldLayoutIdLst>
</p:sldMaster>
</file>

<file path=ppt/slideMasters/slideMaster1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2" name="PlaceHolder 4"/>
          <p:cNvSpPr>
            <a:spLocks noGrp="1"/>
          </p:cNvSpPr>
          <p:nvPr>
            <p:ph type="ftr" idx="34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3" name="PlaceHolder 5"/>
          <p:cNvSpPr>
            <a:spLocks noGrp="1"/>
          </p:cNvSpPr>
          <p:nvPr>
            <p:ph type="sldNum" idx="34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AAD9727-1F2F-4E22-AAB0-531E3C70C03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4" name="PlaceHolder 6"/>
          <p:cNvSpPr>
            <a:spLocks noGrp="1"/>
          </p:cNvSpPr>
          <p:nvPr>
            <p:ph type="dt" idx="34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2"/>
  </p:sldLayoutIdLst>
</p:sldMaster>
</file>

<file path=ppt/slideMasters/slideMaster1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0" name="PlaceHolder 3"/>
          <p:cNvSpPr>
            <a:spLocks noGrp="1"/>
          </p:cNvSpPr>
          <p:nvPr>
            <p:ph type="ftr" idx="34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1" name="PlaceHolder 4"/>
          <p:cNvSpPr>
            <a:spLocks noGrp="1"/>
          </p:cNvSpPr>
          <p:nvPr>
            <p:ph type="sldNum" idx="35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6104DAE-8EB5-4D42-BCEF-3D38BDA173F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2" name="PlaceHolder 5"/>
          <p:cNvSpPr>
            <a:spLocks noGrp="1"/>
          </p:cNvSpPr>
          <p:nvPr>
            <p:ph type="dt" idx="35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2"/>
  </p:sldLayoutIdLst>
</p:sldMaster>
</file>

<file path=ppt/slideMasters/slideMaster1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ftr" idx="35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6" name="PlaceHolder 2"/>
          <p:cNvSpPr>
            <a:spLocks noGrp="1"/>
          </p:cNvSpPr>
          <p:nvPr>
            <p:ph type="sldNum" idx="35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AA05B14-759F-419D-88D0-19EF3AFE14F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7" name="PlaceHolder 3"/>
          <p:cNvSpPr>
            <a:spLocks noGrp="1"/>
          </p:cNvSpPr>
          <p:nvPr>
            <p:ph type="dt" idx="35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2"/>
  </p:sldLayoutIdLst>
</p:sldMaster>
</file>

<file path=ppt/slideMasters/slideMaster1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/>
          </p:cNvSpPr>
          <p:nvPr>
            <p:ph type="ftr" idx="35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9" name="PlaceHolder 2"/>
          <p:cNvSpPr>
            <a:spLocks noGrp="1"/>
          </p:cNvSpPr>
          <p:nvPr>
            <p:ph type="sldNum" idx="35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BBB55A-234C-4DCD-B41B-EB6C81D5E5F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30" name="PlaceHolder 3"/>
          <p:cNvSpPr>
            <a:spLocks noGrp="1"/>
          </p:cNvSpPr>
          <p:nvPr>
            <p:ph type="dt" idx="35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ftr" idx="3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sldNum" idx="3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7EC2152-E1EA-465D-B85C-9146A23C520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dt" idx="3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34" name="PlaceHolder 4"/>
          <p:cNvSpPr>
            <a:spLocks noGrp="1"/>
          </p:cNvSpPr>
          <p:nvPr>
            <p:ph type="ftr" idx="35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35" name="PlaceHolder 5"/>
          <p:cNvSpPr>
            <a:spLocks noGrp="1"/>
          </p:cNvSpPr>
          <p:nvPr>
            <p:ph type="sldNum" idx="35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2DF76A9-3B8D-4076-AC04-F16D2B1B85A8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36" name="PlaceHolder 6"/>
          <p:cNvSpPr>
            <a:spLocks noGrp="1"/>
          </p:cNvSpPr>
          <p:nvPr>
            <p:ph type="dt" idx="36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2"/>
  </p:sldLayoutIdLst>
</p:sldMaster>
</file>

<file path=ppt/slideMasters/slideMaster1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2" name="PlaceHolder 3"/>
          <p:cNvSpPr>
            <a:spLocks noGrp="1"/>
          </p:cNvSpPr>
          <p:nvPr>
            <p:ph type="ftr" idx="36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43" name="PlaceHolder 4"/>
          <p:cNvSpPr>
            <a:spLocks noGrp="1"/>
          </p:cNvSpPr>
          <p:nvPr>
            <p:ph type="sldNum" idx="36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304332B-B246-4375-BFE8-4F35E519A18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44" name="PlaceHolder 5"/>
          <p:cNvSpPr>
            <a:spLocks noGrp="1"/>
          </p:cNvSpPr>
          <p:nvPr>
            <p:ph type="dt" idx="36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2"/>
  </p:sldLayoutIdLst>
</p:sldMaster>
</file>

<file path=ppt/slideMasters/slideMaster1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9" name="PlaceHolder 3"/>
          <p:cNvSpPr>
            <a:spLocks noGrp="1"/>
          </p:cNvSpPr>
          <p:nvPr>
            <p:ph type="ftr" idx="36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50" name="PlaceHolder 4"/>
          <p:cNvSpPr>
            <a:spLocks noGrp="1"/>
          </p:cNvSpPr>
          <p:nvPr>
            <p:ph type="sldNum" idx="36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11CBB80-E209-417F-8DCF-BEF78473FB4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51" name="PlaceHolder 5"/>
          <p:cNvSpPr>
            <a:spLocks noGrp="1"/>
          </p:cNvSpPr>
          <p:nvPr>
            <p:ph type="dt" idx="36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2"/>
  </p:sldLayoutIdLst>
</p:sldMaster>
</file>

<file path=ppt/slideMasters/slideMaster1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 type="ftr" idx="36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57" name="PlaceHolder 4"/>
          <p:cNvSpPr>
            <a:spLocks noGrp="1"/>
          </p:cNvSpPr>
          <p:nvPr>
            <p:ph type="sldNum" idx="36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BE5F30B-6413-4BBF-B8CA-729C4791BB2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58" name="PlaceHolder 5"/>
          <p:cNvSpPr>
            <a:spLocks noGrp="1"/>
          </p:cNvSpPr>
          <p:nvPr>
            <p:ph type="dt" idx="36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2"/>
  </p:sldLayoutIdLst>
</p:sldMaster>
</file>

<file path=ppt/slideMasters/slideMaster1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5" name="PlaceHolder 5"/>
          <p:cNvSpPr>
            <a:spLocks noGrp="1"/>
          </p:cNvSpPr>
          <p:nvPr>
            <p:ph type="ftr" idx="37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66" name="PlaceHolder 6"/>
          <p:cNvSpPr>
            <a:spLocks noGrp="1"/>
          </p:cNvSpPr>
          <p:nvPr>
            <p:ph type="sldNum" idx="37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773E788-D88D-45C2-B2F3-71DA63B6DBC9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67" name="PlaceHolder 7"/>
          <p:cNvSpPr>
            <a:spLocks noGrp="1"/>
          </p:cNvSpPr>
          <p:nvPr>
            <p:ph type="dt" idx="37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2"/>
  </p:sldLayoutIdLst>
</p:sldMaster>
</file>

<file path=ppt/slideMasters/slideMaster1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3" name="PlaceHolder 2"/>
          <p:cNvSpPr>
            <a:spLocks noGrp="1"/>
          </p:cNvSpPr>
          <p:nvPr>
            <p:ph type="ftr" idx="37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74" name="PlaceHolder 3"/>
          <p:cNvSpPr>
            <a:spLocks noGrp="1"/>
          </p:cNvSpPr>
          <p:nvPr>
            <p:ph type="sldNum" idx="37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8B33B6C-240B-4FE3-98B1-E113EC5A4F8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75" name="PlaceHolder 4"/>
          <p:cNvSpPr>
            <a:spLocks noGrp="1"/>
          </p:cNvSpPr>
          <p:nvPr>
            <p:ph type="dt" idx="37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2"/>
  </p:sldLayoutIdLst>
</p:sldMaster>
</file>

<file path=ppt/slideMasters/slideMaster1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0" name="PlaceHolder 4"/>
          <p:cNvSpPr>
            <a:spLocks noGrp="1"/>
          </p:cNvSpPr>
          <p:nvPr>
            <p:ph type="ftr" idx="37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81" name="PlaceHolder 5"/>
          <p:cNvSpPr>
            <a:spLocks noGrp="1"/>
          </p:cNvSpPr>
          <p:nvPr>
            <p:ph type="sldNum" idx="37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BEE6728-9464-4A80-AC24-E82E6BBB68E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82" name="PlaceHolder 6"/>
          <p:cNvSpPr>
            <a:spLocks noGrp="1"/>
          </p:cNvSpPr>
          <p:nvPr>
            <p:ph type="dt" idx="37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2"/>
  </p:sldLayoutIdLst>
</p:sldMaster>
</file>

<file path=ppt/slideMasters/slideMaster1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ftr" idx="37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87" name="PlaceHolder 2"/>
          <p:cNvSpPr>
            <a:spLocks noGrp="1"/>
          </p:cNvSpPr>
          <p:nvPr>
            <p:ph type="sldNum" idx="38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4D2C2C5-89F1-41BC-ACBD-C28577B2D4E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88" name="PlaceHolder 3"/>
          <p:cNvSpPr>
            <a:spLocks noGrp="1"/>
          </p:cNvSpPr>
          <p:nvPr>
            <p:ph type="dt" idx="38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2"/>
  </p:sldLayoutIdLst>
</p:sldMaster>
</file>

<file path=ppt/slideMasters/slideMaster1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1" name="PlaceHolder 3"/>
          <p:cNvSpPr>
            <a:spLocks noGrp="1"/>
          </p:cNvSpPr>
          <p:nvPr>
            <p:ph type="ftr" idx="38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92" name="PlaceHolder 4"/>
          <p:cNvSpPr>
            <a:spLocks noGrp="1"/>
          </p:cNvSpPr>
          <p:nvPr>
            <p:ph type="sldNum" idx="38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1A5A511-F7E7-40B9-A60A-A4AD81E95DD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93" name="PlaceHolder 5"/>
          <p:cNvSpPr>
            <a:spLocks noGrp="1"/>
          </p:cNvSpPr>
          <p:nvPr>
            <p:ph type="dt" idx="38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2"/>
  </p:sldLayoutIdLst>
</p:sldMaster>
</file>

<file path=ppt/slideMasters/slideMaster1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9" name="PlaceHolder 4"/>
          <p:cNvSpPr>
            <a:spLocks noGrp="1"/>
          </p:cNvSpPr>
          <p:nvPr>
            <p:ph type="ftr" idx="38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0" name="PlaceHolder 5"/>
          <p:cNvSpPr>
            <a:spLocks noGrp="1"/>
          </p:cNvSpPr>
          <p:nvPr>
            <p:ph type="sldNum" idx="38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5BF4E56-A01A-4137-B63E-E9D39C4BF55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1" name="PlaceHolder 6"/>
          <p:cNvSpPr>
            <a:spLocks noGrp="1"/>
          </p:cNvSpPr>
          <p:nvPr>
            <p:ph type="dt" idx="38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ftr" idx="3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sldNum" idx="3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4269687-F13C-4ACA-9B04-BF321E87056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dt" idx="3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07" name="PlaceHolder 3"/>
          <p:cNvSpPr>
            <a:spLocks noGrp="1"/>
          </p:cNvSpPr>
          <p:nvPr>
            <p:ph type="ftr" idx="38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8" name="PlaceHolder 4"/>
          <p:cNvSpPr>
            <a:spLocks noGrp="1"/>
          </p:cNvSpPr>
          <p:nvPr>
            <p:ph type="sldNum" idx="38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4FCB8A2-0D23-4EEF-88ED-E195393A0CA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9" name="PlaceHolder 5"/>
          <p:cNvSpPr>
            <a:spLocks noGrp="1"/>
          </p:cNvSpPr>
          <p:nvPr>
            <p:ph type="dt" idx="39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2"/>
  </p:sldLayoutIdLst>
</p:sldMaster>
</file>

<file path=ppt/slideMasters/slideMaster1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ftr" idx="39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14" name="PlaceHolder 3"/>
          <p:cNvSpPr>
            <a:spLocks noGrp="1"/>
          </p:cNvSpPr>
          <p:nvPr>
            <p:ph type="sldNum" idx="39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B0B922C-560F-4665-B0B3-D1E96C0B6DD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15" name="PlaceHolder 4"/>
          <p:cNvSpPr>
            <a:spLocks noGrp="1"/>
          </p:cNvSpPr>
          <p:nvPr>
            <p:ph type="dt" idx="39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2"/>
  </p:sldLayoutIdLst>
</p:sldMaster>
</file>

<file path=ppt/slideMasters/slideMaster1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0" name="PlaceHolder 4"/>
          <p:cNvSpPr>
            <a:spLocks noGrp="1"/>
          </p:cNvSpPr>
          <p:nvPr>
            <p:ph type="ftr" idx="39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21" name="PlaceHolder 5"/>
          <p:cNvSpPr>
            <a:spLocks noGrp="1"/>
          </p:cNvSpPr>
          <p:nvPr>
            <p:ph type="sldNum" idx="39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24E1FF-FB78-41D1-8EB4-6576B14D5E2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22" name="PlaceHolder 6"/>
          <p:cNvSpPr>
            <a:spLocks noGrp="1"/>
          </p:cNvSpPr>
          <p:nvPr>
            <p:ph type="dt" idx="39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2"/>
  </p:sldLayoutIdLst>
</p:sldMaster>
</file>

<file path=ppt/slideMasters/slideMaster1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0" name="PlaceHolder 5"/>
          <p:cNvSpPr>
            <a:spLocks noGrp="1"/>
          </p:cNvSpPr>
          <p:nvPr>
            <p:ph type="ftr" idx="39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31" name="PlaceHolder 6"/>
          <p:cNvSpPr>
            <a:spLocks noGrp="1"/>
          </p:cNvSpPr>
          <p:nvPr>
            <p:ph type="sldNum" idx="39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C443B6C-C6C4-4760-974A-DE98CDC4DF0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32" name="PlaceHolder 7"/>
          <p:cNvSpPr>
            <a:spLocks noGrp="1"/>
          </p:cNvSpPr>
          <p:nvPr>
            <p:ph type="dt" idx="39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2"/>
  </p:sldLayoutIdLst>
</p:sldMaster>
</file>

<file path=ppt/slideMasters/slideMaster1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8" name="PlaceHolder 2"/>
          <p:cNvSpPr>
            <a:spLocks noGrp="1"/>
          </p:cNvSpPr>
          <p:nvPr>
            <p:ph type="ftr" idx="40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39" name="PlaceHolder 3"/>
          <p:cNvSpPr>
            <a:spLocks noGrp="1"/>
          </p:cNvSpPr>
          <p:nvPr>
            <p:ph type="sldNum" idx="40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30C690D-4184-4C1D-98C8-9E34D79CCAE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0" name="PlaceHolder 4"/>
          <p:cNvSpPr>
            <a:spLocks noGrp="1"/>
          </p:cNvSpPr>
          <p:nvPr>
            <p:ph type="dt" idx="40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2"/>
  </p:sldLayoutIdLst>
</p:sldMaster>
</file>

<file path=ppt/slideMasters/slideMaster1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6" name="PlaceHolder 4"/>
          <p:cNvSpPr>
            <a:spLocks noGrp="1"/>
          </p:cNvSpPr>
          <p:nvPr>
            <p:ph type="ftr" idx="40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7" name="PlaceHolder 5"/>
          <p:cNvSpPr>
            <a:spLocks noGrp="1"/>
          </p:cNvSpPr>
          <p:nvPr>
            <p:ph type="sldNum" idx="40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ADB6670-A8CF-4699-A043-D394CDDA575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8" name="PlaceHolder 6"/>
          <p:cNvSpPr>
            <a:spLocks noGrp="1"/>
          </p:cNvSpPr>
          <p:nvPr>
            <p:ph type="dt" idx="40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2"/>
  </p:sldLayoutIdLst>
</p:sldMaster>
</file>

<file path=ppt/slideMasters/slideMaster1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6" name="PlaceHolder 5"/>
          <p:cNvSpPr>
            <a:spLocks noGrp="1"/>
          </p:cNvSpPr>
          <p:nvPr>
            <p:ph type="ftr" idx="40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57" name="PlaceHolder 6"/>
          <p:cNvSpPr>
            <a:spLocks noGrp="1"/>
          </p:cNvSpPr>
          <p:nvPr>
            <p:ph type="sldNum" idx="40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1B28E6D-E919-408B-8A1C-57D12024D021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58" name="PlaceHolder 7"/>
          <p:cNvSpPr>
            <a:spLocks noGrp="1"/>
          </p:cNvSpPr>
          <p:nvPr>
            <p:ph type="dt" idx="40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2"/>
  </p:sldLayoutIdLst>
</p:sldMaster>
</file>

<file path=ppt/slideMasters/slideMaster1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4" name="PlaceHolder 2"/>
          <p:cNvSpPr>
            <a:spLocks noGrp="1"/>
          </p:cNvSpPr>
          <p:nvPr>
            <p:ph type="ftr" idx="40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65" name="PlaceHolder 3"/>
          <p:cNvSpPr>
            <a:spLocks noGrp="1"/>
          </p:cNvSpPr>
          <p:nvPr>
            <p:ph type="sldNum" idx="41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85973C5-BA84-40E7-8FC3-E291ED0D145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66" name="PlaceHolder 4"/>
          <p:cNvSpPr>
            <a:spLocks noGrp="1"/>
          </p:cNvSpPr>
          <p:nvPr>
            <p:ph type="dt" idx="41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2"/>
  </p:sldLayoutIdLst>
</p:sldMaster>
</file>

<file path=ppt/slideMasters/slideMaster1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2" name="PlaceHolder 4"/>
          <p:cNvSpPr>
            <a:spLocks noGrp="1"/>
          </p:cNvSpPr>
          <p:nvPr>
            <p:ph type="ftr" idx="41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73" name="PlaceHolder 5"/>
          <p:cNvSpPr>
            <a:spLocks noGrp="1"/>
          </p:cNvSpPr>
          <p:nvPr>
            <p:ph type="sldNum" idx="41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083FBA-B9AC-4C9C-B814-77361F468A8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74" name="PlaceHolder 6"/>
          <p:cNvSpPr>
            <a:spLocks noGrp="1"/>
          </p:cNvSpPr>
          <p:nvPr>
            <p:ph type="dt" idx="41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2"/>
  </p:sldLayoutIdLst>
</p:sldMaster>
</file>

<file path=ppt/slideMasters/slideMaster1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PlaceHolder 1"/>
          <p:cNvSpPr>
            <a:spLocks noGrp="1"/>
          </p:cNvSpPr>
          <p:nvPr>
            <p:ph type="ftr" idx="41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79" name="PlaceHolder 2"/>
          <p:cNvSpPr>
            <a:spLocks noGrp="1"/>
          </p:cNvSpPr>
          <p:nvPr>
            <p:ph type="sldNum" idx="41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9714B71-450A-4E86-9244-B02B3F8416F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0" name="PlaceHolder 3"/>
          <p:cNvSpPr>
            <a:spLocks noGrp="1"/>
          </p:cNvSpPr>
          <p:nvPr>
            <p:ph type="dt" idx="41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ftr" idx="4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sldNum" idx="4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BF005B7-ED48-4D93-918B-C1B333E504E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4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PlaceHolder 1"/>
          <p:cNvSpPr>
            <a:spLocks noGrp="1"/>
          </p:cNvSpPr>
          <p:nvPr>
            <p:ph type="ftr" idx="41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2" name="PlaceHolder 2"/>
          <p:cNvSpPr>
            <a:spLocks noGrp="1"/>
          </p:cNvSpPr>
          <p:nvPr>
            <p:ph type="sldNum" idx="41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C838638-72C8-43B1-A7D4-7D0F703D662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3" name="PlaceHolder 3"/>
          <p:cNvSpPr>
            <a:spLocks noGrp="1"/>
          </p:cNvSpPr>
          <p:nvPr>
            <p:ph type="dt" idx="42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2"/>
  </p:sldLayoutIdLst>
</p:sldMaster>
</file>

<file path=ppt/slideMasters/slideMaster1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ftr" idx="42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7" name="PlaceHolder 4"/>
          <p:cNvSpPr>
            <a:spLocks noGrp="1"/>
          </p:cNvSpPr>
          <p:nvPr>
            <p:ph type="sldNum" idx="42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2D2D82C-679F-46D0-8DD8-337563B3EFF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8" name="PlaceHolder 5"/>
          <p:cNvSpPr>
            <a:spLocks noGrp="1"/>
          </p:cNvSpPr>
          <p:nvPr>
            <p:ph type="dt" idx="42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2"/>
  </p:sldLayoutIdLst>
</p:sldMaster>
</file>

<file path=ppt/slideMasters/slideMaster1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4" name="PlaceHolder 4"/>
          <p:cNvSpPr>
            <a:spLocks noGrp="1"/>
          </p:cNvSpPr>
          <p:nvPr>
            <p:ph type="ftr" idx="42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95" name="PlaceHolder 5"/>
          <p:cNvSpPr>
            <a:spLocks noGrp="1"/>
          </p:cNvSpPr>
          <p:nvPr>
            <p:ph type="sldNum" idx="42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0CCEE4A-1697-401E-A73C-E7617F9EDA4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96" name="PlaceHolder 6"/>
          <p:cNvSpPr>
            <a:spLocks noGrp="1"/>
          </p:cNvSpPr>
          <p:nvPr>
            <p:ph type="dt" idx="42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2"/>
  </p:sldLayoutIdLst>
</p:sldMaster>
</file>

<file path=ppt/slideMasters/slideMaster1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1" name="PlaceHolder 2"/>
          <p:cNvSpPr>
            <a:spLocks noGrp="1"/>
          </p:cNvSpPr>
          <p:nvPr>
            <p:ph type="ftr" idx="42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02" name="PlaceHolder 3"/>
          <p:cNvSpPr>
            <a:spLocks noGrp="1"/>
          </p:cNvSpPr>
          <p:nvPr>
            <p:ph type="sldNum" idx="42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D840C5A-437F-4AF2-846D-DF0DB1250C8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03" name="PlaceHolder 4"/>
          <p:cNvSpPr>
            <a:spLocks noGrp="1"/>
          </p:cNvSpPr>
          <p:nvPr>
            <p:ph type="dt" idx="42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2"/>
  </p:sldLayoutIdLst>
</p:sldMaster>
</file>

<file path=ppt/slideMasters/slideMaster1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7" name="PlaceHolder 3"/>
          <p:cNvSpPr>
            <a:spLocks noGrp="1"/>
          </p:cNvSpPr>
          <p:nvPr>
            <p:ph type="ftr" idx="43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08" name="PlaceHolder 4"/>
          <p:cNvSpPr>
            <a:spLocks noGrp="1"/>
          </p:cNvSpPr>
          <p:nvPr>
            <p:ph type="sldNum" idx="43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96A1BDB-48E8-484E-AD5B-F032873CF8E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09" name="PlaceHolder 5"/>
          <p:cNvSpPr>
            <a:spLocks noGrp="1"/>
          </p:cNvSpPr>
          <p:nvPr>
            <p:ph type="dt" idx="43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2"/>
  </p:sldLayoutIdLst>
</p:sldMaster>
</file>

<file path=ppt/slideMasters/slideMaster1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PlaceHolder 1"/>
          <p:cNvSpPr>
            <a:spLocks noGrp="1"/>
          </p:cNvSpPr>
          <p:nvPr>
            <p:ph type="ftr" idx="43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3" name="PlaceHolder 2"/>
          <p:cNvSpPr>
            <a:spLocks noGrp="1"/>
          </p:cNvSpPr>
          <p:nvPr>
            <p:ph type="sldNum" idx="43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50AFAD5-DA86-4C79-849A-77C89E73EF3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4" name="PlaceHolder 3"/>
          <p:cNvSpPr>
            <a:spLocks noGrp="1"/>
          </p:cNvSpPr>
          <p:nvPr>
            <p:ph type="dt" idx="43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2"/>
  </p:sldLayoutIdLst>
</p:sldMaster>
</file>

<file path=ppt/slideMasters/slideMaster1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7" name="PlaceHolder 3"/>
          <p:cNvSpPr>
            <a:spLocks noGrp="1"/>
          </p:cNvSpPr>
          <p:nvPr>
            <p:ph type="ftr" idx="43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8" name="PlaceHolder 4"/>
          <p:cNvSpPr>
            <a:spLocks noGrp="1"/>
          </p:cNvSpPr>
          <p:nvPr>
            <p:ph type="sldNum" idx="43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9056D77-9D1F-44D3-A6AB-3B825ACEB39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19" name="PlaceHolder 5"/>
          <p:cNvSpPr>
            <a:spLocks noGrp="1"/>
          </p:cNvSpPr>
          <p:nvPr>
            <p:ph type="dt" idx="43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2"/>
  </p:sldLayoutIdLst>
</p:sldMaster>
</file>

<file path=ppt/slideMasters/slideMaster1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PlaceHolder 1"/>
          <p:cNvSpPr>
            <a:spLocks noGrp="1"/>
          </p:cNvSpPr>
          <p:nvPr>
            <p:ph type="ftr" idx="43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23" name="PlaceHolder 2"/>
          <p:cNvSpPr>
            <a:spLocks noGrp="1"/>
          </p:cNvSpPr>
          <p:nvPr>
            <p:ph type="sldNum" idx="44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8CE3C65-43F1-454B-9AD0-B4B33446554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24" name="PlaceHolder 3"/>
          <p:cNvSpPr>
            <a:spLocks noGrp="1"/>
          </p:cNvSpPr>
          <p:nvPr>
            <p:ph type="dt" idx="44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2"/>
  </p:sldLayoutIdLst>
</p:sldMaster>
</file>

<file path=ppt/slideMasters/slideMaster1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8" name="PlaceHolder 4"/>
          <p:cNvSpPr>
            <a:spLocks noGrp="1"/>
          </p:cNvSpPr>
          <p:nvPr>
            <p:ph type="ftr" idx="44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29" name="PlaceHolder 5"/>
          <p:cNvSpPr>
            <a:spLocks noGrp="1"/>
          </p:cNvSpPr>
          <p:nvPr>
            <p:ph type="sldNum" idx="44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B349A8F-A5B2-4676-852D-935F35CF7E2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30" name="PlaceHolder 6"/>
          <p:cNvSpPr>
            <a:spLocks noGrp="1"/>
          </p:cNvSpPr>
          <p:nvPr>
            <p:ph type="dt" idx="44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2"/>
  </p:sldLayoutIdLst>
</p:sldMaster>
</file>

<file path=ppt/slideMasters/slideMaster1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5" name="PlaceHolder 2"/>
          <p:cNvSpPr>
            <a:spLocks noGrp="1"/>
          </p:cNvSpPr>
          <p:nvPr>
            <p:ph type="ftr" idx="44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36" name="PlaceHolder 3"/>
          <p:cNvSpPr>
            <a:spLocks noGrp="1"/>
          </p:cNvSpPr>
          <p:nvPr>
            <p:ph type="sldNum" idx="44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C8DE3FE-7DDC-4E36-94FB-A1B91873B91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37" name="PlaceHolder 4"/>
          <p:cNvSpPr>
            <a:spLocks noGrp="1"/>
          </p:cNvSpPr>
          <p:nvPr>
            <p:ph type="dt" idx="44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ftr" idx="4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sldNum" idx="4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2DF6E25-8299-43F8-A763-BBFA55FB1319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dt" idx="4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4" name="PlaceHolder 5"/>
          <p:cNvSpPr>
            <a:spLocks noGrp="1"/>
          </p:cNvSpPr>
          <p:nvPr>
            <p:ph type="ftr" idx="44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45" name="PlaceHolder 6"/>
          <p:cNvSpPr>
            <a:spLocks noGrp="1"/>
          </p:cNvSpPr>
          <p:nvPr>
            <p:ph type="sldNum" idx="44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9057094-EC89-4A0C-AEEB-C9E30E3091A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46" name="PlaceHolder 7"/>
          <p:cNvSpPr>
            <a:spLocks noGrp="1"/>
          </p:cNvSpPr>
          <p:nvPr>
            <p:ph type="dt" idx="45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2"/>
  </p:sldLayoutIdLst>
</p:sldMaster>
</file>

<file path=ppt/slideMasters/slideMaster1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4" name="PlaceHolder 4"/>
          <p:cNvSpPr>
            <a:spLocks noGrp="1"/>
          </p:cNvSpPr>
          <p:nvPr>
            <p:ph type="ftr" idx="45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55" name="PlaceHolder 5"/>
          <p:cNvSpPr>
            <a:spLocks noGrp="1"/>
          </p:cNvSpPr>
          <p:nvPr>
            <p:ph type="sldNum" idx="45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28A941-FA99-48F7-BBB1-9557599C880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56" name="PlaceHolder 6"/>
          <p:cNvSpPr>
            <a:spLocks noGrp="1"/>
          </p:cNvSpPr>
          <p:nvPr>
            <p:ph type="dt" idx="45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2"/>
  </p:sldLayoutIdLst>
</p:sldMaster>
</file>

<file path=ppt/slideMasters/slideMaster1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1" name="PlaceHolder 2"/>
          <p:cNvSpPr>
            <a:spLocks noGrp="1"/>
          </p:cNvSpPr>
          <p:nvPr>
            <p:ph type="ftr" idx="45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62" name="PlaceHolder 3"/>
          <p:cNvSpPr>
            <a:spLocks noGrp="1"/>
          </p:cNvSpPr>
          <p:nvPr>
            <p:ph type="sldNum" idx="45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C5E036D-3049-4847-93B4-2E3AAA714BE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63" name="PlaceHolder 4"/>
          <p:cNvSpPr>
            <a:spLocks noGrp="1"/>
          </p:cNvSpPr>
          <p:nvPr>
            <p:ph type="dt" idx="45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2"/>
  </p:sldLayoutIdLst>
</p:sldMaster>
</file>

<file path=ppt/slideMasters/slideMaster1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9" name="PlaceHolder 4"/>
          <p:cNvSpPr>
            <a:spLocks noGrp="1"/>
          </p:cNvSpPr>
          <p:nvPr>
            <p:ph type="ftr" idx="45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0" name="PlaceHolder 5"/>
          <p:cNvSpPr>
            <a:spLocks noGrp="1"/>
          </p:cNvSpPr>
          <p:nvPr>
            <p:ph type="sldNum" idx="45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39B64C2-85C0-4A7E-902B-47567727885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1" name="PlaceHolder 6"/>
          <p:cNvSpPr>
            <a:spLocks noGrp="1"/>
          </p:cNvSpPr>
          <p:nvPr>
            <p:ph type="dt" idx="45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2"/>
  </p:sldLayoutIdLst>
</p:sldMaster>
</file>

<file path=ppt/slideMasters/slideMaster1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PlaceHolder 1"/>
          <p:cNvSpPr>
            <a:spLocks noGrp="1"/>
          </p:cNvSpPr>
          <p:nvPr>
            <p:ph type="ftr" idx="46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6" name="PlaceHolder 2"/>
          <p:cNvSpPr>
            <a:spLocks noGrp="1"/>
          </p:cNvSpPr>
          <p:nvPr>
            <p:ph type="sldNum" idx="46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65EDEC6-72A3-46B6-9A58-3B507F02420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7" name="PlaceHolder 3"/>
          <p:cNvSpPr>
            <a:spLocks noGrp="1"/>
          </p:cNvSpPr>
          <p:nvPr>
            <p:ph type="dt" idx="46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2"/>
  </p:sldLayoutIdLst>
</p:sldMaster>
</file>

<file path=ppt/slideMasters/slideMaster1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PlaceHolder 1"/>
          <p:cNvSpPr>
            <a:spLocks noGrp="1"/>
          </p:cNvSpPr>
          <p:nvPr>
            <p:ph type="ftr" idx="46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9" name="PlaceHolder 2"/>
          <p:cNvSpPr>
            <a:spLocks noGrp="1"/>
          </p:cNvSpPr>
          <p:nvPr>
            <p:ph type="sldNum" idx="46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549D8B8-97C6-437F-8143-10E2EE3E99B1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80" name="PlaceHolder 3"/>
          <p:cNvSpPr>
            <a:spLocks noGrp="1"/>
          </p:cNvSpPr>
          <p:nvPr>
            <p:ph type="dt" idx="46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2"/>
  </p:sldLayoutIdLst>
</p:sldMaster>
</file>

<file path=ppt/slideMasters/slideMaster1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4" name="PlaceHolder 4"/>
          <p:cNvSpPr>
            <a:spLocks noGrp="1"/>
          </p:cNvSpPr>
          <p:nvPr>
            <p:ph type="ftr" idx="46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85" name="PlaceHolder 5"/>
          <p:cNvSpPr>
            <a:spLocks noGrp="1"/>
          </p:cNvSpPr>
          <p:nvPr>
            <p:ph type="sldNum" idx="46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02944BB-6389-40C0-A22B-7360D83A566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86" name="PlaceHolder 6"/>
          <p:cNvSpPr>
            <a:spLocks noGrp="1"/>
          </p:cNvSpPr>
          <p:nvPr>
            <p:ph type="dt" idx="46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0" r:id="rId2"/>
  </p:sldLayoutIdLst>
</p:sldMaster>
</file>

<file path=ppt/slideMasters/slideMaster1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1" name="PlaceHolder 2"/>
          <p:cNvSpPr>
            <a:spLocks noGrp="1"/>
          </p:cNvSpPr>
          <p:nvPr>
            <p:ph type="ftr" idx="46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92" name="PlaceHolder 3"/>
          <p:cNvSpPr>
            <a:spLocks noGrp="1"/>
          </p:cNvSpPr>
          <p:nvPr>
            <p:ph type="sldNum" idx="47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C9A0CCF-8D24-458E-B962-AA77F43CBED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93" name="PlaceHolder 4"/>
          <p:cNvSpPr>
            <a:spLocks noGrp="1"/>
          </p:cNvSpPr>
          <p:nvPr>
            <p:ph type="dt" idx="47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2"/>
  </p:sldLayoutIdLst>
</p:sldMaster>
</file>

<file path=ppt/slideMasters/slideMaster1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9" name="PlaceHolder 5"/>
          <p:cNvSpPr>
            <a:spLocks noGrp="1"/>
          </p:cNvSpPr>
          <p:nvPr>
            <p:ph type="ftr" idx="47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00" name="PlaceHolder 6"/>
          <p:cNvSpPr>
            <a:spLocks noGrp="1"/>
          </p:cNvSpPr>
          <p:nvPr>
            <p:ph type="sldNum" idx="47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A5C0148-1847-4D43-B93F-A7E69472C93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01" name="PlaceHolder 7"/>
          <p:cNvSpPr>
            <a:spLocks noGrp="1"/>
          </p:cNvSpPr>
          <p:nvPr>
            <p:ph type="dt" idx="47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2"/>
  </p:sldLayoutIdLst>
</p:sldMaster>
</file>

<file path=ppt/slideMasters/slideMaster1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08" name="PlaceHolder 3"/>
          <p:cNvSpPr>
            <a:spLocks noGrp="1"/>
          </p:cNvSpPr>
          <p:nvPr>
            <p:ph type="ftr" idx="47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09" name="PlaceHolder 4"/>
          <p:cNvSpPr>
            <a:spLocks noGrp="1"/>
          </p:cNvSpPr>
          <p:nvPr>
            <p:ph type="sldNum" idx="47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65C137A-E09F-42F2-B45E-146F41252E7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10" name="PlaceHolder 5"/>
          <p:cNvSpPr>
            <a:spLocks noGrp="1"/>
          </p:cNvSpPr>
          <p:nvPr>
            <p:ph type="dt" idx="47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ftr" idx="4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sldNum" idx="4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B6DAD01-359A-4CDA-9A02-71EBF5DF7F9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dt" idx="4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6" name="PlaceHolder 4"/>
          <p:cNvSpPr>
            <a:spLocks noGrp="1"/>
          </p:cNvSpPr>
          <p:nvPr>
            <p:ph type="ftr" idx="47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17" name="PlaceHolder 5"/>
          <p:cNvSpPr>
            <a:spLocks noGrp="1"/>
          </p:cNvSpPr>
          <p:nvPr>
            <p:ph type="sldNum" idx="47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CA83C42-31FF-4AAD-820A-44DD4AB93ED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18" name="PlaceHolder 6"/>
          <p:cNvSpPr>
            <a:spLocks noGrp="1"/>
          </p:cNvSpPr>
          <p:nvPr>
            <p:ph type="dt" idx="48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2"/>
  </p:sldLayoutIdLst>
</p:sldMaster>
</file>

<file path=ppt/slideMasters/slideMaster1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4" name="PlaceHolder 3"/>
          <p:cNvSpPr>
            <a:spLocks noGrp="1"/>
          </p:cNvSpPr>
          <p:nvPr>
            <p:ph type="ftr" idx="48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25" name="PlaceHolder 4"/>
          <p:cNvSpPr>
            <a:spLocks noGrp="1"/>
          </p:cNvSpPr>
          <p:nvPr>
            <p:ph type="sldNum" idx="48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42DFEB7-6FBD-4525-8E9B-FA5EB14CF2B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26" name="PlaceHolder 5"/>
          <p:cNvSpPr>
            <a:spLocks noGrp="1"/>
          </p:cNvSpPr>
          <p:nvPr>
            <p:ph type="dt" idx="48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2"/>
  </p:sldLayoutIdLst>
</p:sldMaster>
</file>

<file path=ppt/slideMasters/slideMaster1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1" name="PlaceHolder 3"/>
          <p:cNvSpPr>
            <a:spLocks noGrp="1"/>
          </p:cNvSpPr>
          <p:nvPr>
            <p:ph type="ftr" idx="48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32" name="PlaceHolder 4"/>
          <p:cNvSpPr>
            <a:spLocks noGrp="1"/>
          </p:cNvSpPr>
          <p:nvPr>
            <p:ph type="sldNum" idx="48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0905420-F304-43E2-AB60-8B407FDE036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33" name="PlaceHolder 5"/>
          <p:cNvSpPr>
            <a:spLocks noGrp="1"/>
          </p:cNvSpPr>
          <p:nvPr>
            <p:ph type="dt" idx="48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2"/>
  </p:sldLayoutIdLst>
</p:sldMaster>
</file>

<file path=ppt/slideMasters/slideMaster1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8" name="PlaceHolder 3"/>
          <p:cNvSpPr>
            <a:spLocks noGrp="1"/>
          </p:cNvSpPr>
          <p:nvPr>
            <p:ph type="ftr" idx="48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39" name="PlaceHolder 4"/>
          <p:cNvSpPr>
            <a:spLocks noGrp="1"/>
          </p:cNvSpPr>
          <p:nvPr>
            <p:ph type="sldNum" idx="48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D3ED7F2-4B69-4C52-8C2F-51EDEFAD425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0" name="PlaceHolder 5"/>
          <p:cNvSpPr>
            <a:spLocks noGrp="1"/>
          </p:cNvSpPr>
          <p:nvPr>
            <p:ph type="dt" idx="48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2"/>
  </p:sldLayoutIdLst>
</p:sldMaster>
</file>

<file path=ppt/slideMasters/slideMaster16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7" name="PlaceHolder 5"/>
          <p:cNvSpPr>
            <a:spLocks noGrp="1"/>
          </p:cNvSpPr>
          <p:nvPr>
            <p:ph type="ftr" idx="49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8" name="PlaceHolder 6"/>
          <p:cNvSpPr>
            <a:spLocks noGrp="1"/>
          </p:cNvSpPr>
          <p:nvPr>
            <p:ph type="sldNum" idx="49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C7758BD-F5F2-42E5-9086-FEDA166F6B79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9" name="PlaceHolder 7"/>
          <p:cNvSpPr>
            <a:spLocks noGrp="1"/>
          </p:cNvSpPr>
          <p:nvPr>
            <p:ph type="dt" idx="49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2"/>
  </p:sldLayoutIdLst>
</p:sldMaster>
</file>

<file path=ppt/slideMasters/slideMaster16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5" name="PlaceHolder 2"/>
          <p:cNvSpPr>
            <a:spLocks noGrp="1"/>
          </p:cNvSpPr>
          <p:nvPr>
            <p:ph type="ftr" idx="49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56" name="PlaceHolder 3"/>
          <p:cNvSpPr>
            <a:spLocks noGrp="1"/>
          </p:cNvSpPr>
          <p:nvPr>
            <p:ph type="sldNum" idx="49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A6ADF7C-F6BB-440A-8316-8EF39C63741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57" name="PlaceHolder 4"/>
          <p:cNvSpPr>
            <a:spLocks noGrp="1"/>
          </p:cNvSpPr>
          <p:nvPr>
            <p:ph type="dt" idx="49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2"/>
  </p:sldLayoutIdLst>
</p:sldMaster>
</file>

<file path=ppt/slideMasters/slideMaster16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2" name="PlaceHolder 4"/>
          <p:cNvSpPr>
            <a:spLocks noGrp="1"/>
          </p:cNvSpPr>
          <p:nvPr>
            <p:ph type="ftr" idx="49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63" name="PlaceHolder 5"/>
          <p:cNvSpPr>
            <a:spLocks noGrp="1"/>
          </p:cNvSpPr>
          <p:nvPr>
            <p:ph type="sldNum" idx="49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7ABFEB1-EC51-44A1-A42A-8A551E7483B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64" name="PlaceHolder 6"/>
          <p:cNvSpPr>
            <a:spLocks noGrp="1"/>
          </p:cNvSpPr>
          <p:nvPr>
            <p:ph type="dt" idx="49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2"/>
  </p:sldLayoutIdLst>
</p:sldMaster>
</file>

<file path=ppt/slideMasters/slideMaster16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PlaceHolder 1"/>
          <p:cNvSpPr>
            <a:spLocks noGrp="1"/>
          </p:cNvSpPr>
          <p:nvPr>
            <p:ph type="ftr" idx="49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69" name="PlaceHolder 2"/>
          <p:cNvSpPr>
            <a:spLocks noGrp="1"/>
          </p:cNvSpPr>
          <p:nvPr>
            <p:ph type="sldNum" idx="50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33EA371-6AA9-4A6A-9F74-AACB2E1AC488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70" name="PlaceHolder 3"/>
          <p:cNvSpPr>
            <a:spLocks noGrp="1"/>
          </p:cNvSpPr>
          <p:nvPr>
            <p:ph type="dt" idx="50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2"/>
  </p:sldLayoutIdLst>
</p:sldMaster>
</file>

<file path=ppt/slideMasters/slideMaster1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5" name="PlaceHolder 5"/>
          <p:cNvSpPr>
            <a:spLocks noGrp="1"/>
          </p:cNvSpPr>
          <p:nvPr>
            <p:ph type="ftr" idx="50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76" name="PlaceHolder 6"/>
          <p:cNvSpPr>
            <a:spLocks noGrp="1"/>
          </p:cNvSpPr>
          <p:nvPr>
            <p:ph type="sldNum" idx="50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26CBFB7-71D7-4F3C-80A0-67AB7508A4B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77" name="PlaceHolder 7"/>
          <p:cNvSpPr>
            <a:spLocks noGrp="1"/>
          </p:cNvSpPr>
          <p:nvPr>
            <p:ph type="dt" idx="50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2"/>
  </p:sldLayoutIdLst>
</p:sldMaster>
</file>

<file path=ppt/slideMasters/slideMaster1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3" name="PlaceHolder 2"/>
          <p:cNvSpPr>
            <a:spLocks noGrp="1"/>
          </p:cNvSpPr>
          <p:nvPr>
            <p:ph type="ftr" idx="50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84" name="PlaceHolder 3"/>
          <p:cNvSpPr>
            <a:spLocks noGrp="1"/>
          </p:cNvSpPr>
          <p:nvPr>
            <p:ph type="sldNum" idx="50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F60932-A2B4-45BF-AF5F-6F61E256959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85" name="PlaceHolder 4"/>
          <p:cNvSpPr>
            <a:spLocks noGrp="1"/>
          </p:cNvSpPr>
          <p:nvPr>
            <p:ph type="dt" idx="50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ftr" idx="4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sldNum" idx="5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146FE6C-F367-4AC0-A642-A5EAF64474B1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 type="dt" idx="5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7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0" name="PlaceHolder 4"/>
          <p:cNvSpPr>
            <a:spLocks noGrp="1"/>
          </p:cNvSpPr>
          <p:nvPr>
            <p:ph type="ftr" idx="50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91" name="PlaceHolder 5"/>
          <p:cNvSpPr>
            <a:spLocks noGrp="1"/>
          </p:cNvSpPr>
          <p:nvPr>
            <p:ph type="sldNum" idx="50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5A0E49B-DE93-44A2-90B6-6DB577A64AF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92" name="PlaceHolder 6"/>
          <p:cNvSpPr>
            <a:spLocks noGrp="1"/>
          </p:cNvSpPr>
          <p:nvPr>
            <p:ph type="dt" idx="51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2"/>
  </p:sldLayoutIdLst>
</p:sldMaster>
</file>

<file path=ppt/slideMasters/slideMaster1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9" name="PlaceHolder 4"/>
          <p:cNvSpPr>
            <a:spLocks noGrp="1"/>
          </p:cNvSpPr>
          <p:nvPr>
            <p:ph type="ftr" idx="51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0" name="PlaceHolder 5"/>
          <p:cNvSpPr>
            <a:spLocks noGrp="1"/>
          </p:cNvSpPr>
          <p:nvPr>
            <p:ph type="sldNum" idx="51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5D0A908-ECEF-4D1F-B398-88AAA4B99E7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1" name="PlaceHolder 6"/>
          <p:cNvSpPr>
            <a:spLocks noGrp="1"/>
          </p:cNvSpPr>
          <p:nvPr>
            <p:ph type="dt" idx="51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2"/>
  </p:sldLayoutIdLst>
</p:sldMaster>
</file>

<file path=ppt/slideMasters/slideMaster1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7" name="PlaceHolder 3"/>
          <p:cNvSpPr>
            <a:spLocks noGrp="1"/>
          </p:cNvSpPr>
          <p:nvPr>
            <p:ph type="ftr" idx="51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8" name="PlaceHolder 4"/>
          <p:cNvSpPr>
            <a:spLocks noGrp="1"/>
          </p:cNvSpPr>
          <p:nvPr>
            <p:ph type="sldNum" idx="51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88E594-D1E6-4C6E-8192-816BEDF4BEC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09" name="PlaceHolder 5"/>
          <p:cNvSpPr>
            <a:spLocks noGrp="1"/>
          </p:cNvSpPr>
          <p:nvPr>
            <p:ph type="dt" idx="51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2"/>
  </p:sldLayoutIdLst>
</p:sldMaster>
</file>

<file path=ppt/slideMasters/slideMaster1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4" name="PlaceHolder 3"/>
          <p:cNvSpPr>
            <a:spLocks noGrp="1"/>
          </p:cNvSpPr>
          <p:nvPr>
            <p:ph type="ftr" idx="51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15" name="PlaceHolder 4"/>
          <p:cNvSpPr>
            <a:spLocks noGrp="1"/>
          </p:cNvSpPr>
          <p:nvPr>
            <p:ph type="sldNum" idx="51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8AF2982-31F1-44B1-9CFD-83FBBD96B6A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16" name="PlaceHolder 5"/>
          <p:cNvSpPr>
            <a:spLocks noGrp="1"/>
          </p:cNvSpPr>
          <p:nvPr>
            <p:ph type="dt" idx="51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2"/>
  </p:sldLayoutIdLst>
</p:sldMaster>
</file>

<file path=ppt/slideMasters/slideMaster17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1" name="PlaceHolder 3"/>
          <p:cNvSpPr>
            <a:spLocks noGrp="1"/>
          </p:cNvSpPr>
          <p:nvPr>
            <p:ph type="ftr" idx="52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22" name="PlaceHolder 4"/>
          <p:cNvSpPr>
            <a:spLocks noGrp="1"/>
          </p:cNvSpPr>
          <p:nvPr>
            <p:ph type="sldNum" idx="52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79677DC-B032-46A5-8CFA-60F9871E886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23" name="PlaceHolder 5"/>
          <p:cNvSpPr>
            <a:spLocks noGrp="1"/>
          </p:cNvSpPr>
          <p:nvPr>
            <p:ph type="dt" idx="52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2"/>
  </p:sldLayoutIdLst>
</p:sldMaster>
</file>

<file path=ppt/slideMasters/slideMaster17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PlaceHolder 1"/>
          <p:cNvSpPr>
            <a:spLocks noGrp="1"/>
          </p:cNvSpPr>
          <p:nvPr>
            <p:ph type="ftr" idx="52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27" name="PlaceHolder 2"/>
          <p:cNvSpPr>
            <a:spLocks noGrp="1"/>
          </p:cNvSpPr>
          <p:nvPr>
            <p:ph type="sldNum" idx="52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1AD3421-1E60-4A60-97DE-57C1D6936C18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28" name="PlaceHolder 3"/>
          <p:cNvSpPr>
            <a:spLocks noGrp="1"/>
          </p:cNvSpPr>
          <p:nvPr>
            <p:ph type="dt" idx="52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8" r:id="rId2"/>
  </p:sldLayoutIdLst>
</p:sldMaster>
</file>

<file path=ppt/slideMasters/slideMaster17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0" name="PlaceHolder 2"/>
          <p:cNvSpPr>
            <a:spLocks noGrp="1"/>
          </p:cNvSpPr>
          <p:nvPr>
            <p:ph type="ftr" idx="52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31" name="PlaceHolder 3"/>
          <p:cNvSpPr>
            <a:spLocks noGrp="1"/>
          </p:cNvSpPr>
          <p:nvPr>
            <p:ph type="sldNum" idx="52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6A83126-3BFE-4B10-9814-F7D08BDBF09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32" name="PlaceHolder 4"/>
          <p:cNvSpPr>
            <a:spLocks noGrp="1"/>
          </p:cNvSpPr>
          <p:nvPr>
            <p:ph type="dt" idx="52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2"/>
  </p:sldLayoutIdLst>
</p:sldMaster>
</file>

<file path=ppt/slideMasters/slideMaster17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8" name="PlaceHolder 4"/>
          <p:cNvSpPr>
            <a:spLocks noGrp="1"/>
          </p:cNvSpPr>
          <p:nvPr>
            <p:ph type="ftr" idx="52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39" name="PlaceHolder 5"/>
          <p:cNvSpPr>
            <a:spLocks noGrp="1"/>
          </p:cNvSpPr>
          <p:nvPr>
            <p:ph type="sldNum" idx="53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98D8326-A050-4A81-8713-9C25C679CEB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40" name="PlaceHolder 6"/>
          <p:cNvSpPr>
            <a:spLocks noGrp="1"/>
          </p:cNvSpPr>
          <p:nvPr>
            <p:ph type="dt" idx="53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2"/>
  </p:sldLayoutIdLst>
</p:sldMaster>
</file>

<file path=ppt/slideMasters/slideMaster17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PlaceHolder 1"/>
          <p:cNvSpPr>
            <a:spLocks noGrp="1"/>
          </p:cNvSpPr>
          <p:nvPr>
            <p:ph type="ftr" idx="53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45" name="PlaceHolder 2"/>
          <p:cNvSpPr>
            <a:spLocks noGrp="1"/>
          </p:cNvSpPr>
          <p:nvPr>
            <p:ph type="sldNum" idx="53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94678F6-1C4A-4692-803F-BF02025C2A41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46" name="PlaceHolder 3"/>
          <p:cNvSpPr>
            <a:spLocks noGrp="1"/>
          </p:cNvSpPr>
          <p:nvPr>
            <p:ph type="dt" idx="53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2"/>
  </p:sldLayoutIdLst>
</p:sldMaster>
</file>

<file path=ppt/slideMasters/slideMaster17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PlaceHolder 1"/>
          <p:cNvSpPr>
            <a:spLocks noGrp="1"/>
          </p:cNvSpPr>
          <p:nvPr>
            <p:ph type="ftr" idx="53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48" name="PlaceHolder 2"/>
          <p:cNvSpPr>
            <a:spLocks noGrp="1"/>
          </p:cNvSpPr>
          <p:nvPr>
            <p:ph type="sldNum" idx="53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42E0632-854E-40F5-B7EB-DE504E96B31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49" name="PlaceHolder 3"/>
          <p:cNvSpPr>
            <a:spLocks noGrp="1"/>
          </p:cNvSpPr>
          <p:nvPr>
            <p:ph type="dt" idx="53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ftr" idx="5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sldNum" idx="5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3BE37EE-AA50-46B1-8F3A-2D423129804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dt" idx="5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8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2" name="PlaceHolder 3"/>
          <p:cNvSpPr>
            <a:spLocks noGrp="1"/>
          </p:cNvSpPr>
          <p:nvPr>
            <p:ph type="ftr" idx="53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53" name="PlaceHolder 4"/>
          <p:cNvSpPr>
            <a:spLocks noGrp="1"/>
          </p:cNvSpPr>
          <p:nvPr>
            <p:ph type="sldNum" idx="53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C26E39E-A442-4C30-9AA5-7247D12E47F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54" name="PlaceHolder 5"/>
          <p:cNvSpPr>
            <a:spLocks noGrp="1"/>
          </p:cNvSpPr>
          <p:nvPr>
            <p:ph type="dt" idx="54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2"/>
  </p:sldLayoutIdLst>
</p:sldMaster>
</file>

<file path=ppt/slideMasters/slideMaster18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9" name="PlaceHolder 3"/>
          <p:cNvSpPr>
            <a:spLocks noGrp="1"/>
          </p:cNvSpPr>
          <p:nvPr>
            <p:ph type="ftr" idx="54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0" name="PlaceHolder 4"/>
          <p:cNvSpPr>
            <a:spLocks noGrp="1"/>
          </p:cNvSpPr>
          <p:nvPr>
            <p:ph type="sldNum" idx="54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E492AD6-7713-4DBF-BC76-C801A41BBD8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1" name="PlaceHolder 5"/>
          <p:cNvSpPr>
            <a:spLocks noGrp="1"/>
          </p:cNvSpPr>
          <p:nvPr>
            <p:ph type="dt" idx="54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2"/>
  </p:sldLayoutIdLst>
</p:sldMaster>
</file>

<file path=ppt/slideMasters/slideMaster18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6" name="PlaceHolder 3"/>
          <p:cNvSpPr>
            <a:spLocks noGrp="1"/>
          </p:cNvSpPr>
          <p:nvPr>
            <p:ph type="ftr" idx="54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7" name="PlaceHolder 4"/>
          <p:cNvSpPr>
            <a:spLocks noGrp="1"/>
          </p:cNvSpPr>
          <p:nvPr>
            <p:ph type="sldNum" idx="54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7E0B7A-4FF7-4842-8996-EFF98137864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68" name="PlaceHolder 5"/>
          <p:cNvSpPr>
            <a:spLocks noGrp="1"/>
          </p:cNvSpPr>
          <p:nvPr>
            <p:ph type="dt" idx="54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2"/>
  </p:sldLayoutIdLst>
</p:sldMaster>
</file>

<file path=ppt/slideMasters/slideMaster18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4" name="PlaceHolder 4"/>
          <p:cNvSpPr>
            <a:spLocks noGrp="1"/>
          </p:cNvSpPr>
          <p:nvPr>
            <p:ph type="ftr" idx="54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75" name="PlaceHolder 5"/>
          <p:cNvSpPr>
            <a:spLocks noGrp="1"/>
          </p:cNvSpPr>
          <p:nvPr>
            <p:ph type="sldNum" idx="54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2F5806A-35F6-4F16-B385-C47B686796B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76" name="PlaceHolder 6"/>
          <p:cNvSpPr>
            <a:spLocks noGrp="1"/>
          </p:cNvSpPr>
          <p:nvPr>
            <p:ph type="dt" idx="54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2"/>
  </p:sldLayoutIdLst>
</p:sldMaster>
</file>

<file path=ppt/slideMasters/slideMaster18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PlaceHolder 1"/>
          <p:cNvSpPr>
            <a:spLocks noGrp="1"/>
          </p:cNvSpPr>
          <p:nvPr>
            <p:ph type="ftr" idx="55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81" name="PlaceHolder 2"/>
          <p:cNvSpPr>
            <a:spLocks noGrp="1"/>
          </p:cNvSpPr>
          <p:nvPr>
            <p:ph type="sldNum" idx="55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99427F0-1171-41B3-9022-665875DF51C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82" name="PlaceHolder 3"/>
          <p:cNvSpPr>
            <a:spLocks noGrp="1"/>
          </p:cNvSpPr>
          <p:nvPr>
            <p:ph type="dt" idx="55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2"/>
  </p:sldLayoutIdLst>
</p:sldMaster>
</file>

<file path=ppt/slideMasters/slideMaster18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PlaceHolder 1"/>
          <p:cNvSpPr>
            <a:spLocks noGrp="1"/>
          </p:cNvSpPr>
          <p:nvPr>
            <p:ph type="ftr" idx="55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84" name="PlaceHolder 2"/>
          <p:cNvSpPr>
            <a:spLocks noGrp="1"/>
          </p:cNvSpPr>
          <p:nvPr>
            <p:ph type="sldNum" idx="55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2378F96-236B-41A6-8469-C125FABDAD7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85" name="PlaceHolder 3"/>
          <p:cNvSpPr>
            <a:spLocks noGrp="1"/>
          </p:cNvSpPr>
          <p:nvPr>
            <p:ph type="dt" idx="55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2"/>
  </p:sldLayoutIdLst>
</p:sldMaster>
</file>

<file path=ppt/slideMasters/slideMaster18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9" name="PlaceHolder 4"/>
          <p:cNvSpPr>
            <a:spLocks noGrp="1"/>
          </p:cNvSpPr>
          <p:nvPr>
            <p:ph type="ftr" idx="55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90" name="PlaceHolder 5"/>
          <p:cNvSpPr>
            <a:spLocks noGrp="1"/>
          </p:cNvSpPr>
          <p:nvPr>
            <p:ph type="sldNum" idx="55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299D81-D85C-4380-92CB-62CA79D8764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91" name="PlaceHolder 6"/>
          <p:cNvSpPr>
            <a:spLocks noGrp="1"/>
          </p:cNvSpPr>
          <p:nvPr>
            <p:ph type="dt" idx="55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2"/>
  </p:sldLayoutIdLst>
</p:sldMaster>
</file>

<file path=ppt/slideMasters/slideMaster18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6" name="PlaceHolder 2"/>
          <p:cNvSpPr>
            <a:spLocks noGrp="1"/>
          </p:cNvSpPr>
          <p:nvPr>
            <p:ph type="ftr" idx="55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97" name="PlaceHolder 3"/>
          <p:cNvSpPr>
            <a:spLocks noGrp="1"/>
          </p:cNvSpPr>
          <p:nvPr>
            <p:ph type="sldNum" idx="56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C38F930-EBDC-430F-8C14-78C4428FF8F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98" name="PlaceHolder 4"/>
          <p:cNvSpPr>
            <a:spLocks noGrp="1"/>
          </p:cNvSpPr>
          <p:nvPr>
            <p:ph type="dt" idx="56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2"/>
  </p:sldLayoutIdLst>
</p:sldMaster>
</file>

<file path=ppt/slideMasters/slideMaster18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3" name="PlaceHolder 3"/>
          <p:cNvSpPr>
            <a:spLocks noGrp="1"/>
          </p:cNvSpPr>
          <p:nvPr>
            <p:ph type="ftr" idx="56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04" name="PlaceHolder 4"/>
          <p:cNvSpPr>
            <a:spLocks noGrp="1"/>
          </p:cNvSpPr>
          <p:nvPr>
            <p:ph type="sldNum" idx="56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90F246A-4E5D-493A-B6F2-2426237E4EB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05" name="PlaceHolder 5"/>
          <p:cNvSpPr>
            <a:spLocks noGrp="1"/>
          </p:cNvSpPr>
          <p:nvPr>
            <p:ph type="dt" idx="56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4" r:id="rId2"/>
  </p:sldLayoutIdLst>
</p:sldMaster>
</file>

<file path=ppt/slideMasters/slideMaster18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0" name="PlaceHolder 3"/>
          <p:cNvSpPr>
            <a:spLocks noGrp="1"/>
          </p:cNvSpPr>
          <p:nvPr>
            <p:ph type="ftr" idx="56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11" name="PlaceHolder 4"/>
          <p:cNvSpPr>
            <a:spLocks noGrp="1"/>
          </p:cNvSpPr>
          <p:nvPr>
            <p:ph type="sldNum" idx="56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A1E047A-F963-4CCA-81EB-D7F41B3AC36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12" name="PlaceHolder 5"/>
          <p:cNvSpPr>
            <a:spLocks noGrp="1"/>
          </p:cNvSpPr>
          <p:nvPr>
            <p:ph type="dt" idx="56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ftr" idx="5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sldNum" idx="5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CB2F3EF-D300-4B71-B861-B93A2DC1663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dt" idx="5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19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7" name="PlaceHolder 3"/>
          <p:cNvSpPr>
            <a:spLocks noGrp="1"/>
          </p:cNvSpPr>
          <p:nvPr>
            <p:ph type="ftr" idx="56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18" name="PlaceHolder 4"/>
          <p:cNvSpPr>
            <a:spLocks noGrp="1"/>
          </p:cNvSpPr>
          <p:nvPr>
            <p:ph type="sldNum" idx="56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5E358D-FE37-4DDB-A08F-A9EE944DB73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19" name="PlaceHolder 5"/>
          <p:cNvSpPr>
            <a:spLocks noGrp="1"/>
          </p:cNvSpPr>
          <p:nvPr>
            <p:ph type="dt" idx="57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2"/>
  </p:sldLayoutIdLst>
</p:sldMaster>
</file>

<file path=ppt/slideMasters/slideMaster19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5" name="PlaceHolder 4"/>
          <p:cNvSpPr>
            <a:spLocks noGrp="1"/>
          </p:cNvSpPr>
          <p:nvPr>
            <p:ph type="ftr" idx="57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26" name="PlaceHolder 5"/>
          <p:cNvSpPr>
            <a:spLocks noGrp="1"/>
          </p:cNvSpPr>
          <p:nvPr>
            <p:ph type="sldNum" idx="57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28E63AE-9484-45BC-9345-F35717924A0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27" name="PlaceHolder 6"/>
          <p:cNvSpPr>
            <a:spLocks noGrp="1"/>
          </p:cNvSpPr>
          <p:nvPr>
            <p:ph type="dt" idx="57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2"/>
  </p:sldLayoutIdLst>
</p:sldMaster>
</file>

<file path=ppt/slideMasters/slideMaster19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PlaceHolder 1"/>
          <p:cNvSpPr>
            <a:spLocks noGrp="1"/>
          </p:cNvSpPr>
          <p:nvPr>
            <p:ph type="ftr" idx="57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2" name="PlaceHolder 2"/>
          <p:cNvSpPr>
            <a:spLocks noGrp="1"/>
          </p:cNvSpPr>
          <p:nvPr>
            <p:ph type="sldNum" idx="57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67AE2E2-A72A-4C28-8A7C-AB89DB74F54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3" name="PlaceHolder 3"/>
          <p:cNvSpPr>
            <a:spLocks noGrp="1"/>
          </p:cNvSpPr>
          <p:nvPr>
            <p:ph type="dt" idx="57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2"/>
  </p:sldLayoutIdLst>
</p:sldMaster>
</file>

<file path=ppt/slideMasters/slideMaster19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PlaceHolder 1"/>
          <p:cNvSpPr>
            <a:spLocks noGrp="1"/>
          </p:cNvSpPr>
          <p:nvPr>
            <p:ph type="ftr" idx="57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5" name="PlaceHolder 2"/>
          <p:cNvSpPr>
            <a:spLocks noGrp="1"/>
          </p:cNvSpPr>
          <p:nvPr>
            <p:ph type="sldNum" idx="57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A66333E-905F-421E-9C95-809973ECCE1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6" name="PlaceHolder 3"/>
          <p:cNvSpPr>
            <a:spLocks noGrp="1"/>
          </p:cNvSpPr>
          <p:nvPr>
            <p:ph type="dt" idx="57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4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AFCA76C-3946-42A0-A809-C347E62B776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ftr" idx="5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sldNum" idx="5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50A6DCC-2576-4DD9-8E1D-E82F68C8991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dt" idx="6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ftr" idx="6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sldNum" idx="6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C33B8DA-4DBE-4CA2-A8E6-E85F3E4AE61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dt" idx="6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ftr" idx="6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sldNum" idx="6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CB14026-717E-44AB-9AE6-BD36536764F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9" name="PlaceHolder 6"/>
          <p:cNvSpPr>
            <a:spLocks noGrp="1"/>
          </p:cNvSpPr>
          <p:nvPr>
            <p:ph type="dt" idx="6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ftr" idx="6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sldNum" idx="6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85D2EA1-080D-4B84-83A6-6BF51F476C4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dt" idx="6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ftr" idx="7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ldNum" idx="7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D0D07DE-C406-4820-B256-A7C8E636F00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dt" idx="7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ftr" idx="7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sldNum" idx="7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AB85ACF-17BC-4570-8ACA-2850862B74B8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 type="dt" idx="7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ftr" idx="7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sldNum" idx="7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75DFA3A-470E-4DC5-AD98-657FA80A1B2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dt" idx="7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2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ftr" idx="7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sldNum" idx="8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F3DF8A4-4ED5-4706-9B88-A98B2F6F82C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dt" idx="8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2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ftr" idx="8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sldNum" idx="8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3C7635B-98F3-4254-BFD4-E93BE1EEF9B1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dt" idx="8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2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ftr" idx="8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sldNum" idx="8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5E23942-E3E7-4599-B317-5FEE4D369DA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dt" idx="8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048065-D69B-4C3C-BF7B-6B77ABB670C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ftr" idx="8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sldNum" idx="8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EF45EFA-69C6-4EDF-B5A7-9A09963A368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dt" idx="9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2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ftr" idx="9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sldNum" idx="9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6AE72A2-103A-4E5C-8038-BB8A01CA9AC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dt" idx="9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2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ftr" idx="9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sldNum" idx="9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E0EA8AB-178D-42BC-AB73-BEA9609B6B2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4" name="PlaceHolder 6"/>
          <p:cNvSpPr>
            <a:spLocks noGrp="1"/>
          </p:cNvSpPr>
          <p:nvPr>
            <p:ph type="dt" idx="9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2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ftr" idx="9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 type="sldNum" idx="9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2082E2C-31AB-4E48-9A30-C06D028FB54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23" name="PlaceHolder 6"/>
          <p:cNvSpPr>
            <a:spLocks noGrp="1"/>
          </p:cNvSpPr>
          <p:nvPr>
            <p:ph type="dt" idx="9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2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ftr" idx="10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sldNum" idx="10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E924F04-EC99-4D2E-B1E2-D5EE8C41EDF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dt" idx="10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2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ftr" idx="10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sldNum" idx="10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2B3442C-5CA9-4D3D-B213-CD96593453E9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dt" idx="10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2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ftr" idx="10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sldNum" idx="10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69DD25B-8387-4126-9560-A7C5302FBEA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dt" idx="10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2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ftr" idx="10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sldNum" idx="11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2757B87-BE46-4A1C-B922-20D6CEED7AA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dt" idx="11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2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ftr" idx="11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sldNum" idx="11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9DAD6F7-6871-4D9C-B1B3-E6C3727A416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 type="dt" idx="11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2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ftr" idx="11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sldNum" idx="11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7E9A454-E63A-45F5-8110-BA0DEB5F2C4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dt" idx="11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ftr" idx="1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sldNum" idx="1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2E6D2B5-1040-4897-9D0A-FFA5B6916F1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dt" idx="1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ftr" idx="11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sldNum" idx="11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157453E-051D-4C45-84C9-E10E2C94394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dt" idx="12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2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ftr" idx="12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sldNum" idx="12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E5C7031-F9FB-4A35-ACD7-F3B4FBAFEAC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dt" idx="12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2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ftr" idx="12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7" name="PlaceHolder 6"/>
          <p:cNvSpPr>
            <a:spLocks noGrp="1"/>
          </p:cNvSpPr>
          <p:nvPr>
            <p:ph type="sldNum" idx="12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34F57FF-0FAE-4A2F-A531-0CF6C1565FA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8" name="PlaceHolder 7"/>
          <p:cNvSpPr>
            <a:spLocks noGrp="1"/>
          </p:cNvSpPr>
          <p:nvPr>
            <p:ph type="dt" idx="12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2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ftr" idx="12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sldNum" idx="12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496D873-E8F2-4A0E-BED5-63EA0DB9B61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dt" idx="12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2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ftr" idx="13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 type="sldNum" idx="13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CC1CA03-B32E-4C6B-9CEE-2FEC1B07F38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4" name="PlaceHolder 6"/>
          <p:cNvSpPr>
            <a:spLocks noGrp="1"/>
          </p:cNvSpPr>
          <p:nvPr>
            <p:ph type="dt" idx="13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2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ftr" idx="13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sldNum" idx="13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6F5C567-EEE3-4C6B-A0C3-FACBFF83E7D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dt" idx="13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2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ftr" idx="13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sldNum" idx="13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6A8F90E-87FE-4FB4-8260-570361A5A88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dt" idx="13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2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ftr" idx="13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1" name="PlaceHolder 5"/>
          <p:cNvSpPr>
            <a:spLocks noGrp="1"/>
          </p:cNvSpPr>
          <p:nvPr>
            <p:ph type="sldNum" idx="14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AEA71F3-16D5-4A66-8450-868A5560E01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2" name="PlaceHolder 6"/>
          <p:cNvSpPr>
            <a:spLocks noGrp="1"/>
          </p:cNvSpPr>
          <p:nvPr>
            <p:ph type="dt" idx="14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2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ftr" idx="14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sldNum" idx="14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A34A9B8-0D8A-4F75-B40A-17776B278B8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dt" idx="14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2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ftr" idx="14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 type="sldNum" idx="14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0BFE3BF-B352-4E14-AA29-D0E85D12991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 type="dt" idx="14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C1517DC-55BB-4C10-9277-DF1560DE2B98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dt" idx="1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ftr" idx="14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sldNum" idx="14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FB492DD-5E64-4DFF-A63C-C043B3B9870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 type="dt" idx="15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2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ftr" idx="15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ldNum" idx="15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7415D77-F3E2-4378-BD6B-2B784FB157D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dt" idx="15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2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ftr" idx="15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4" name="PlaceHolder 5"/>
          <p:cNvSpPr>
            <a:spLocks noGrp="1"/>
          </p:cNvSpPr>
          <p:nvPr>
            <p:ph type="sldNum" idx="15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AEAA1BF-9BBA-4F34-8EB0-D2611226A0A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45" name="PlaceHolder 6"/>
          <p:cNvSpPr>
            <a:spLocks noGrp="1"/>
          </p:cNvSpPr>
          <p:nvPr>
            <p:ph type="dt" idx="15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2"/>
  </p:sldLayoutIdLst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ftr" idx="15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sldNum" idx="15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2E3FCD-EB9B-461F-A43E-1471952C9C0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dt" idx="15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2"/>
  </p:sldLayoutIdLst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9" name="PlaceHolder 5"/>
          <p:cNvSpPr>
            <a:spLocks noGrp="1"/>
          </p:cNvSpPr>
          <p:nvPr>
            <p:ph type="ftr" idx="16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0" name="PlaceHolder 6"/>
          <p:cNvSpPr>
            <a:spLocks noGrp="1"/>
          </p:cNvSpPr>
          <p:nvPr>
            <p:ph type="sldNum" idx="16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DB8EF7F-A9DA-49D3-A44B-33C0F83F897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1" name="PlaceHolder 7"/>
          <p:cNvSpPr>
            <a:spLocks noGrp="1"/>
          </p:cNvSpPr>
          <p:nvPr>
            <p:ph type="dt" idx="16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2"/>
  </p:sldLayoutIdLst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ftr" idx="16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sldNum" idx="16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580889-42CD-4112-B991-7B909A5932F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 type="dt" idx="16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2"/>
  </p:sldLayoutIdLst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5" name="PlaceHolder 4"/>
          <p:cNvSpPr>
            <a:spLocks noGrp="1"/>
          </p:cNvSpPr>
          <p:nvPr>
            <p:ph type="ftr" idx="16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6" name="PlaceHolder 5"/>
          <p:cNvSpPr>
            <a:spLocks noGrp="1"/>
          </p:cNvSpPr>
          <p:nvPr>
            <p:ph type="sldNum" idx="16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D4B5C90-5145-4BBE-95B9-729250E1A84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7" name="PlaceHolder 6"/>
          <p:cNvSpPr>
            <a:spLocks noGrp="1"/>
          </p:cNvSpPr>
          <p:nvPr>
            <p:ph type="dt" idx="16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2"/>
  </p:sldLayoutIdLst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ftr" idx="16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sldNum" idx="17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4D6EA73-1FA9-4D91-A936-65DC0AC9FB8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dt" idx="17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2"/>
  </p:sldLayoutIdLst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 type="ftr" idx="17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0" name="PlaceHolder 5"/>
          <p:cNvSpPr>
            <a:spLocks noGrp="1"/>
          </p:cNvSpPr>
          <p:nvPr>
            <p:ph type="sldNum" idx="17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C0C93A2-F674-4D9A-8306-7E776452DF2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1" name="PlaceHolder 6"/>
          <p:cNvSpPr>
            <a:spLocks noGrp="1"/>
          </p:cNvSpPr>
          <p:nvPr>
            <p:ph type="dt" idx="17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2"/>
  </p:sldLayoutIdLst>
</p:sldMaster>
</file>

<file path=ppt/slideMasters/slideMaster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9" name="PlaceHolder 5"/>
          <p:cNvSpPr>
            <a:spLocks noGrp="1"/>
          </p:cNvSpPr>
          <p:nvPr>
            <p:ph type="ftr" idx="17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0" name="PlaceHolder 6"/>
          <p:cNvSpPr>
            <a:spLocks noGrp="1"/>
          </p:cNvSpPr>
          <p:nvPr>
            <p:ph type="sldNum" idx="17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74349E9-B34D-4F12-A9F8-E41291DD9F2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1" name="PlaceHolder 7"/>
          <p:cNvSpPr>
            <a:spLocks noGrp="1"/>
          </p:cNvSpPr>
          <p:nvPr>
            <p:ph type="dt" idx="17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ftr" idx="1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sldNum" idx="1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F380851-6D31-4F1B-AD60-73A60E91D31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dt" idx="1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ftr" idx="17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sldNum" idx="17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E137CA6-1EFE-4028-BC66-79149F0DFAC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dt" idx="18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2"/>
  </p:sldLayoutIdLst>
</p:sldMaster>
</file>

<file path=ppt/slideMasters/slideMaster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ftr" idx="18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3" name="PlaceHolder 5"/>
          <p:cNvSpPr>
            <a:spLocks noGrp="1"/>
          </p:cNvSpPr>
          <p:nvPr>
            <p:ph type="sldNum" idx="18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C67EC8B-1CE2-4C18-A371-899397B3802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14" name="PlaceHolder 6"/>
          <p:cNvSpPr>
            <a:spLocks noGrp="1"/>
          </p:cNvSpPr>
          <p:nvPr>
            <p:ph type="dt" idx="18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2"/>
  </p:sldLayoutIdLst>
</p:sldMaster>
</file>

<file path=ppt/slideMasters/slideMaster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ftr" idx="18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sldNum" idx="18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C1DE2C1-D94E-415D-AE59-D756E426C8A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1" name="PlaceHolder 4"/>
          <p:cNvSpPr>
            <a:spLocks noGrp="1"/>
          </p:cNvSpPr>
          <p:nvPr>
            <p:ph type="dt" idx="18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2"/>
  </p:sldLayoutIdLst>
</p:sldMaster>
</file>

<file path=ppt/slideMasters/slideMaster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ftr" idx="18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sldNum" idx="18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1DA5BEE-4199-4438-8F51-8C56283F9518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dt" idx="18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</p:sldMaster>
</file>

<file path=ppt/slideMasters/slideMaster6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4" name="PlaceHolder 4"/>
          <p:cNvSpPr>
            <a:spLocks noGrp="1"/>
          </p:cNvSpPr>
          <p:nvPr>
            <p:ph type="ftr" idx="19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5" name="PlaceHolder 5"/>
          <p:cNvSpPr>
            <a:spLocks noGrp="1"/>
          </p:cNvSpPr>
          <p:nvPr>
            <p:ph type="sldNum" idx="19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1BEC887-C6BA-4BB1-8410-D419A0D76EF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6" name="PlaceHolder 6"/>
          <p:cNvSpPr>
            <a:spLocks noGrp="1"/>
          </p:cNvSpPr>
          <p:nvPr>
            <p:ph type="dt" idx="19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2"/>
  </p:sldLayoutIdLst>
</p:sldMaster>
</file>

<file path=ppt/slideMasters/slideMaster6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ftr" idx="19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 type="sldNum" idx="19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C72F4C4-4AAD-4633-848D-D16612DE119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4" name="PlaceHolder 5"/>
          <p:cNvSpPr>
            <a:spLocks noGrp="1"/>
          </p:cNvSpPr>
          <p:nvPr>
            <p:ph type="dt" idx="19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2"/>
  </p:sldLayoutIdLst>
</p:sldMaster>
</file>

<file path=ppt/slideMasters/slideMaster6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ftr" idx="19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0" name="PlaceHolder 4"/>
          <p:cNvSpPr>
            <a:spLocks noGrp="1"/>
          </p:cNvSpPr>
          <p:nvPr>
            <p:ph type="sldNum" idx="19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148610-6809-4526-AE19-9811F6878D7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1" name="PlaceHolder 5"/>
          <p:cNvSpPr>
            <a:spLocks noGrp="1"/>
          </p:cNvSpPr>
          <p:nvPr>
            <p:ph type="dt" idx="19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2"/>
  </p:sldLayoutIdLst>
</p:sldMaster>
</file>

<file path=ppt/slideMasters/slideMaster6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ftr" idx="19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 type="sldNum" idx="20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FB6C7D0-910F-4560-AF3B-EFAAEF0C635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8" name="PlaceHolder 5"/>
          <p:cNvSpPr>
            <a:spLocks noGrp="1"/>
          </p:cNvSpPr>
          <p:nvPr>
            <p:ph type="dt" idx="20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2"/>
  </p:sldLayoutIdLst>
</p:sldMaster>
</file>

<file path=ppt/slideMasters/slideMaster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5" name="PlaceHolder 5"/>
          <p:cNvSpPr>
            <a:spLocks noGrp="1"/>
          </p:cNvSpPr>
          <p:nvPr>
            <p:ph type="ftr" idx="20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6" name="PlaceHolder 6"/>
          <p:cNvSpPr>
            <a:spLocks noGrp="1"/>
          </p:cNvSpPr>
          <p:nvPr>
            <p:ph type="sldNum" idx="20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97699A2-CAF9-4383-90DF-DEB7C35533D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7" name="PlaceHolder 7"/>
          <p:cNvSpPr>
            <a:spLocks noGrp="1"/>
          </p:cNvSpPr>
          <p:nvPr>
            <p:ph type="dt" idx="20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2"/>
  </p:sldLayoutIdLst>
</p:sldMaster>
</file>

<file path=ppt/slideMasters/slideMaster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ftr" idx="20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sldNum" idx="20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360531E-B118-47A2-B93B-DBF8345302A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dt" idx="20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ftr" idx="1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ldNum" idx="2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8A493B7-A773-4154-AF3C-5040F35A08E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 idx="2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7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 type="ftr" idx="20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1" name="PlaceHolder 5"/>
          <p:cNvSpPr>
            <a:spLocks noGrp="1"/>
          </p:cNvSpPr>
          <p:nvPr>
            <p:ph type="sldNum" idx="20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552974A-AA27-459F-8D77-950F2F511B6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2" name="PlaceHolder 6"/>
          <p:cNvSpPr>
            <a:spLocks noGrp="1"/>
          </p:cNvSpPr>
          <p:nvPr>
            <p:ph type="dt" idx="21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2"/>
  </p:sldLayoutIdLst>
</p:sldMaster>
</file>

<file path=ppt/slideMasters/slideMaster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ftr" idx="21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sldNum" idx="21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2A36DC0-84E4-4F25-AD66-C79187E2EB8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dt" idx="21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2"/>
  </p:sldLayoutIdLst>
</p:sldMaster>
</file>

<file path=ppt/slideMasters/slideMaster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ftr" idx="21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2" name="PlaceHolder 4"/>
          <p:cNvSpPr>
            <a:spLocks noGrp="1"/>
          </p:cNvSpPr>
          <p:nvPr>
            <p:ph type="sldNum" idx="21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38D4A74-CB4E-4AE0-B070-DFB195955A2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3" name="PlaceHolder 5"/>
          <p:cNvSpPr>
            <a:spLocks noGrp="1"/>
          </p:cNvSpPr>
          <p:nvPr>
            <p:ph type="dt" idx="21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2"/>
  </p:sldLayoutIdLst>
</p:sldMaster>
</file>

<file path=ppt/slideMasters/slideMaster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ftr" idx="21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 type="sldNum" idx="21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75296EA-FCBA-41FA-8FF0-518DEED2AEF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0" name="PlaceHolder 5"/>
          <p:cNvSpPr>
            <a:spLocks noGrp="1"/>
          </p:cNvSpPr>
          <p:nvPr>
            <p:ph type="dt" idx="21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2"/>
  </p:sldLayoutIdLst>
</p:sldMaster>
</file>

<file path=ppt/slideMasters/slideMaster7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6" name="PlaceHolder 4"/>
          <p:cNvSpPr>
            <a:spLocks noGrp="1"/>
          </p:cNvSpPr>
          <p:nvPr>
            <p:ph type="ftr" idx="22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7" name="PlaceHolder 5"/>
          <p:cNvSpPr>
            <a:spLocks noGrp="1"/>
          </p:cNvSpPr>
          <p:nvPr>
            <p:ph type="sldNum" idx="22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85A8C5A-30CB-4FC2-9262-C40B79A85FC9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28" name="PlaceHolder 6"/>
          <p:cNvSpPr>
            <a:spLocks noGrp="1"/>
          </p:cNvSpPr>
          <p:nvPr>
            <p:ph type="dt" idx="22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2"/>
  </p:sldLayoutIdLst>
</p:sldMaster>
</file>

<file path=ppt/slideMasters/slideMaster7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ftr" idx="22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5" name="PlaceHolder 4"/>
          <p:cNvSpPr>
            <a:spLocks noGrp="1"/>
          </p:cNvSpPr>
          <p:nvPr>
            <p:ph type="sldNum" idx="22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C74FA0C-2410-4B6D-8F59-B610DBE51821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36" name="PlaceHolder 5"/>
          <p:cNvSpPr>
            <a:spLocks noGrp="1"/>
          </p:cNvSpPr>
          <p:nvPr>
            <p:ph type="dt" idx="22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2"/>
  </p:sldLayoutIdLst>
</p:sldMaster>
</file>

<file path=ppt/slideMasters/slideMaster7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ftr" idx="22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sldNum" idx="22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F5672C4-11D8-4913-BEF8-48CB02D710D4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 type="dt" idx="22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2"/>
  </p:sldLayoutIdLst>
</p:sldMaster>
</file>

<file path=ppt/slideMasters/slideMaster7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ftr" idx="22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sldNum" idx="23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2A9EB75-2EA1-4A68-94B9-DD07C268B4E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4" name="PlaceHolder 3"/>
          <p:cNvSpPr>
            <a:spLocks noGrp="1"/>
          </p:cNvSpPr>
          <p:nvPr>
            <p:ph type="dt" idx="23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2"/>
  </p:sldLayoutIdLst>
</p:sldMaster>
</file>

<file path=ppt/slideMasters/slideMaster7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 type="ftr" idx="23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9" name="PlaceHolder 5"/>
          <p:cNvSpPr>
            <a:spLocks noGrp="1"/>
          </p:cNvSpPr>
          <p:nvPr>
            <p:ph type="sldNum" idx="23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D12DE14-1146-4A78-B243-E39D4CFC105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0" name="PlaceHolder 6"/>
          <p:cNvSpPr>
            <a:spLocks noGrp="1"/>
          </p:cNvSpPr>
          <p:nvPr>
            <p:ph type="dt" idx="23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2"/>
  </p:sldLayoutIdLst>
</p:sldMaster>
</file>

<file path=ppt/slideMasters/slideMaster7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5" name="PlaceHolder 2"/>
          <p:cNvSpPr>
            <a:spLocks noGrp="1"/>
          </p:cNvSpPr>
          <p:nvPr>
            <p:ph type="ftr" idx="23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6" name="PlaceHolder 3"/>
          <p:cNvSpPr>
            <a:spLocks noGrp="1"/>
          </p:cNvSpPr>
          <p:nvPr>
            <p:ph type="sldNum" idx="23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869EB7F-6B75-451D-9D22-FEB68712DB1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7" name="PlaceHolder 4"/>
          <p:cNvSpPr>
            <a:spLocks noGrp="1"/>
          </p:cNvSpPr>
          <p:nvPr>
            <p:ph type="dt" idx="23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ftr" idx="2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sldNum" idx="2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D1B8552-51F3-47F9-AE5B-0C4E1CC690FA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dt" idx="2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8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ftr" idx="23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sldNum" idx="23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D1D39FE-3285-4CC8-AED6-6B78FF55923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64" name="PlaceHolder 5"/>
          <p:cNvSpPr>
            <a:spLocks noGrp="1"/>
          </p:cNvSpPr>
          <p:nvPr>
            <p:ph type="dt" idx="24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2"/>
  </p:sldLayoutIdLst>
</p:sldMaster>
</file>

<file path=ppt/slideMasters/slideMaster8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9" name="PlaceHolder 3"/>
          <p:cNvSpPr>
            <a:spLocks noGrp="1"/>
          </p:cNvSpPr>
          <p:nvPr>
            <p:ph type="ftr" idx="24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 type="sldNum" idx="24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3C5EF7F-DDFF-4D35-8DA1-98914B8E264E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1" name="PlaceHolder 5"/>
          <p:cNvSpPr>
            <a:spLocks noGrp="1"/>
          </p:cNvSpPr>
          <p:nvPr>
            <p:ph type="dt" idx="24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2"/>
  </p:sldLayoutIdLst>
</p:sldMaster>
</file>

<file path=ppt/slideMasters/slideMaster8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 type="ftr" idx="24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8" name="PlaceHolder 5"/>
          <p:cNvSpPr>
            <a:spLocks noGrp="1"/>
          </p:cNvSpPr>
          <p:nvPr>
            <p:ph type="sldNum" idx="24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B5E9A61-A2C9-4911-992C-A8266EE33DF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9" name="PlaceHolder 6"/>
          <p:cNvSpPr>
            <a:spLocks noGrp="1"/>
          </p:cNvSpPr>
          <p:nvPr>
            <p:ph type="dt" idx="24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2"/>
  </p:sldLayoutIdLst>
</p:sldMaster>
</file>

<file path=ppt/slideMasters/slideMaster8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ftr" idx="24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6" name="PlaceHolder 4"/>
          <p:cNvSpPr>
            <a:spLocks noGrp="1"/>
          </p:cNvSpPr>
          <p:nvPr>
            <p:ph type="sldNum" idx="24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DF37C3D-CA27-492F-B0A8-0DECA73C5D1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7" name="PlaceHolder 5"/>
          <p:cNvSpPr>
            <a:spLocks noGrp="1"/>
          </p:cNvSpPr>
          <p:nvPr>
            <p:ph type="dt" idx="24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2"/>
  </p:sldLayoutIdLst>
</p:sldMaster>
</file>

<file path=ppt/slideMasters/slideMaster8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ftr" idx="25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 type="sldNum" idx="25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0C98B85-E949-4EB8-8B0A-500E058D77C5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 type="dt" idx="25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2"/>
  </p:sldLayoutIdLst>
</p:sldMaster>
</file>

<file path=ppt/slideMasters/slideMaster8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ftr" idx="25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sldNum" idx="25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7143F40-3B80-4C11-BA11-9E3BCB57794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dt" idx="25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2"/>
  </p:sldLayoutIdLst>
</p:sldMaster>
</file>

<file path=ppt/slideMasters/slideMaster8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7" name="PlaceHolder 2"/>
          <p:cNvSpPr>
            <a:spLocks noGrp="1"/>
          </p:cNvSpPr>
          <p:nvPr>
            <p:ph type="ftr" idx="25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 type="sldNum" idx="25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3456762-AECE-455B-98EF-572B2324EC7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1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99" name="PlaceHolder 4"/>
          <p:cNvSpPr>
            <a:spLocks noGrp="1"/>
          </p:cNvSpPr>
          <p:nvPr>
            <p:ph type="dt" idx="25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2"/>
  </p:sldLayoutIdLst>
</p:sldMaster>
</file>

<file path=ppt/slideMasters/slideMaster8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04" name="PlaceHolder 4"/>
          <p:cNvSpPr>
            <a:spLocks noGrp="1"/>
          </p:cNvSpPr>
          <p:nvPr>
            <p:ph type="ftr" idx="25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5" name="PlaceHolder 5"/>
          <p:cNvSpPr>
            <a:spLocks noGrp="1"/>
          </p:cNvSpPr>
          <p:nvPr>
            <p:ph type="sldNum" idx="26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046E9D6-E3E2-40DE-9A5D-AC63EA7C49C0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6" name="PlaceHolder 6"/>
          <p:cNvSpPr>
            <a:spLocks noGrp="1"/>
          </p:cNvSpPr>
          <p:nvPr>
            <p:ph type="dt" idx="26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2"/>
  </p:sldLayoutIdLst>
</p:sldMaster>
</file>

<file path=ppt/slideMasters/slideMaster8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13" name="PlaceHolder 4"/>
          <p:cNvSpPr>
            <a:spLocks noGrp="1"/>
          </p:cNvSpPr>
          <p:nvPr>
            <p:ph type="ftr" idx="26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4" name="PlaceHolder 5"/>
          <p:cNvSpPr>
            <a:spLocks noGrp="1"/>
          </p:cNvSpPr>
          <p:nvPr>
            <p:ph type="sldNum" idx="26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CCA643-AA0C-4AA6-8A40-F61C4ADB1C63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5" name="PlaceHolder 6"/>
          <p:cNvSpPr>
            <a:spLocks noGrp="1"/>
          </p:cNvSpPr>
          <p:nvPr>
            <p:ph type="dt" idx="26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2"/>
  </p:sldLayoutIdLst>
</p:sldMaster>
</file>

<file path=ppt/slideMasters/slideMaster8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ftr" idx="26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sldNum" idx="26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E4CBEB3-3640-4175-99A0-B372053778A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3" name="PlaceHolder 5"/>
          <p:cNvSpPr>
            <a:spLocks noGrp="1"/>
          </p:cNvSpPr>
          <p:nvPr>
            <p:ph type="dt" idx="26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ftr" idx="2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sldNum" idx="2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950F746-2092-4DB8-8042-C754E004063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dt" idx="2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Masters/slideMaster9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 type="ftr" idx="268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9" name="PlaceHolder 4"/>
          <p:cNvSpPr>
            <a:spLocks noGrp="1"/>
          </p:cNvSpPr>
          <p:nvPr>
            <p:ph type="sldNum" idx="269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2649E45-08E2-4D56-A511-37447CDE8F6B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0" name="PlaceHolder 5"/>
          <p:cNvSpPr>
            <a:spLocks noGrp="1"/>
          </p:cNvSpPr>
          <p:nvPr>
            <p:ph type="dt" idx="270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2"/>
  </p:sldLayoutIdLst>
</p:sldMaster>
</file>

<file path=ppt/slideMasters/slideMaster9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5" name="PlaceHolder 3"/>
          <p:cNvSpPr>
            <a:spLocks noGrp="1"/>
          </p:cNvSpPr>
          <p:nvPr>
            <p:ph type="ftr" idx="271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6" name="PlaceHolder 4"/>
          <p:cNvSpPr>
            <a:spLocks noGrp="1"/>
          </p:cNvSpPr>
          <p:nvPr>
            <p:ph type="sldNum" idx="272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19AF825-5BE0-49AA-B4CE-59B12D1461E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7" name="PlaceHolder 5"/>
          <p:cNvSpPr>
            <a:spLocks noGrp="1"/>
          </p:cNvSpPr>
          <p:nvPr>
            <p:ph type="dt" idx="273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2"/>
  </p:sldLayoutIdLst>
</p:sldMaster>
</file>

<file path=ppt/slideMasters/slideMaster9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4" name="PlaceHolder 5"/>
          <p:cNvSpPr>
            <a:spLocks noGrp="1"/>
          </p:cNvSpPr>
          <p:nvPr>
            <p:ph type="ftr" idx="274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5" name="PlaceHolder 6"/>
          <p:cNvSpPr>
            <a:spLocks noGrp="1"/>
          </p:cNvSpPr>
          <p:nvPr>
            <p:ph type="sldNum" idx="275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6AA9AD1-C75D-4347-A891-CF9CB85715F8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46" name="PlaceHolder 7"/>
          <p:cNvSpPr>
            <a:spLocks noGrp="1"/>
          </p:cNvSpPr>
          <p:nvPr>
            <p:ph type="dt" idx="276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2"/>
  </p:sldLayoutIdLst>
</p:sldMaster>
</file>

<file path=ppt/slideMasters/slideMaster9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2" name="PlaceHolder 2"/>
          <p:cNvSpPr>
            <a:spLocks noGrp="1"/>
          </p:cNvSpPr>
          <p:nvPr>
            <p:ph type="ftr" idx="277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3" name="PlaceHolder 3"/>
          <p:cNvSpPr>
            <a:spLocks noGrp="1"/>
          </p:cNvSpPr>
          <p:nvPr>
            <p:ph type="sldNum" idx="278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AFF1890-80E9-4A59-B44A-A7713EE3D6F6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54" name="PlaceHolder 4"/>
          <p:cNvSpPr>
            <a:spLocks noGrp="1"/>
          </p:cNvSpPr>
          <p:nvPr>
            <p:ph type="dt" idx="279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2"/>
  </p:sldLayoutIdLst>
</p:sldMaster>
</file>

<file path=ppt/slideMasters/slideMaster9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9" name="PlaceHolder 4"/>
          <p:cNvSpPr>
            <a:spLocks noGrp="1"/>
          </p:cNvSpPr>
          <p:nvPr>
            <p:ph type="ftr" idx="280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0" name="PlaceHolder 5"/>
          <p:cNvSpPr>
            <a:spLocks noGrp="1"/>
          </p:cNvSpPr>
          <p:nvPr>
            <p:ph type="sldNum" idx="281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0E3DF31-F794-4740-83AF-940EF9C0839D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1" name="PlaceHolder 6"/>
          <p:cNvSpPr>
            <a:spLocks noGrp="1"/>
          </p:cNvSpPr>
          <p:nvPr>
            <p:ph type="dt" idx="282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2"/>
  </p:sldLayoutIdLst>
</p:sldMaster>
</file>

<file path=ppt/slideMasters/slideMaster9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ftr" idx="283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 type="sldNum" idx="284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A3A397F-B722-427B-914B-10770E3FED47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7" name="PlaceHolder 3"/>
          <p:cNvSpPr>
            <a:spLocks noGrp="1"/>
          </p:cNvSpPr>
          <p:nvPr>
            <p:ph type="dt" idx="285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2"/>
  </p:sldLayoutIdLst>
</p:sldMaster>
</file>

<file path=ppt/slideMasters/slideMaster9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 type="ftr" idx="286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1" name="PlaceHolder 4"/>
          <p:cNvSpPr>
            <a:spLocks noGrp="1"/>
          </p:cNvSpPr>
          <p:nvPr>
            <p:ph type="sldNum" idx="287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97526C2-ACCF-4EE7-82FD-0EEF3D9BB0B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2" name="PlaceHolder 5"/>
          <p:cNvSpPr>
            <a:spLocks noGrp="1"/>
          </p:cNvSpPr>
          <p:nvPr>
            <p:ph type="dt" idx="288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2"/>
  </p:sldLayoutIdLst>
</p:sldMaster>
</file>

<file path=ppt/slideMasters/slideMaster9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78" name="PlaceHolder 4"/>
          <p:cNvSpPr>
            <a:spLocks noGrp="1"/>
          </p:cNvSpPr>
          <p:nvPr>
            <p:ph type="ftr" idx="289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9" name="PlaceHolder 5"/>
          <p:cNvSpPr>
            <a:spLocks noGrp="1"/>
          </p:cNvSpPr>
          <p:nvPr>
            <p:ph type="sldNum" idx="290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BC22F2C-A1B7-41C9-A448-98133D157852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80" name="PlaceHolder 6"/>
          <p:cNvSpPr>
            <a:spLocks noGrp="1"/>
          </p:cNvSpPr>
          <p:nvPr>
            <p:ph type="dt" idx="291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2"/>
  </p:sldLayoutIdLst>
</p:sldMaster>
</file>

<file path=ppt/slideMasters/slideMaster9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структуры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Второй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Третий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Четвёртый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Пятый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Шестой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Седьмой уровень структуры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88" name="PlaceHolder 5"/>
          <p:cNvSpPr>
            <a:spLocks noGrp="1"/>
          </p:cNvSpPr>
          <p:nvPr>
            <p:ph type="ftr" idx="292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89" name="PlaceHolder 6"/>
          <p:cNvSpPr>
            <a:spLocks noGrp="1"/>
          </p:cNvSpPr>
          <p:nvPr>
            <p:ph type="sldNum" idx="293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79CF06D-5615-4943-A957-6BDCC8B6D43C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0" name="PlaceHolder 7"/>
          <p:cNvSpPr>
            <a:spLocks noGrp="1"/>
          </p:cNvSpPr>
          <p:nvPr>
            <p:ph type="dt" idx="294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2"/>
  </p:sldLayoutIdLst>
</p:sldMaster>
</file>

<file path=ppt/slideMasters/slideMaster9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trike="noStrike" u="none">
                <a:solidFill>
                  <a:srgbClr val="000000"/>
                </a:solidFill>
                <a:uFillTx/>
                <a:latin typeface="Arial"/>
              </a:rPr>
              <a:t>Для правки текста заглавия щёлкните мышью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 type="ftr" idx="295"/>
          </p:nvPr>
        </p:nvSpPr>
        <p:spPr>
          <a:xfrm>
            <a:off x="3124080" y="6416640"/>
            <a:ext cx="288936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sldNum" idx="296"/>
          </p:nvPr>
        </p:nvSpPr>
        <p:spPr>
          <a:xfrm>
            <a:off x="7924680" y="6416640"/>
            <a:ext cx="756000" cy="358920"/>
          </a:xfrm>
          <a:prstGeom prst="rect">
            <a:avLst/>
          </a:prstGeom>
          <a:noFill/>
          <a:ln w="0">
            <a:noFill/>
          </a:ln>
        </p:spPr>
        <p:txBody>
          <a:bodyPr lIns="0" rIns="0" tIns="45000" bIns="450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F1D3E79-6BF1-4607-BE6B-34A0E33E48EF}" type="slidenum">
              <a:rPr b="0" lang="ru-RU" sz="1200" strike="noStrike" u="none">
                <a:solidFill>
                  <a:schemeClr val="dk1">
                    <a:shade val="50000"/>
                  </a:schemeClr>
                </a:solidFill>
                <a:uFillTx/>
                <a:latin typeface="Constanti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98" name="PlaceHolder 4"/>
          <p:cNvSpPr>
            <a:spLocks noGrp="1"/>
          </p:cNvSpPr>
          <p:nvPr>
            <p:ph type="dt" idx="297"/>
          </p:nvPr>
        </p:nvSpPr>
        <p:spPr>
          <a:xfrm>
            <a:off x="457200" y="6416640"/>
            <a:ext cx="2127600" cy="35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chart" Target="../charts/chart13.xml"/><Relationship Id="rId2" Type="http://schemas.openxmlformats.org/officeDocument/2006/relationships/chart" Target="../charts/chart14.xml"/><Relationship Id="rId3" Type="http://schemas.openxmlformats.org/officeDocument/2006/relationships/chart" Target="../charts/chart15.xml"/><Relationship Id="rId4" Type="http://schemas.openxmlformats.org/officeDocument/2006/relationships/chart" Target="../charts/chart16.xml"/><Relationship Id="rId5" Type="http://schemas.openxmlformats.org/officeDocument/2006/relationships/chart" Target="../charts/chart17.xml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chart" Target="../charts/chart18.xml"/><Relationship Id="rId2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0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0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chart" Target="../charts/chart19.xml"/><Relationship Id="rId2" Type="http://schemas.openxmlformats.org/officeDocument/2006/relationships/slideLayout" Target="../slideLayouts/slideLayout74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0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74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chart" Target="../charts/chart20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74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chart" Target="../charts/chart21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74.xml"/><Relationship Id="rId7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chart" Target="../charts/chart22.xml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slideLayout" Target="../slideLayouts/slideLayout74.xml"/><Relationship Id="rId9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slideLayout" Target="../slideLayouts/slideLayout74.xml"/><Relationship Id="rId7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3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chart" Target="../charts/chart23.xml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74.xml"/><Relationship Id="rId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4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74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74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7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7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7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7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6" Type="http://schemas.openxmlformats.org/officeDocument/2006/relationships/chart" Target="../charts/chart6.xml"/><Relationship Id="rId7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chart" Target="../charts/chart7.xml"/><Relationship Id="rId2" Type="http://schemas.openxmlformats.org/officeDocument/2006/relationships/chart" Target="../charts/chart8.xml"/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5" Type="http://schemas.openxmlformats.org/officeDocument/2006/relationships/chart" Target="../charts/chart11.xml"/><Relationship Id="rId6" Type="http://schemas.openxmlformats.org/officeDocument/2006/relationships/chart" Target="../charts/chart12.xml"/><Relationship Id="rId7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PlaceHolder 1"/>
          <p:cNvSpPr>
            <a:spLocks noGrp="1"/>
          </p:cNvSpPr>
          <p:nvPr>
            <p:ph type="subTitle"/>
          </p:nvPr>
        </p:nvSpPr>
        <p:spPr>
          <a:xfrm>
            <a:off x="0" y="4383360"/>
            <a:ext cx="9137880" cy="2270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algn="ctr">
              <a:lnSpc>
                <a:spcPct val="100000"/>
              </a:lnSpc>
              <a:spcBef>
                <a:spcPts val="720"/>
              </a:spcBef>
              <a:tabLst>
                <a:tab algn="l" pos="0"/>
              </a:tabLst>
            </a:pPr>
            <a:r>
              <a:rPr b="1" lang="ru-RU" sz="3600" strike="noStrike" u="none">
                <a:solidFill>
                  <a:srgbClr val="55308d"/>
                </a:solidFill>
                <a:uFillTx/>
                <a:latin typeface="Arial Black"/>
              </a:rPr>
              <a:t>Тяжинский муниципальный округ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i="1" lang="ru-RU" sz="2000" strike="noStrike" u="none">
                <a:solidFill>
                  <a:srgbClr val="55308d"/>
                </a:solidFill>
                <a:uFillTx/>
                <a:latin typeface="Times New Roman"/>
              </a:rPr>
              <a:t>подготовлен на основании решения Совета народных депутатов Тяжинского муниципального округа от 25.12.2025 №126</a:t>
            </a:r>
            <a:r>
              <a:rPr b="0" i="1" lang="ru-RU" sz="2000" strike="noStrike" u="none">
                <a:solidFill>
                  <a:srgbClr val="55308d"/>
                </a:solidFill>
                <a:uFillTx/>
                <a:latin typeface="Times New Roman"/>
              </a:rPr>
              <a:t> «О бюджете Тяжинского муниципального округа на 2026 год и на плановый период 2027 и 2028 годов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44" name="" descr=""/>
          <p:cNvPicPr/>
          <p:nvPr/>
        </p:nvPicPr>
        <p:blipFill>
          <a:blip r:embed="rId1"/>
          <a:stretch/>
        </p:blipFill>
        <p:spPr>
          <a:xfrm>
            <a:off x="540000" y="540000"/>
            <a:ext cx="8094240" cy="3530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advTm="5000" p14:dur="2000"/>
    </mc:Choice>
    <mc:Fallback>
      <p:transition spd="slow" advTm="5000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958600" cy="641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Calibri"/>
              </a:rPr>
              <a:t>Структура собственных доходов бюджета округа в 2028 году</a:t>
            </a:r>
            <a:r>
              <a:rPr b="1" lang="ru-RU" sz="2000" strike="noStrike" u="none">
                <a:solidFill>
                  <a:srgbClr val="800000"/>
                </a:solidFill>
                <a:uFillTx/>
                <a:latin typeface="Calibri"/>
              </a:rPr>
              <a:t> (%)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18" name="Заголовок 1"/>
          <p:cNvSpPr/>
          <p:nvPr/>
        </p:nvSpPr>
        <p:spPr>
          <a:xfrm flipV="1" rot="10800000">
            <a:off x="474480" y="1052280"/>
            <a:ext cx="3665880" cy="49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900" strike="noStrike" u="none">
              <a:solidFill>
                <a:srgbClr val="800000"/>
              </a:solidFill>
              <a:uFillTx/>
              <a:latin typeface="Arial"/>
            </a:endParaRPr>
          </a:p>
        </p:txBody>
      </p:sp>
      <p:graphicFrame>
        <p:nvGraphicFramePr>
          <p:cNvPr id="1419" name="Диаграмма 6"/>
          <p:cNvGraphicFramePr/>
          <p:nvPr/>
        </p:nvGraphicFramePr>
        <p:xfrm>
          <a:off x="0" y="692640"/>
          <a:ext cx="9030240" cy="615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420" name="Диаграмма 4"/>
          <p:cNvGraphicFramePr/>
          <p:nvPr/>
        </p:nvGraphicFramePr>
        <p:xfrm>
          <a:off x="755640" y="1305000"/>
          <a:ext cx="8979120" cy="620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21" name="Диаграмма 7"/>
          <p:cNvGraphicFramePr/>
          <p:nvPr/>
        </p:nvGraphicFramePr>
        <p:xfrm>
          <a:off x="-108360" y="908640"/>
          <a:ext cx="9066960" cy="669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22" name="Диаграмма 9"/>
          <p:cNvGraphicFramePr/>
          <p:nvPr/>
        </p:nvGraphicFramePr>
        <p:xfrm>
          <a:off x="755640" y="908640"/>
          <a:ext cx="7769880" cy="514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23" name=""/>
          <p:cNvGraphicFramePr/>
          <p:nvPr/>
        </p:nvGraphicFramePr>
        <p:xfrm>
          <a:off x="720000" y="360000"/>
          <a:ext cx="7738560" cy="642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4" name=""/>
          <p:cNvGraphicFramePr/>
          <p:nvPr/>
        </p:nvGraphicFramePr>
        <p:xfrm>
          <a:off x="0" y="0"/>
          <a:ext cx="9142200" cy="68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advTm="6000" p14:dur="2000"/>
    </mc:Choice>
    <mc:Fallback>
      <p:transition spd="slow" advTm="6000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PlaceHolder 1"/>
          <p:cNvSpPr>
            <a:spLocks noGrp="1"/>
          </p:cNvSpPr>
          <p:nvPr>
            <p:ph type="title"/>
          </p:nvPr>
        </p:nvSpPr>
        <p:spPr>
          <a:xfrm>
            <a:off x="0" y="7920"/>
            <a:ext cx="9137880" cy="887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1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Constantia"/>
              </a:rPr>
              <a:t>РАСХОДЫ</a:t>
            </a:r>
            <a:endParaRPr b="0" lang="ru-RU" sz="4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6" name="PlaceHolder 2"/>
          <p:cNvSpPr>
            <a:spLocks noGrp="1"/>
          </p:cNvSpPr>
          <p:nvPr>
            <p:ph/>
          </p:nvPr>
        </p:nvSpPr>
        <p:spPr>
          <a:xfrm>
            <a:off x="1800" y="901800"/>
            <a:ext cx="9137880" cy="59518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136440" indent="0" algn="just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	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Расходы местного бюджета на </a:t>
            </a: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2026-2028 годы 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сформированы исходя из целей и задач, сформулированных в бюджетном послании Президента РФ,  в соответствии с требованиями, установленными Бюджетным кодексом Российской Федерации, с учетом положений Федерального закона от 06.10.2003 года № 131-ФЗ «Об общих принципах организации местного самоуправления в Российской Федерации»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i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По расходам  местный бюджет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на </a:t>
            </a:r>
            <a:r>
              <a:rPr b="1" i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2026 -2028 </a:t>
            </a:r>
            <a:r>
              <a:rPr b="1" i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годы сложился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i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в размере: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Times New Roman"/>
              </a:rPr>
              <a:t>2026 год </a:t>
            </a: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– 1 485 532,8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Times New Roman"/>
              </a:rPr>
              <a:t>2027 год </a:t>
            </a: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– 1 468 257,5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dk1"/>
                </a:solidFill>
                <a:uFillTx/>
                <a:latin typeface="Times New Roman"/>
              </a:rPr>
              <a:t>2028 год </a:t>
            </a: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– 1 396 864,2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7" name="AutoShape 2"/>
          <p:cNvSpPr/>
          <p:nvPr/>
        </p:nvSpPr>
        <p:spPr>
          <a:xfrm>
            <a:off x="155520" y="-14436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428" name="" descr=""/>
          <p:cNvPicPr/>
          <p:nvPr/>
        </p:nvPicPr>
        <p:blipFill>
          <a:blip r:embed="rId1"/>
          <a:stretch/>
        </p:blipFill>
        <p:spPr>
          <a:xfrm>
            <a:off x="4169520" y="2907360"/>
            <a:ext cx="4867560" cy="384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0040" cy="146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rgbClr val="000000"/>
                </a:solidFill>
                <a:uFillTx/>
                <a:latin typeface="Arial"/>
              </a:rPr>
              <a:t>По отраслевому признаку расходы </a:t>
            </a:r>
            <a:br>
              <a:rPr sz="2400"/>
            </a:br>
            <a:r>
              <a:rPr b="1" lang="ru-RU" sz="2400" strike="noStrike" u="none">
                <a:solidFill>
                  <a:srgbClr val="000000"/>
                </a:solidFill>
                <a:uFillTx/>
                <a:latin typeface="Arial"/>
              </a:rPr>
              <a:t>местного бюджета на 2026 год </a:t>
            </a:r>
            <a:br>
              <a:rPr sz="2400"/>
            </a:br>
            <a:r>
              <a:rPr b="1" lang="ru-RU" sz="2400" strike="noStrike" u="none">
                <a:solidFill>
                  <a:srgbClr val="000000"/>
                </a:solidFill>
                <a:uFillTx/>
                <a:latin typeface="Arial"/>
              </a:rPr>
              <a:t>и плановый период 2027 и 2028 годов составляют:</a:t>
            </a:r>
            <a:r>
              <a:rPr b="1" lang="ru-RU" sz="2800" strike="noStrike" u="none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b="0" lang="ru-RU" sz="2800" strike="noStrike" u="none">
                <a:solidFill>
                  <a:srgbClr val="000000"/>
                </a:solidFill>
                <a:uFillTx/>
                <a:latin typeface="Arial"/>
              </a:rPr>
              <a:t>  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30" name="" descr=""/>
          <p:cNvPicPr/>
          <p:nvPr/>
        </p:nvPicPr>
        <p:blipFill>
          <a:blip r:embed="rId1"/>
          <a:stretch/>
        </p:blipFill>
        <p:spPr>
          <a:xfrm>
            <a:off x="457200" y="1604520"/>
            <a:ext cx="8224920" cy="397296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431" name="Таблица 1"/>
          <p:cNvGraphicFramePr/>
          <p:nvPr/>
        </p:nvGraphicFramePr>
        <p:xfrm>
          <a:off x="122400" y="1389600"/>
          <a:ext cx="8929800" cy="5356440"/>
        </p:xfrm>
        <a:graphic>
          <a:graphicData uri="http://schemas.openxmlformats.org/drawingml/2006/table">
            <a:tbl>
              <a:tblPr/>
              <a:tblGrid>
                <a:gridCol w="1053000"/>
                <a:gridCol w="3802320"/>
                <a:gridCol w="1356840"/>
                <a:gridCol w="1356840"/>
                <a:gridCol w="1361160"/>
              </a:tblGrid>
              <a:tr h="363600"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Раздел 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Наименование отраслей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2026 год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2027 год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2028 год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01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Общегосударственные вопросы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165 186,91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155 691,5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147 506,8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02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Национальная оборона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2 901,9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3 237,1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4 121,4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63216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03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Национальная безопасность 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и правоохранительная деятельность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15 402,1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14 175,2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19 032,09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04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Национальная экономика 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222 358,89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233 710,99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232 388,99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05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Жилищно-коммунальное хозяйство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57 143,3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32 636,8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25 527,9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  <a:ea typeface="Times New Roman"/>
                        </a:rPr>
                        <a:t>06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Охрана окружающей среды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300,0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300,0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300,0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07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Образование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636 472,44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638 686,25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565 725,46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08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Культура, кинематография 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213 150,26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211 650,26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206 650,26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10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Социальная политика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168 648,8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156 201,2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159 543,1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11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Физическая культура и спорт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2 465,7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2 465,7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2 465,7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12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Средства массовой информации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1 502,5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1 402,5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1402,5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6360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 </a:t>
                      </a: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99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Условно утвержденные расходы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0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18 100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32 200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108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 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ИТОГО РАСХОДОВ: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1 485 532,8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1 468 257,5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6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1 396 864,2</a:t>
                      </a:r>
                      <a:endParaRPr b="0" lang="ru-RU" sz="16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Прямоугольник 1"/>
          <p:cNvSpPr/>
          <p:nvPr/>
        </p:nvSpPr>
        <p:spPr>
          <a:xfrm>
            <a:off x="0" y="19800"/>
            <a:ext cx="9137880" cy="555480"/>
          </a:xfrm>
          <a:prstGeom prst="rect">
            <a:avLst/>
          </a:prstGeom>
          <a:solidFill>
            <a:srgbClr val="d4ea6b"/>
          </a:solidFill>
          <a:ln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СТРУКТУРА БЮДЖЕТА Тяжинского муниципального округа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3" name="Прямоугольник 1"/>
          <p:cNvSpPr/>
          <p:nvPr/>
        </p:nvSpPr>
        <p:spPr>
          <a:xfrm>
            <a:off x="2813760" y="636840"/>
            <a:ext cx="3588480" cy="337680"/>
          </a:xfrm>
          <a:prstGeom prst="rect">
            <a:avLst/>
          </a:prstGeom>
          <a:solidFill>
            <a:srgbClr val="d4ea6b"/>
          </a:solidFill>
          <a:ln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Constantia"/>
              </a:rPr>
              <a:t>Бюджет округа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4" name="Стрелка вправо 13"/>
          <p:cNvSpPr/>
          <p:nvPr/>
        </p:nvSpPr>
        <p:spPr>
          <a:xfrm rot="5400000">
            <a:off x="4182120" y="1016280"/>
            <a:ext cx="497880" cy="570240"/>
          </a:xfrm>
          <a:prstGeom prst="rightArrow">
            <a:avLst>
              <a:gd name="adj1" fmla="val 50000"/>
              <a:gd name="adj2" fmla="val 19796"/>
            </a:avLst>
          </a:prstGeom>
          <a:solidFill>
            <a:srgbClr val="d4ea6b"/>
          </a:solidFill>
          <a:ln w="25400">
            <a:solidFill>
              <a:srgbClr val="3792aa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45000" rIns="45000" tIns="90000" bIns="90000" anchor="ctr" vert="eaVert" rot="10800000">
            <a:noAutofit/>
          </a:bodyPr>
          <a:p>
            <a:pPr algn="ctr"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uFillTx/>
              <a:latin typeface="Constantia"/>
            </a:endParaRPr>
          </a:p>
        </p:txBody>
      </p:sp>
      <p:sp>
        <p:nvSpPr>
          <p:cNvPr id="1435" name="Прямоугольник 1"/>
          <p:cNvSpPr/>
          <p:nvPr/>
        </p:nvSpPr>
        <p:spPr>
          <a:xfrm>
            <a:off x="349920" y="1628640"/>
            <a:ext cx="8703720" cy="857880"/>
          </a:xfrm>
          <a:prstGeom prst="rect">
            <a:avLst/>
          </a:prstGeom>
          <a:solidFill>
            <a:srgbClr val="d4ea6b"/>
          </a:solidFill>
          <a:ln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Программные и непрограммные расходы на </a:t>
            </a: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2026-2028 г. 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(в среднем по показателям за три года )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436" name="Диаграмма 16"/>
          <p:cNvGraphicFramePr/>
          <p:nvPr/>
        </p:nvGraphicFramePr>
        <p:xfrm>
          <a:off x="0" y="2548080"/>
          <a:ext cx="9140040" cy="430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37" name=""/>
          <p:cNvSpPr/>
          <p:nvPr/>
        </p:nvSpPr>
        <p:spPr>
          <a:xfrm>
            <a:off x="351000" y="2790360"/>
            <a:ext cx="2694960" cy="76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chemeClr val="dk1"/>
                </a:solidFill>
                <a:uFillTx/>
                <a:latin typeface="Times New Roman"/>
                <a:ea typeface="Times New Roman"/>
              </a:rPr>
              <a:t>Непрограммное направление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chemeClr val="dk1"/>
                </a:solidFill>
                <a:uFillTx/>
                <a:latin typeface="Times New Roman"/>
                <a:ea typeface="Times New Roman"/>
              </a:rPr>
              <a:t>деятельности - 1,9 %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8" name=""/>
          <p:cNvSpPr/>
          <p:nvPr/>
        </p:nvSpPr>
        <p:spPr>
          <a:xfrm flipV="1">
            <a:off x="2331360" y="2990880"/>
            <a:ext cx="2155680" cy="1674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9" name=""/>
          <p:cNvSpPr/>
          <p:nvPr/>
        </p:nvSpPr>
        <p:spPr>
          <a:xfrm>
            <a:off x="6558840" y="2807280"/>
            <a:ext cx="2210040" cy="53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chemeClr val="dk1"/>
                </a:solidFill>
                <a:uFillTx/>
                <a:latin typeface="Times New Roman"/>
                <a:ea typeface="Times New Roman"/>
              </a:rPr>
              <a:t>Муниципальные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trike="noStrike" u="none">
                <a:solidFill>
                  <a:schemeClr val="dk1"/>
                </a:solidFill>
                <a:uFillTx/>
                <a:latin typeface="Times New Roman"/>
                <a:ea typeface="Times New Roman"/>
              </a:rPr>
              <a:t>программы - 98,1 %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0" name=""/>
          <p:cNvSpPr/>
          <p:nvPr/>
        </p:nvSpPr>
        <p:spPr>
          <a:xfrm flipH="1">
            <a:off x="5798520" y="3425400"/>
            <a:ext cx="1712880" cy="12031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advTm="5000" p14:dur="2000"/>
    </mc:Choice>
    <mc:Fallback>
      <p:transition spd="slow" advTm="5000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1262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0">
            <a:noFill/>
          </a:ln>
        </p:spPr>
        <p:txBody>
          <a:bodyPr numCol="1" spcCol="0" lIns="91440" rIns="91440" tIns="45720" bIns="45720" anchor="ctr">
            <a:normAutofit fontScale="92500" lnSpcReduction="9999"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200" strike="noStrike" u="none">
                <a:solidFill>
                  <a:srgbClr val="c00000"/>
                </a:solidFill>
                <a:uFillTx/>
                <a:latin typeface="Arial Black"/>
                <a:ea typeface="Noto Sans CJK SC"/>
              </a:rPr>
              <a:t>В целях повышения эффективности и результативности бюджетных расходов  бюджет округа формируется через реализацию </a:t>
            </a:r>
            <a:r>
              <a:rPr b="1" lang="ru-RU" sz="2200" strike="noStrike" u="sng">
                <a:solidFill>
                  <a:srgbClr val="c00000"/>
                </a:solidFill>
                <a:uFillTx/>
                <a:latin typeface="Arial Black"/>
                <a:ea typeface="Noto Sans CJK SC"/>
              </a:rPr>
              <a:t>16 муниципальных программ </a:t>
            </a:r>
            <a:r>
              <a:rPr b="1" lang="ru-RU" sz="2200" strike="noStrike" u="none">
                <a:solidFill>
                  <a:srgbClr val="c00000"/>
                </a:solidFill>
                <a:uFillTx/>
                <a:latin typeface="Arial Black"/>
                <a:ea typeface="Noto Sans CJK SC"/>
              </a:rPr>
              <a:t>(для 15 из них определены объемы и источники финансирования)</a:t>
            </a:r>
            <a:endParaRPr b="0" lang="ru-RU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2" name="Rectangle 11"/>
          <p:cNvSpPr/>
          <p:nvPr/>
        </p:nvSpPr>
        <p:spPr>
          <a:xfrm>
            <a:off x="0" y="1268640"/>
            <a:ext cx="91378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trike="noStrike" u="sng">
                <a:solidFill>
                  <a:srgbClr val="c00000"/>
                </a:solidFill>
                <a:uFillTx/>
                <a:latin typeface="Arial"/>
              </a:rPr>
              <a:t>Зачем формировать и исполнять бюджет по программам?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3" name="Rectangle 12"/>
          <p:cNvSpPr/>
          <p:nvPr/>
        </p:nvSpPr>
        <p:spPr>
          <a:xfrm>
            <a:off x="0" y="1668960"/>
            <a:ext cx="9137880" cy="15825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ap="rnd" w="9525">
            <a:solidFill>
              <a:srgbClr val="ff6600"/>
            </a:solidFill>
            <a:prstDash val="sysDot"/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folHlink"/>
                </a:solidFill>
                <a:uFillTx/>
                <a:latin typeface="Arial"/>
              </a:rPr>
              <a:t>      </a:t>
            </a:r>
            <a:r>
              <a:rPr b="1" i="1" lang="ru-RU" sz="1600" strike="noStrike" u="none">
                <a:solidFill>
                  <a:schemeClr val="folHlink"/>
                </a:solidFill>
                <a:uFillTx/>
                <a:latin typeface="Arial"/>
              </a:rPr>
              <a:t>Муниципальная программа имеет цель, задачи и показатели эффективности, отражающие степень их достижения (решения), то есть действия и бюджетные средства направлены на достижение заданного результата.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600" strike="noStrike" u="none">
                <a:solidFill>
                  <a:schemeClr val="folHlink"/>
                </a:solidFill>
                <a:uFillTx/>
                <a:latin typeface="Arial"/>
              </a:rPr>
              <a:t>    </a:t>
            </a:r>
            <a:r>
              <a:rPr b="1" i="1" lang="ru-RU" sz="1600" strike="noStrike" u="none">
                <a:solidFill>
                  <a:schemeClr val="folHlink"/>
                </a:solidFill>
                <a:uFillTx/>
                <a:latin typeface="Arial"/>
              </a:rPr>
              <a:t>При этом значение показателей является индикатором по данному направлению деятельности и сигнализирует о плохом или хорошем результате, и в случае необходимости принятия новых решений.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4" name="AutoShape 2"/>
          <p:cNvSpPr/>
          <p:nvPr/>
        </p:nvSpPr>
        <p:spPr>
          <a:xfrm>
            <a:off x="155520" y="-14436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445" name="Picture 3" descr="V:\Азарова\639669042798d743287442.jpg"/>
          <p:cNvPicPr/>
          <p:nvPr/>
        </p:nvPicPr>
        <p:blipFill>
          <a:blip r:embed="rId1"/>
          <a:stretch/>
        </p:blipFill>
        <p:spPr>
          <a:xfrm>
            <a:off x="0" y="3269160"/>
            <a:ext cx="9137880" cy="3615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advTm="6000" p14:dur="2000"/>
    </mc:Choice>
    <mc:Fallback>
      <p:transition spd="slow" advTm="6000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1838880"/>
          </a:xfrm>
          <a:prstGeom prst="rect">
            <a:avLst/>
          </a:prstGeom>
          <a:gradFill rotWithShape="0">
            <a:gsLst>
              <a:gs pos="0">
                <a:srgbClr val="a6cedc"/>
              </a:gs>
              <a:gs pos="80000">
                <a:srgbClr val="f5f9fa"/>
              </a:gs>
            </a:gsLst>
            <a:lin ang="13500000"/>
          </a:gradFill>
          <a:ln w="9360">
            <a:solidFill>
              <a:srgbClr val="418598"/>
            </a:solidFill>
            <a:round/>
          </a:ln>
          <a:effectLst>
            <a:outerShdw dist="100296" dir="2700000" blurRad="129960" rotWithShape="0">
              <a:srgbClr val="000000">
                <a:alpha val="35000"/>
              </a:srgbClr>
            </a:outerShdw>
          </a:effectLst>
        </p:spPr>
        <p:txBody>
          <a:bodyPr lIns="90000" rIns="90000" tIns="45000" bIns="4500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rgbClr val="474191"/>
                </a:solidFill>
                <a:uFillTx/>
                <a:latin typeface="Arial Black"/>
              </a:rPr>
              <a:t>«Обеспечение деятельности органов местного самоуправления Тяжинского муниципального округа»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7" name="Прямоугольник 4"/>
          <p:cNvSpPr/>
          <p:nvPr/>
        </p:nvSpPr>
        <p:spPr>
          <a:xfrm>
            <a:off x="3996000" y="1989000"/>
            <a:ext cx="5141880" cy="423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Arial"/>
              </a:rPr>
              <a:t>     </a:t>
            </a:r>
            <a:r>
              <a:rPr b="1" i="1" lang="ru-RU" sz="20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Arial"/>
              </a:rPr>
              <a:t>Расходы на обеспечение деятельности органов местного самоуправления, проведение окружных мероприятий и организацию поощрения граждан и коллективов предприятий, организаций, учреждений: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trike="noStrike" u="none">
                <a:solidFill>
                  <a:srgbClr val="af23a5"/>
                </a:solidFill>
                <a:uFillTx/>
                <a:latin typeface="Arial"/>
              </a:rPr>
              <a:t>  </a:t>
            </a:r>
            <a:r>
              <a:rPr b="1" i="1" lang="ru-RU" sz="2400" strike="noStrike" u="none">
                <a:solidFill>
                  <a:srgbClr val="af23a5"/>
                </a:solidFill>
                <a:uFillTx/>
                <a:latin typeface="Arial"/>
              </a:rPr>
              <a:t>2026 год </a:t>
            </a:r>
            <a:r>
              <a:rPr b="1" i="1" lang="ru-RU" sz="2000" strike="noStrike" u="none">
                <a:solidFill>
                  <a:srgbClr val="af23a5"/>
                </a:solidFill>
                <a:uFillTx/>
                <a:latin typeface="Arial"/>
              </a:rPr>
              <a:t>– 133 796,31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trike="noStrike" u="none">
                <a:solidFill>
                  <a:srgbClr val="af23a5"/>
                </a:solidFill>
                <a:uFillTx/>
                <a:latin typeface="Arial"/>
              </a:rPr>
              <a:t> </a:t>
            </a:r>
            <a:r>
              <a:rPr b="1" i="1" lang="ru-RU" sz="2400" strike="noStrike" u="none">
                <a:solidFill>
                  <a:srgbClr val="af23a5"/>
                </a:solidFill>
                <a:uFillTx/>
                <a:latin typeface="Arial"/>
              </a:rPr>
              <a:t>2027 год </a:t>
            </a:r>
            <a:r>
              <a:rPr b="1" i="1" lang="ru-RU" sz="2000" strike="noStrike" u="none">
                <a:solidFill>
                  <a:srgbClr val="af23a5"/>
                </a:solidFill>
                <a:uFillTx/>
                <a:latin typeface="Arial"/>
              </a:rPr>
              <a:t>– 133 700,0  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trike="noStrike" u="none">
                <a:solidFill>
                  <a:srgbClr val="af23a5"/>
                </a:solidFill>
                <a:uFillTx/>
                <a:latin typeface="Arial"/>
              </a:rPr>
              <a:t>2028 год </a:t>
            </a:r>
            <a:r>
              <a:rPr b="1" i="1" lang="ru-RU" sz="2000" strike="noStrike" u="none">
                <a:solidFill>
                  <a:srgbClr val="af23a5"/>
                </a:solidFill>
                <a:uFillTx/>
                <a:latin typeface="Arial"/>
              </a:rPr>
              <a:t>– 127 047,8  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48" name="" descr=""/>
          <p:cNvPicPr/>
          <p:nvPr/>
        </p:nvPicPr>
        <p:blipFill>
          <a:blip r:embed="rId1"/>
          <a:stretch/>
        </p:blipFill>
        <p:spPr>
          <a:xfrm>
            <a:off x="4320" y="1842120"/>
            <a:ext cx="4195080" cy="5012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9" name="" descr=""/>
          <p:cNvPicPr/>
          <p:nvPr/>
        </p:nvPicPr>
        <p:blipFill>
          <a:blip r:embed="rId1"/>
          <a:stretch/>
        </p:blipFill>
        <p:spPr>
          <a:xfrm>
            <a:off x="0" y="3462480"/>
            <a:ext cx="5619240" cy="339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0" name="Прямоугольник 7"/>
          <p:cNvSpPr/>
          <p:nvPr/>
        </p:nvSpPr>
        <p:spPr>
          <a:xfrm>
            <a:off x="0" y="0"/>
            <a:ext cx="9137880" cy="1552680"/>
          </a:xfrm>
          <a:prstGeom prst="rect">
            <a:avLst/>
          </a:prstGeom>
          <a:gradFill rotWithShape="0">
            <a:gsLst>
              <a:gs pos="0">
                <a:srgbClr val="aad0ab"/>
              </a:gs>
              <a:gs pos="80000">
                <a:srgbClr val="f6f9f6"/>
              </a:gs>
            </a:gsLst>
            <a:lin ang="13500000"/>
          </a:gradFill>
          <a:ln>
            <a:solidFill>
              <a:srgbClr val="4a884c"/>
            </a:solidFill>
            <a:round/>
          </a:ln>
          <a:effectLst>
            <a:outerShdw algn="tl" blurRad="129960" dir="2700000" dist="100296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600" strike="noStrike" u="none">
                <a:solidFill>
                  <a:srgbClr val="ff0066"/>
                </a:solidFill>
                <a:uFillTx/>
                <a:latin typeface="Times New Roman"/>
              </a:rPr>
              <a:t>«Социальная поддержка населения Тяжинского муниципального округа»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1" name="Rectangle 6"/>
          <p:cNvSpPr/>
          <p:nvPr/>
        </p:nvSpPr>
        <p:spPr>
          <a:xfrm>
            <a:off x="58680" y="914400"/>
            <a:ext cx="9081360" cy="624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Общие расходы на реализацию различных форм социальной поддержки, на создание системы долговременного ухода за гражданами пожилого возраста и инвалидами, социальную поддержку многодетных семей (питание детей из многодетных семей), содержание учреждений социального обслуживания населения и меры социальной поддержки работников учреждений социального обслуживания, оказание адресной социальной помощи нуждающимся и социально незащищенным категориям граждан, семьям с детьми, инвалидам составят :</a:t>
            </a: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                                                                            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                                                                             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                                                                              </a:t>
            </a:r>
            <a:r>
              <a:rPr b="1" i="1" lang="ru-RU" sz="24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2026 год </a:t>
            </a: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– 82 086,8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                                                                              </a:t>
            </a:r>
            <a:r>
              <a:rPr b="1" i="1" lang="ru-RU" sz="24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2027 год</a:t>
            </a: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 – 74 771,1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                                                                              </a:t>
            </a:r>
            <a:r>
              <a:rPr b="1" i="1" lang="ru-RU" sz="24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2028 год</a:t>
            </a:r>
            <a:r>
              <a:rPr b="1" i="1" lang="ru-RU" sz="2000" strike="noStrike" u="none">
                <a:solidFill>
                  <a:schemeClr val="accent6">
                    <a:lumMod val="75000"/>
                  </a:schemeClr>
                </a:solidFill>
                <a:uFillTx/>
                <a:latin typeface="Times New Roman"/>
              </a:rPr>
              <a:t> – 78 113,0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1334520"/>
          </a:xfrm>
          <a:prstGeom prst="rect">
            <a:avLst/>
          </a:prstGeom>
          <a:gradFill rotWithShape="0">
            <a:gsLst>
              <a:gs pos="0">
                <a:srgbClr val="4c90a3"/>
              </a:gs>
              <a:gs pos="33000">
                <a:srgbClr val="85c1d3"/>
              </a:gs>
              <a:gs pos="46750">
                <a:srgbClr val="a1d0df"/>
              </a:gs>
              <a:gs pos="53000">
                <a:srgbClr val="a1d0df"/>
              </a:gs>
              <a:gs pos="68000">
                <a:srgbClr val="86c1d4"/>
              </a:gs>
              <a:gs pos="100000">
                <a:srgbClr val="4c90a3"/>
              </a:gs>
            </a:gsLst>
            <a:lin ang="8346000"/>
          </a:gradFill>
          <a:ln w="9360">
            <a:solidFill>
              <a:srgbClr val="418598"/>
            </a:solidFill>
            <a:round/>
          </a:ln>
          <a:effectLst>
            <a:outerShdw dist="228593" dir="2700000" blurRad="190440" rotWithShape="0">
              <a:srgbClr val="000000">
                <a:alpha val="25000"/>
              </a:srgbClr>
            </a:outerShdw>
          </a:effectLst>
        </p:spPr>
        <p:txBody>
          <a:bodyPr lIns="90000" rIns="90000" tIns="45000" bIns="450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rgbClr val="b50b27"/>
                </a:solidFill>
                <a:uFillTx/>
                <a:latin typeface="Constantia"/>
              </a:rPr>
              <a:t>«Предупреждение и ликвидация чрезвычайных ситуаций на территории Тяжинского муниципального округа»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3" name="PlaceHolder 2"/>
          <p:cNvSpPr>
            <a:spLocks noGrp="1"/>
          </p:cNvSpPr>
          <p:nvPr>
            <p:ph/>
          </p:nvPr>
        </p:nvSpPr>
        <p:spPr>
          <a:xfrm>
            <a:off x="0" y="1338480"/>
            <a:ext cx="9140040" cy="55155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136440" indent="0">
              <a:lnSpc>
                <a:spcPct val="100000"/>
              </a:lnSpc>
              <a:spcBef>
                <a:spcPts val="181"/>
              </a:spcBef>
              <a:buNone/>
              <a:tabLst>
                <a:tab algn="l" pos="0"/>
              </a:tabLst>
            </a:pPr>
            <a:endParaRPr b="0" lang="ru-RU" sz="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Общие расходы по данной программе составляют: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                                        </a:t>
            </a: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2026 год - 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12 923,1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                                                       </a:t>
            </a: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2027 год - 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13 947,2 тыс. руб.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ctr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                                                                      </a:t>
            </a: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2028 год - 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18 804,09 тыс. руб.</a:t>
            </a:r>
            <a:r>
              <a:rPr b="1" lang="ru-RU" sz="2800" strike="noStrike" u="none">
                <a:solidFill>
                  <a:srgbClr val="002060"/>
                </a:solidFill>
                <a:uFillTx/>
                <a:latin typeface="Times New Roman"/>
              </a:rPr>
              <a:t> 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201"/>
              </a:spcBef>
              <a:buNone/>
              <a:tabLst>
                <a:tab algn="l" pos="0"/>
              </a:tabLst>
            </a:pPr>
            <a:endParaRPr b="0" lang="ru-RU" sz="1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439"/>
              </a:spcBef>
              <a:buNone/>
              <a:tabLst>
                <a:tab algn="l" pos="0"/>
              </a:tabLst>
            </a:pPr>
            <a:endParaRPr b="0" lang="ru-RU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15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Constantia"/>
              </a:rPr>
              <a:t>По данной программе отражены расходы на усиление антитеррористической защищенности на объектах жизнеобеспечения, социальной  сферы и мест массового пребывания людей, в т.ч.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15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Constantia"/>
              </a:rPr>
              <a:t>- поддержание в готовности муниципальной системы оповещения населения в случаях ЧС;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15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Constantia"/>
              </a:rPr>
              <a:t>- обеспечение деятельности по профилактике проявлений терроризма;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15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Constantia"/>
              </a:rPr>
              <a:t>- профилактика правонарушений;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15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Constantia"/>
              </a:rPr>
              <a:t>- обеспечение деятельности единой дежурной диспетчерской службы и оперативной системы «112»;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15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Constantia"/>
              </a:rPr>
              <a:t>- осуществление мероприятий по обеспечению пожарной безопасности.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4" name="AutoShape 2"/>
          <p:cNvSpPr/>
          <p:nvPr/>
        </p:nvSpPr>
        <p:spPr>
          <a:xfrm>
            <a:off x="263520" y="-13644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455" name="AutoShape 5"/>
          <p:cNvSpPr/>
          <p:nvPr/>
        </p:nvSpPr>
        <p:spPr>
          <a:xfrm>
            <a:off x="155520" y="-14436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456" name="" descr=""/>
          <p:cNvPicPr/>
          <p:nvPr/>
        </p:nvPicPr>
        <p:blipFill>
          <a:blip r:embed="rId1"/>
          <a:stretch/>
        </p:blipFill>
        <p:spPr>
          <a:xfrm>
            <a:off x="75240" y="1890720"/>
            <a:ext cx="5293440" cy="2307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Прямоугольник 7"/>
          <p:cNvSpPr/>
          <p:nvPr/>
        </p:nvSpPr>
        <p:spPr>
          <a:xfrm>
            <a:off x="0" y="0"/>
            <a:ext cx="9137880" cy="1065240"/>
          </a:xfrm>
          <a:prstGeom prst="rect">
            <a:avLst/>
          </a:prstGeom>
          <a:gradFill rotWithShape="0">
            <a:gsLst>
              <a:gs pos="0">
                <a:srgbClr val="c08a00"/>
              </a:gs>
              <a:gs pos="33000">
                <a:srgbClr val="f2ba6a"/>
              </a:gs>
              <a:gs pos="46750">
                <a:srgbClr val="faca8e"/>
              </a:gs>
              <a:gs pos="53000">
                <a:srgbClr val="faca8e"/>
              </a:gs>
              <a:gs pos="68000">
                <a:srgbClr val="f2bb6c"/>
              </a:gs>
              <a:gs pos="100000">
                <a:srgbClr val="c08a00"/>
              </a:gs>
            </a:gsLst>
            <a:lin ang="8346000"/>
          </a:gradFill>
          <a:ln>
            <a:solidFill>
              <a:srgbClr val="ae7d00"/>
            </a:solidFill>
            <a:round/>
          </a:ln>
          <a:effectLst>
            <a:outerShdw blurRad="190440" dir="2700000" dist="228593" rotWithShape="0" sy="9000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200" strike="noStrike" u="none">
                <a:solidFill>
                  <a:srgbClr val="0070c0"/>
                </a:solidFill>
                <a:uFillTx/>
                <a:latin typeface="Times New Roman"/>
              </a:rPr>
              <a:t>«Жилищная и социальная инфраструктура 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trike="noStrike" u="none">
                <a:solidFill>
                  <a:srgbClr val="0070c0"/>
                </a:solidFill>
                <a:uFillTx/>
                <a:latin typeface="Times New Roman"/>
              </a:rPr>
              <a:t>Тяжинского муниципального округа»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458" name="Диаграмма 4"/>
          <p:cNvGraphicFramePr/>
          <p:nvPr/>
        </p:nvGraphicFramePr>
        <p:xfrm>
          <a:off x="0" y="2161800"/>
          <a:ext cx="9137880" cy="468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60" name="Rectangle 6"/>
          <p:cNvSpPr/>
          <p:nvPr/>
        </p:nvSpPr>
        <p:spPr>
          <a:xfrm>
            <a:off x="179640" y="1102680"/>
            <a:ext cx="8634960" cy="246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trike="noStrike" u="none">
                <a:solidFill>
                  <a:srgbClr val="0000ff"/>
                </a:solidFill>
                <a:uFillTx/>
                <a:latin typeface="Times New Roman"/>
              </a:rPr>
              <a:t>Расходы на обеспечение устойчивого сокращения непригодного для проживания жилого фонда и обеспечение доступным и комфортным жильем отдельных социальных категорий граждан: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trike="noStrike" u="none">
                <a:solidFill>
                  <a:srgbClr val="0000ff"/>
                </a:solidFill>
                <a:uFillTx/>
                <a:latin typeface="Times New Roman"/>
              </a:rPr>
              <a:t>2026 год – 24 992,2 тыс. руб.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trike="noStrike" u="none">
                <a:solidFill>
                  <a:srgbClr val="0000ff"/>
                </a:solidFill>
                <a:uFillTx/>
                <a:latin typeface="Times New Roman"/>
              </a:rPr>
              <a:t>2027 год – 1 926,3   тыс. руб.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trike="noStrike" u="none">
                <a:solidFill>
                  <a:srgbClr val="0000ff"/>
                </a:solidFill>
                <a:uFillTx/>
                <a:latin typeface="Times New Roman"/>
              </a:rPr>
              <a:t>2028 год – 1 926,3   тыс. руб.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61" name="" descr=""/>
          <p:cNvPicPr/>
          <p:nvPr/>
        </p:nvPicPr>
        <p:blipFill>
          <a:blip r:embed="rId2"/>
          <a:stretch/>
        </p:blipFill>
        <p:spPr>
          <a:xfrm>
            <a:off x="4194360" y="2161800"/>
            <a:ext cx="4968720" cy="4683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2" name="" descr=""/>
          <p:cNvPicPr/>
          <p:nvPr/>
        </p:nvPicPr>
        <p:blipFill>
          <a:blip r:embed="rId3"/>
          <a:stretch/>
        </p:blipFill>
        <p:spPr>
          <a:xfrm>
            <a:off x="0" y="3709440"/>
            <a:ext cx="4190400" cy="3136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7311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200" strike="noStrike" u="none">
                <a:solidFill>
                  <a:srgbClr val="55308d"/>
                </a:solidFill>
                <a:uFillTx/>
                <a:latin typeface="Constantia"/>
              </a:rPr>
              <a:t>Что такое «Бюджет для граждан»?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46" name="PlaceHolder 2"/>
          <p:cNvSpPr>
            <a:spLocks noGrp="1"/>
          </p:cNvSpPr>
          <p:nvPr>
            <p:ph/>
          </p:nvPr>
        </p:nvSpPr>
        <p:spPr>
          <a:xfrm>
            <a:off x="-143280" y="1035360"/>
            <a:ext cx="9137880" cy="6159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547560" indent="-411120" algn="r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rgbClr val="0070c0"/>
                </a:solidFill>
                <a:uFillTx/>
                <a:latin typeface="Constantia"/>
              </a:rPr>
              <a:t>                                      </a:t>
            </a:r>
            <a:r>
              <a:rPr b="1" lang="ru-RU" sz="1600" strike="noStrike" u="sng">
                <a:solidFill>
                  <a:srgbClr val="55308d"/>
                </a:solidFill>
                <a:uFillTx/>
                <a:latin typeface="Times New Roman"/>
                <a:ea typeface="바탕"/>
              </a:rPr>
              <a:t>«Бюджет для граждан»</a:t>
            </a:r>
            <a:r>
              <a:rPr b="1" lang="ru-RU" sz="1600" strike="noStrike" u="sng">
                <a:solidFill>
                  <a:srgbClr val="af23a5"/>
                </a:solidFill>
                <a:uFillTx/>
                <a:latin typeface="Times New Roman"/>
                <a:ea typeface="바탕"/>
              </a:rPr>
              <a:t> </a:t>
            </a:r>
            <a:r>
              <a:rPr b="1" lang="ru-RU" sz="1600" strike="noStrike" u="none">
                <a:solidFill>
                  <a:srgbClr val="000000"/>
                </a:solidFill>
                <a:uFillTx/>
                <a:latin typeface="Times New Roman"/>
                <a:ea typeface="바탕"/>
              </a:rPr>
              <a:t>познакомит вас с положениями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 algn="r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600" strike="noStrike" u="none">
                <a:solidFill>
                  <a:srgbClr val="000000"/>
                </a:solidFill>
                <a:uFillTx/>
                <a:latin typeface="Times New Roman"/>
                <a:ea typeface="바탕"/>
              </a:rPr>
              <a:t>                                                      </a:t>
            </a:r>
            <a:r>
              <a:rPr b="1" lang="ru-RU" sz="1600" strike="noStrike" u="none">
                <a:solidFill>
                  <a:srgbClr val="000000"/>
                </a:solidFill>
                <a:uFillTx/>
                <a:latin typeface="Times New Roman"/>
                <a:ea typeface="바탕"/>
              </a:rPr>
              <a:t>основного финансового документа  Тяжинского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 algn="r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600" strike="noStrike" u="none">
                <a:solidFill>
                  <a:srgbClr val="000000"/>
                </a:solidFill>
                <a:uFillTx/>
                <a:latin typeface="Times New Roman"/>
                <a:ea typeface="바탕"/>
              </a:rPr>
              <a:t>                                                     </a:t>
            </a:r>
            <a:r>
              <a:rPr b="1" lang="ru-RU" sz="1600" strike="noStrike" u="none">
                <a:solidFill>
                  <a:srgbClr val="000000"/>
                </a:solidFill>
                <a:uFillTx/>
                <a:latin typeface="Times New Roman"/>
                <a:ea typeface="바탕"/>
              </a:rPr>
              <a:t>муниципального округа – бюджета  на предстоящий 2026 год и на плановый период 2027 и 2028 годов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 algn="ct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0" i="1" lang="ru-RU" sz="1600" strike="noStrike" u="none">
                <a:solidFill>
                  <a:schemeClr val="folHlink"/>
                </a:solidFill>
                <a:uFillTx/>
                <a:latin typeface="Calibri"/>
                <a:ea typeface="바탕"/>
              </a:rPr>
              <a:t>                                                                     </a:t>
            </a:r>
            <a:r>
              <a:rPr b="1" lang="ru-RU" sz="1600" strike="noStrike" u="none">
                <a:solidFill>
                  <a:srgbClr val="c00000"/>
                </a:solidFill>
                <a:uFillTx/>
                <a:latin typeface="Nimbus Roman"/>
                <a:ea typeface="바탕"/>
              </a:rPr>
              <a:t>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населения, так как бюджет затрагивает интересы каждого жителя Тяжинского муниципального округа</a:t>
            </a:r>
            <a:r>
              <a:rPr b="1" lang="ru-RU" sz="1600" strike="noStrike" u="none">
                <a:solidFill>
                  <a:schemeClr val="dk1"/>
                </a:solidFill>
                <a:uFillTx/>
                <a:latin typeface="Nimbus Roman"/>
                <a:ea typeface="바탕"/>
              </a:rPr>
              <a:t>            </a:t>
            </a:r>
            <a:r>
              <a:rPr b="1" lang="ru-RU" sz="1600" strike="noStrike" u="none">
                <a:solidFill>
                  <a:schemeClr val="dk1"/>
                </a:solidFill>
                <a:uFillTx/>
                <a:latin typeface="Calibri"/>
                <a:ea typeface="바탕"/>
              </a:rPr>
              <a:t>   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 algn="just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600" strike="noStrike" u="none">
                <a:solidFill>
                  <a:schemeClr val="dk1"/>
                </a:solidFill>
                <a:uFillTx/>
                <a:latin typeface="Calibri"/>
                <a:ea typeface="바탕"/>
              </a:rPr>
              <a:t>                                                                                      </a:t>
            </a:r>
            <a:r>
              <a:rPr b="1" lang="ru-RU" sz="1500" strike="noStrike" u="none">
                <a:solidFill>
                  <a:schemeClr val="dk1"/>
                </a:solidFill>
                <a:uFillTx/>
                <a:latin typeface="Nimbus Roman"/>
                <a:ea typeface="바탕"/>
              </a:rPr>
              <a:t>   </a:t>
            </a:r>
            <a:r>
              <a:rPr b="1" lang="ru-RU" sz="1500" strike="noStrike" u="none">
                <a:solidFill>
                  <a:srgbClr val="0070c0"/>
                </a:solidFill>
                <a:uFillTx/>
                <a:latin typeface="Nimbus Roman"/>
                <a:ea typeface="바탕"/>
              </a:rPr>
              <a:t>Мы постарались в доступной и понятной для граждан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 algn="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r>
              <a:rPr b="1" lang="ru-RU" sz="1500" strike="noStrike" u="none">
                <a:solidFill>
                  <a:srgbClr val="0070c0"/>
                </a:solidFill>
                <a:uFillTx/>
                <a:latin typeface="Nimbus Roman"/>
                <a:ea typeface="바탕"/>
              </a:rPr>
              <a:t> </a:t>
            </a:r>
            <a:r>
              <a:rPr b="1" lang="ru-RU" sz="1500" strike="noStrike" u="none">
                <a:solidFill>
                  <a:srgbClr val="0070c0"/>
                </a:solidFill>
                <a:uFillTx/>
                <a:latin typeface="Nimbus Roman"/>
                <a:ea typeface="바탕"/>
              </a:rPr>
              <a:t>форме показать основные показатели  местного бюджета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 algn="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 algn="r"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47" name="Rectangle 6"/>
          <p:cNvSpPr/>
          <p:nvPr/>
        </p:nvSpPr>
        <p:spPr>
          <a:xfrm>
            <a:off x="0" y="4221000"/>
            <a:ext cx="881460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i="1" lang="ru-RU" sz="2000" strike="noStrike" u="none">
                <a:solidFill>
                  <a:srgbClr val="ff0066"/>
                </a:solidFill>
                <a:uFillTx/>
                <a:latin typeface="Showcard Gothic"/>
              </a:rPr>
              <a:t>         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48" name="" descr=""/>
          <p:cNvPicPr/>
          <p:nvPr/>
        </p:nvPicPr>
        <p:blipFill>
          <a:blip r:embed="rId1"/>
          <a:stretch/>
        </p:blipFill>
        <p:spPr>
          <a:xfrm>
            <a:off x="360000" y="900000"/>
            <a:ext cx="2334600" cy="168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49" name="" descr=""/>
          <p:cNvPicPr/>
          <p:nvPr/>
        </p:nvPicPr>
        <p:blipFill>
          <a:blip r:embed="rId2"/>
          <a:stretch/>
        </p:blipFill>
        <p:spPr>
          <a:xfrm>
            <a:off x="540000" y="4399560"/>
            <a:ext cx="3414600" cy="2255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50" name="" descr=""/>
          <p:cNvPicPr/>
          <p:nvPr/>
        </p:nvPicPr>
        <p:blipFill>
          <a:blip r:embed="rId3"/>
          <a:stretch/>
        </p:blipFill>
        <p:spPr>
          <a:xfrm>
            <a:off x="4860000" y="4488120"/>
            <a:ext cx="3594600" cy="2166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advTm="6000" p14:dur="2000"/>
    </mc:Choice>
    <mc:Fallback>
      <p:transition spd="slow" advTm="6000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3" name="" descr=""/>
          <p:cNvPicPr/>
          <p:nvPr/>
        </p:nvPicPr>
        <p:blipFill>
          <a:blip r:embed="rId1"/>
          <a:stretch/>
        </p:blipFill>
        <p:spPr>
          <a:xfrm>
            <a:off x="3290760" y="3016080"/>
            <a:ext cx="2665800" cy="190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4" name="" descr=""/>
          <p:cNvPicPr/>
          <p:nvPr/>
        </p:nvPicPr>
        <p:blipFill>
          <a:blip r:embed="rId2"/>
          <a:stretch/>
        </p:blipFill>
        <p:spPr>
          <a:xfrm>
            <a:off x="2932920" y="4528440"/>
            <a:ext cx="4048560" cy="232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65" name="Прямоугольник 7"/>
          <p:cNvSpPr/>
          <p:nvPr/>
        </p:nvSpPr>
        <p:spPr>
          <a:xfrm>
            <a:off x="0" y="0"/>
            <a:ext cx="9137880" cy="1370520"/>
          </a:xfrm>
          <a:prstGeom prst="rect">
            <a:avLst/>
          </a:prstGeom>
          <a:gradFill rotWithShape="0">
            <a:gsLst>
              <a:gs pos="0">
                <a:srgbClr val="a6cedc"/>
              </a:gs>
              <a:gs pos="80000">
                <a:srgbClr val="f5f9fa"/>
              </a:gs>
            </a:gsLst>
            <a:lin ang="13500000"/>
          </a:gradFill>
          <a:ln>
            <a:solidFill>
              <a:srgbClr val="418598"/>
            </a:solidFill>
            <a:round/>
          </a:ln>
          <a:effectLst>
            <a:outerShdw algn="tl" blurRad="129960" dir="2700000" dist="100296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0070c0"/>
                </a:solidFill>
                <a:uFillTx/>
                <a:latin typeface="Times New Roman"/>
              </a:rPr>
              <a:t>«Жилищно-коммунальный и дорожный комплекс, энергосбережение и повышение энергоэффективности Тяжинского муниципального округа»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466" name="Диаграмма 4"/>
          <p:cNvGraphicFramePr/>
          <p:nvPr/>
        </p:nvGraphicFramePr>
        <p:xfrm>
          <a:off x="0" y="1372320"/>
          <a:ext cx="9137880" cy="293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67" name="Rectangle 6"/>
          <p:cNvSpPr/>
          <p:nvPr/>
        </p:nvSpPr>
        <p:spPr>
          <a:xfrm>
            <a:off x="0" y="1277640"/>
            <a:ext cx="9137880" cy="292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trike="noStrike" u="none">
                <a:solidFill>
                  <a:srgbClr val="0070c0"/>
                </a:solidFill>
                <a:uFillTx/>
                <a:latin typeface="Times New Roman"/>
              </a:rPr>
              <a:t>Расходы на капитальный и текущий ремонт муниципального жилфонда, финансирование отрасли жилищно-коммунального хозяйства, уплату взносов в фонд капитального ремонта общего имущества многоквартирных домов, на мероприятия в области дорожного хозяйства, расходы на благоустройство территории округа.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trike="noStrike" u="none">
                <a:solidFill>
                  <a:srgbClr val="0070c0"/>
                </a:solidFill>
                <a:uFillTx/>
                <a:latin typeface="Times New Roman"/>
              </a:rPr>
              <a:t> </a:t>
            </a:r>
            <a:r>
              <a:rPr b="1" i="1" lang="ru-RU" sz="1800" strike="noStrike" u="none">
                <a:solidFill>
                  <a:srgbClr val="0070c0"/>
                </a:solidFill>
                <a:uFillTx/>
                <a:latin typeface="Times New Roman"/>
              </a:rPr>
              <a:t>Всего по данной программе предусмотрено : 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trike="noStrike" u="none">
                <a:solidFill>
                  <a:srgbClr val="0070c0"/>
                </a:solidFill>
                <a:uFillTx/>
                <a:latin typeface="Times New Roman"/>
              </a:rPr>
              <a:t>2026 год </a:t>
            </a:r>
            <a:r>
              <a:rPr b="1" lang="ru-RU" sz="1800" strike="noStrike" u="none">
                <a:solidFill>
                  <a:srgbClr val="0070c0"/>
                </a:solidFill>
                <a:uFillTx/>
                <a:latin typeface="Times New Roman"/>
              </a:rPr>
              <a:t>– 252 490,19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trike="noStrike" u="none">
                <a:solidFill>
                  <a:srgbClr val="0070c0"/>
                </a:solidFill>
                <a:uFillTx/>
                <a:latin typeface="Times New Roman"/>
              </a:rPr>
              <a:t>2027 год </a:t>
            </a:r>
            <a:r>
              <a:rPr b="1" lang="ru-RU" sz="1800" strike="noStrike" u="none">
                <a:solidFill>
                  <a:srgbClr val="0070c0"/>
                </a:solidFill>
                <a:uFillTx/>
                <a:latin typeface="Times New Roman"/>
              </a:rPr>
              <a:t>-  263 819,29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trike="noStrike" u="none">
                <a:solidFill>
                  <a:srgbClr val="0070c0"/>
                </a:solidFill>
                <a:uFillTx/>
                <a:latin typeface="Times New Roman"/>
              </a:rPr>
              <a:t>2028 год </a:t>
            </a:r>
            <a:r>
              <a:rPr b="1" lang="ru-RU" sz="1800" strike="noStrike" u="none">
                <a:solidFill>
                  <a:srgbClr val="0070c0"/>
                </a:solidFill>
                <a:uFillTx/>
                <a:latin typeface="Times New Roman"/>
              </a:rPr>
              <a:t>-  255 369,29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68" name="" descr=""/>
          <p:cNvPicPr/>
          <p:nvPr/>
        </p:nvPicPr>
        <p:blipFill>
          <a:blip r:embed="rId4"/>
          <a:stretch/>
        </p:blipFill>
        <p:spPr>
          <a:xfrm>
            <a:off x="0" y="4511520"/>
            <a:ext cx="2928960" cy="2342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9" name="" descr=""/>
          <p:cNvPicPr/>
          <p:nvPr/>
        </p:nvPicPr>
        <p:blipFill>
          <a:blip r:embed="rId5"/>
          <a:stretch/>
        </p:blipFill>
        <p:spPr>
          <a:xfrm>
            <a:off x="5960520" y="2704320"/>
            <a:ext cx="3177360" cy="4149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0" name="Picture 8" descr="Picture background"/>
          <p:cNvPicPr/>
          <p:nvPr/>
        </p:nvPicPr>
        <p:blipFill>
          <a:blip r:embed="rId1"/>
          <a:stretch/>
        </p:blipFill>
        <p:spPr>
          <a:xfrm>
            <a:off x="3099960" y="3516120"/>
            <a:ext cx="2580120" cy="1627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1" name="Рисунок 4" descr=""/>
          <p:cNvPicPr/>
          <p:nvPr/>
        </p:nvPicPr>
        <p:blipFill>
          <a:blip r:embed="rId2"/>
          <a:stretch/>
        </p:blipFill>
        <p:spPr>
          <a:xfrm>
            <a:off x="5724000" y="3209040"/>
            <a:ext cx="3129120" cy="1803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2" name="Picture 6" descr="Picture background"/>
          <p:cNvPicPr/>
          <p:nvPr/>
        </p:nvPicPr>
        <p:blipFill>
          <a:blip r:embed="rId3"/>
          <a:stretch/>
        </p:blipFill>
        <p:spPr>
          <a:xfrm>
            <a:off x="175680" y="4800240"/>
            <a:ext cx="2918520" cy="2021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3" name="Прямоугольник 7"/>
          <p:cNvSpPr/>
          <p:nvPr/>
        </p:nvSpPr>
        <p:spPr>
          <a:xfrm>
            <a:off x="0" y="0"/>
            <a:ext cx="9137880" cy="1065240"/>
          </a:xfrm>
          <a:prstGeom prst="rect">
            <a:avLst/>
          </a:prstGeom>
          <a:gradFill rotWithShape="0">
            <a:gsLst>
              <a:gs pos="0">
                <a:srgbClr val="edaab1"/>
              </a:gs>
              <a:gs pos="80000">
                <a:srgbClr val="fcf6f6"/>
              </a:gs>
            </a:gsLst>
            <a:lin ang="13500000"/>
          </a:gradFill>
          <a:ln>
            <a:solidFill>
              <a:srgbClr val="ab4a57"/>
            </a:solidFill>
            <a:round/>
          </a:ln>
          <a:effectLst>
            <a:outerShdw algn="tl" blurRad="129960" dir="2700000" dist="100296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trike="noStrike" u="sng">
                <a:solidFill>
                  <a:srgbClr val="ff0066"/>
                </a:solidFill>
                <a:uFillTx/>
                <a:latin typeface="Times New Roman"/>
              </a:rPr>
              <a:t>«</a:t>
            </a:r>
            <a:r>
              <a:rPr b="1" lang="ru-RU" sz="3200" strike="noStrike" u="none">
                <a:solidFill>
                  <a:srgbClr val="ff0066"/>
                </a:solidFill>
                <a:uFillTx/>
                <a:latin typeface="Times New Roman"/>
              </a:rPr>
              <a:t>Развитие системы образования 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trike="noStrike" u="none">
                <a:solidFill>
                  <a:srgbClr val="ff0066"/>
                </a:solidFill>
                <a:uFillTx/>
                <a:latin typeface="Times New Roman"/>
              </a:rPr>
              <a:t>Тяжинского муниципального округа»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474" name="Диаграмма 4"/>
          <p:cNvGraphicFramePr/>
          <p:nvPr/>
        </p:nvGraphicFramePr>
        <p:xfrm>
          <a:off x="325440" y="753840"/>
          <a:ext cx="4578480" cy="5518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75" name="Прямоугольник 1"/>
          <p:cNvSpPr/>
          <p:nvPr/>
        </p:nvSpPr>
        <p:spPr>
          <a:xfrm>
            <a:off x="111960" y="1202040"/>
            <a:ext cx="4029840" cy="21632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 </a:t>
            </a: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2026 год </a:t>
            </a: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– 719 367,74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 </a:t>
            </a: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2027 год </a:t>
            </a: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– 715 260,35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 </a:t>
            </a:r>
            <a:r>
              <a:rPr b="1" lang="ru-RU" sz="2400" strike="noStrike" u="none">
                <a:solidFill>
                  <a:schemeClr val="dk1"/>
                </a:solidFill>
                <a:uFillTx/>
                <a:latin typeface="Times New Roman"/>
              </a:rPr>
              <a:t>2028 год </a:t>
            </a: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– 642 299,56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6" name="Rectangle 8"/>
          <p:cNvSpPr/>
          <p:nvPr/>
        </p:nvSpPr>
        <p:spPr>
          <a:xfrm flipV="1" rot="10800000">
            <a:off x="4149720" y="1197720"/>
            <a:ext cx="4709880" cy="22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Общие расходы по данной программе предусмотрены на содержание учреждений образования, организацию бесплатного горячего питания обучающихся начальных классов, организацию круглогодичного отдыха, оздоровления и занятости обучающихся, расходы на социальные гарантии в сфере образования отдельным категориям</a:t>
            </a:r>
            <a:r>
              <a:rPr b="0" i="1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.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77" name="Picture 2" descr="Picture background"/>
          <p:cNvPicPr/>
          <p:nvPr/>
        </p:nvPicPr>
        <p:blipFill>
          <a:blip r:embed="rId5"/>
          <a:stretch/>
        </p:blipFill>
        <p:spPr>
          <a:xfrm>
            <a:off x="6154200" y="4966920"/>
            <a:ext cx="2876040" cy="1836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8" name="AutoShape 12"/>
          <p:cNvSpPr/>
          <p:nvPr/>
        </p:nvSpPr>
        <p:spPr>
          <a:xfrm>
            <a:off x="155520" y="-14436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479" name="Picture 13" descr="V:\Азарова\pit_v_shk.jfif"/>
          <p:cNvPicPr/>
          <p:nvPr/>
        </p:nvPicPr>
        <p:blipFill>
          <a:blip r:embed="rId6"/>
          <a:stretch/>
        </p:blipFill>
        <p:spPr>
          <a:xfrm>
            <a:off x="100440" y="3209040"/>
            <a:ext cx="2944440" cy="175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0" name="Picture 4" descr="Picture background"/>
          <p:cNvPicPr/>
          <p:nvPr/>
        </p:nvPicPr>
        <p:blipFill>
          <a:blip r:embed="rId7"/>
          <a:stretch/>
        </p:blipFill>
        <p:spPr>
          <a:xfrm>
            <a:off x="3242520" y="4842360"/>
            <a:ext cx="2763360" cy="19609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" descr=""/>
          <p:cNvPicPr/>
          <p:nvPr/>
        </p:nvPicPr>
        <p:blipFill>
          <a:blip r:embed="rId1"/>
          <a:stretch/>
        </p:blipFill>
        <p:spPr>
          <a:xfrm>
            <a:off x="4629240" y="3500640"/>
            <a:ext cx="4440960" cy="3279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82" name="Скругленный прямоугольник 1"/>
          <p:cNvSpPr/>
          <p:nvPr/>
        </p:nvSpPr>
        <p:spPr>
          <a:xfrm>
            <a:off x="0" y="0"/>
            <a:ext cx="9137880" cy="90252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trike="noStrike" u="none">
                <a:solidFill>
                  <a:schemeClr val="dk2">
                    <a:lumMod val="50000"/>
                  </a:schemeClr>
                </a:solidFill>
                <a:uFillTx/>
                <a:latin typeface="Constantia"/>
              </a:rPr>
              <a:t>«Молодежь,спорт и туризм 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trike="noStrike" u="none">
                <a:solidFill>
                  <a:schemeClr val="dk2">
                    <a:lumMod val="50000"/>
                  </a:schemeClr>
                </a:solidFill>
                <a:uFillTx/>
                <a:latin typeface="Constantia"/>
              </a:rPr>
              <a:t>Тяжинского муниципального округа»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3" name="Прямоугольник 4"/>
          <p:cNvSpPr/>
          <p:nvPr/>
        </p:nvSpPr>
        <p:spPr>
          <a:xfrm>
            <a:off x="3517560" y="980640"/>
            <a:ext cx="5598720" cy="21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Constantia"/>
              </a:rPr>
              <a:t>Расходы запланированы в размере 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2026 год 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– 170 тыс.руб.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2027 год 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– 120 тыс.руб.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2028 год </a:t>
            </a:r>
            <a:r>
              <a:rPr b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– 120 тыс.руб.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Constantia"/>
              </a:rPr>
              <a:t>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4" name="Rectangle 11"/>
          <p:cNvSpPr/>
          <p:nvPr/>
        </p:nvSpPr>
        <p:spPr>
          <a:xfrm>
            <a:off x="0" y="3391920"/>
            <a:ext cx="4925880" cy="346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547560" indent="-411120" algn="ctr">
              <a:lnSpc>
                <a:spcPct val="100000"/>
              </a:lnSpc>
              <a:spcBef>
                <a:spcPts val="241"/>
              </a:spcBef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>
              <a:lnSpc>
                <a:spcPct val="100000"/>
              </a:lnSpc>
              <a:spcBef>
                <a:spcPts val="241"/>
              </a:spcBef>
              <a:tabLst>
                <a:tab algn="l" pos="0"/>
              </a:tabLst>
            </a:pPr>
            <a:r>
              <a:rPr b="1" i="1" lang="ru-RU" sz="2000" strike="noStrike" u="sng">
                <a:solidFill>
                  <a:srgbClr val="3a1a0f"/>
                </a:solidFill>
                <a:uFillTx/>
                <a:latin typeface="Times New Roman"/>
              </a:rPr>
              <a:t>Средства расходуются 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547560" indent="-411120">
              <a:lnSpc>
                <a:spcPct val="100000"/>
              </a:lnSpc>
              <a:spcBef>
                <a:spcPts val="241"/>
              </a:spcBef>
              <a:tabLst>
                <a:tab algn="l" pos="0"/>
              </a:tabLst>
            </a:pPr>
            <a:r>
              <a:rPr b="1" i="1" lang="ru-RU" sz="2000" strike="noStrike" u="none">
                <a:solidFill>
                  <a:srgbClr val="3a1a0f"/>
                </a:solidFill>
                <a:uFillTx/>
                <a:latin typeface="Times New Roman"/>
              </a:rPr>
              <a:t> </a:t>
            </a:r>
            <a:r>
              <a:rPr b="1" i="1" lang="ru-RU" sz="2000" strike="noStrike" u="none">
                <a:solidFill>
                  <a:srgbClr val="3a1a0f"/>
                </a:solidFill>
                <a:uFillTx/>
                <a:latin typeface="Times New Roman"/>
              </a:rPr>
              <a:t>-  на проведение мероприятий в сфере физической культуры и спорта;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>
              <a:lnSpc>
                <a:spcPct val="100000"/>
              </a:lnSpc>
              <a:spcBef>
                <a:spcPts val="241"/>
              </a:spcBef>
              <a:tabLst>
                <a:tab algn="l" pos="0"/>
              </a:tabLst>
            </a:pPr>
            <a:r>
              <a:rPr b="1" i="1" lang="ru-RU" sz="2000" strike="noStrike" u="none">
                <a:solidFill>
                  <a:srgbClr val="3a1a0f"/>
                </a:solidFill>
                <a:uFillTx/>
                <a:latin typeface="Times New Roman"/>
              </a:rPr>
              <a:t>-  на проведение мероприятий в сфере молодежной политики, поддержку территориального отделения РДДМ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>
              <a:lnSpc>
                <a:spcPct val="100000"/>
              </a:lnSpc>
              <a:spcBef>
                <a:spcPts val="241"/>
              </a:spcBef>
              <a:tabLst>
                <a:tab algn="l" pos="0"/>
              </a:tabLst>
            </a:pPr>
            <a:r>
              <a:rPr b="1" i="1" lang="ru-RU" sz="2000" strike="noStrike" u="none">
                <a:solidFill>
                  <a:srgbClr val="3a1a0f"/>
                </a:solidFill>
                <a:uFillTx/>
                <a:latin typeface="Times New Roman"/>
              </a:rPr>
              <a:t> </a:t>
            </a:r>
            <a:r>
              <a:rPr b="1" i="1" lang="ru-RU" sz="2000" strike="noStrike" u="none">
                <a:solidFill>
                  <a:srgbClr val="3a1a0f"/>
                </a:solidFill>
                <a:uFillTx/>
                <a:latin typeface="Times New Roman"/>
              </a:rPr>
              <a:t>и организацию трудоустройства несовершеннолетних в каникулярное время.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85" name="" descr=""/>
          <p:cNvPicPr/>
          <p:nvPr/>
        </p:nvPicPr>
        <p:blipFill>
          <a:blip r:embed="rId2"/>
          <a:stretch/>
        </p:blipFill>
        <p:spPr>
          <a:xfrm>
            <a:off x="6467040" y="1353240"/>
            <a:ext cx="2544840" cy="207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6" name="" descr=""/>
          <p:cNvPicPr/>
          <p:nvPr/>
        </p:nvPicPr>
        <p:blipFill>
          <a:blip r:embed="rId3"/>
          <a:stretch/>
        </p:blipFill>
        <p:spPr>
          <a:xfrm flipH="1">
            <a:off x="72000" y="1161000"/>
            <a:ext cx="3445560" cy="2620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advTm="6000" p14:dur="2000"/>
    </mc:Choice>
    <mc:Fallback>
      <p:transition spd="slow" advTm="6000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Прямоугольник 7"/>
          <p:cNvSpPr/>
          <p:nvPr/>
        </p:nvSpPr>
        <p:spPr>
          <a:xfrm>
            <a:off x="0" y="0"/>
            <a:ext cx="9137880" cy="943560"/>
          </a:xfrm>
          <a:prstGeom prst="rect">
            <a:avLst/>
          </a:prstGeom>
          <a:gradFill rotWithShape="0">
            <a:gsLst>
              <a:gs pos="0">
                <a:srgbClr val="aad0ab"/>
              </a:gs>
              <a:gs pos="80000">
                <a:srgbClr val="f6f9f6"/>
              </a:gs>
            </a:gsLst>
            <a:lin ang="13500000"/>
          </a:gradFill>
          <a:ln>
            <a:solidFill>
              <a:srgbClr val="4a884c"/>
            </a:solidFill>
            <a:round/>
          </a:ln>
          <a:effectLst>
            <a:outerShdw algn="tl" blurRad="129960" dir="2700000" dist="100296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solidFill>
                  <a:srgbClr val="2ea463"/>
                </a:solidFill>
                <a:uFillTx/>
                <a:latin typeface="Times New Roman"/>
              </a:rPr>
              <a:t> </a:t>
            </a:r>
            <a:r>
              <a:rPr b="1" lang="ru-RU" sz="2800" strike="noStrike" u="none">
                <a:solidFill>
                  <a:srgbClr val="2ea463"/>
                </a:solidFill>
                <a:uFillTx/>
                <a:latin typeface="Times New Roman"/>
              </a:rPr>
              <a:t>«Культура Тяжинского муниципального округа»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8" name="Rectangle 7"/>
          <p:cNvSpPr/>
          <p:nvPr/>
        </p:nvSpPr>
        <p:spPr>
          <a:xfrm>
            <a:off x="0" y="972000"/>
            <a:ext cx="9137880" cy="23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    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Расходы по данной программе составляют :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f6231"/>
              </a:buClr>
              <a:buFont typeface="OpenSymbol"/>
              <a:buChar char="-"/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на содержание учреждений и проведение мероприятий в сфере культуры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f6231"/>
              </a:buClr>
              <a:buFont typeface="OpenSymbol"/>
              <a:buChar char="-"/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на ежемесячные выплаты стимулирующего характера работникам; библиотек, музеев и культурно-досуговых учреждений.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      </a:t>
            </a:r>
            <a:r>
              <a:rPr b="1" i="1" lang="ru-RU" sz="20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2026 год 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– 213 150,26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      </a:t>
            </a:r>
            <a:r>
              <a:rPr b="1" i="1" lang="ru-RU" sz="20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2027 год 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– 211 650,26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      </a:t>
            </a:r>
            <a:r>
              <a:rPr b="1" i="1" lang="ru-RU" sz="20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2028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</a:t>
            </a:r>
            <a:r>
              <a:rPr b="1" i="1" lang="ru-RU" sz="20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год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– 206 650,26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89" name="" descr=""/>
          <p:cNvPicPr/>
          <p:nvPr/>
        </p:nvPicPr>
        <p:blipFill>
          <a:blip r:embed="rId1"/>
          <a:stretch/>
        </p:blipFill>
        <p:spPr>
          <a:xfrm rot="21170400">
            <a:off x="78120" y="3489120"/>
            <a:ext cx="3588480" cy="201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0" name="" descr=""/>
          <p:cNvPicPr/>
          <p:nvPr/>
        </p:nvPicPr>
        <p:blipFill>
          <a:blip r:embed="rId2"/>
          <a:stretch/>
        </p:blipFill>
        <p:spPr>
          <a:xfrm rot="324000">
            <a:off x="4457880" y="2325960"/>
            <a:ext cx="4433040" cy="295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1" name="" descr=""/>
          <p:cNvPicPr/>
          <p:nvPr/>
        </p:nvPicPr>
        <p:blipFill>
          <a:blip r:embed="rId3"/>
          <a:stretch/>
        </p:blipFill>
        <p:spPr>
          <a:xfrm>
            <a:off x="5805360" y="4820760"/>
            <a:ext cx="328680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2" name="" descr=""/>
          <p:cNvPicPr/>
          <p:nvPr/>
        </p:nvPicPr>
        <p:blipFill>
          <a:blip r:embed="rId4"/>
          <a:stretch/>
        </p:blipFill>
        <p:spPr>
          <a:xfrm>
            <a:off x="101160" y="5305320"/>
            <a:ext cx="2918160" cy="1549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3" name="" descr=""/>
          <p:cNvPicPr/>
          <p:nvPr/>
        </p:nvPicPr>
        <p:blipFill>
          <a:blip r:embed="rId5"/>
          <a:stretch/>
        </p:blipFill>
        <p:spPr>
          <a:xfrm rot="21452400">
            <a:off x="2899080" y="4692960"/>
            <a:ext cx="3029400" cy="20365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1046520"/>
          </a:xfrm>
          <a:prstGeom prst="rect">
            <a:avLst/>
          </a:prstGeom>
          <a:solidFill>
            <a:schemeClr val="accent2"/>
          </a:solidFill>
          <a:ln w="25560">
            <a:solidFill>
              <a:schemeClr val="accent2"/>
            </a:solidFill>
            <a:round/>
          </a:ln>
        </p:spPr>
        <p:txBody>
          <a:bodyPr lIns="45720" rIns="45720" tIns="0" bIns="0" anchor="b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200" strike="noStrike" u="none" cap="all">
                <a:solidFill>
                  <a:srgbClr val="ffc000"/>
                </a:solidFill>
                <a:uFillTx/>
                <a:latin typeface="Constantia"/>
              </a:rPr>
              <a:t>«Пресса Тяжинского муниципального округа»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5" name="PlaceHolder 2"/>
          <p:cNvSpPr>
            <a:spLocks noGrp="1"/>
          </p:cNvSpPr>
          <p:nvPr>
            <p:ph type="subTitle"/>
          </p:nvPr>
        </p:nvSpPr>
        <p:spPr>
          <a:xfrm>
            <a:off x="0" y="1196640"/>
            <a:ext cx="9137880" cy="3306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Times New Roman"/>
              </a:rPr>
              <a:t>Общие расходы по данной программе составляют: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Times New Roman"/>
              </a:rPr>
              <a:t>2026 год </a:t>
            </a:r>
            <a:r>
              <a:rPr b="1" lang="ru-RU" sz="24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Times New Roman"/>
              </a:rPr>
              <a:t>– 1 502,5 тыс. руб. 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Times New Roman"/>
              </a:rPr>
              <a:t>2027 год </a:t>
            </a:r>
            <a:r>
              <a:rPr b="1" lang="ru-RU" sz="24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Times New Roman"/>
              </a:rPr>
              <a:t>– 1 402,5 тыс. руб.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Times New Roman"/>
              </a:rPr>
              <a:t>2028 год </a:t>
            </a:r>
            <a:r>
              <a:rPr b="1" lang="ru-RU" sz="24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Times New Roman"/>
              </a:rPr>
              <a:t>– 1 402,5 тыс. руб.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По данной программе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отражены расходы на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содержание АУ газеты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«Призыв» и оказание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полиграфических услуг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по освещению мероприятий,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проводимых органами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местного самоуправления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через  местный печатный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ru-RU" sz="1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onstantia"/>
              </a:rPr>
              <a:t>орган – газету «Призыв».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96" name="" descr=""/>
          <p:cNvPicPr/>
          <p:nvPr/>
        </p:nvPicPr>
        <p:blipFill>
          <a:blip r:embed="rId1"/>
          <a:stretch/>
        </p:blipFill>
        <p:spPr>
          <a:xfrm>
            <a:off x="3977280" y="1687680"/>
            <a:ext cx="5068080" cy="5109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Скругленный прямоугольник 4"/>
          <p:cNvSpPr/>
          <p:nvPr/>
        </p:nvSpPr>
        <p:spPr>
          <a:xfrm>
            <a:off x="0" y="0"/>
            <a:ext cx="9137880" cy="90252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3792aa"/>
            </a:solidFill>
            <a:round/>
          </a:ln>
          <a:scene3d>
            <a:camera prst="orthographicFront"/>
            <a:lightRig dir="t" rig="threeP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0070c0"/>
                </a:solidFill>
                <a:uFillTx/>
                <a:latin typeface="Arial"/>
              </a:rPr>
              <a:t>«Имущественный комплекс 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0070c0"/>
                </a:solidFill>
                <a:uFillTx/>
                <a:latin typeface="Arial"/>
              </a:rPr>
              <a:t>Тяжинского муниципального округа»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8" name="PlaceHolder 1"/>
          <p:cNvSpPr>
            <a:spLocks noGrp="1"/>
          </p:cNvSpPr>
          <p:nvPr>
            <p:ph/>
          </p:nvPr>
        </p:nvSpPr>
        <p:spPr>
          <a:xfrm>
            <a:off x="0" y="908640"/>
            <a:ext cx="9137880" cy="3252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i="1" lang="ru-RU" sz="2000" strike="noStrike" u="none">
                <a:solidFill>
                  <a:srgbClr val="474191"/>
                </a:solidFill>
                <a:uFillTx/>
                <a:latin typeface="Times New Roman"/>
              </a:rPr>
              <a:t>По данной программе отражены расходы на содержание комитета по управлению муниципальным имуществом и расходы на проведение мероприятий по технической инвентаризации, паспортизации объектов, межеванию земельных участков, проведение комплексных кадастровых работ за счет средств местного бюджета.</a:t>
            </a:r>
            <a:r>
              <a:rPr b="1" i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i="1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                                                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                                          </a:t>
            </a:r>
            <a:r>
              <a:rPr b="1" i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2026 год -  6 633,7 тыс. руб.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                                              </a:t>
            </a:r>
            <a:r>
              <a:rPr b="1" i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2027 год -  6 633,7 тыс. руб.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i="1" lang="ru-RU" sz="2400" strike="noStrike" u="none">
                <a:solidFill>
                  <a:srgbClr val="002060"/>
                </a:solidFill>
                <a:uFillTx/>
                <a:latin typeface="Times New Roman"/>
              </a:rPr>
              <a:t>2028 год -  6 133,7 тыс. руб.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99" name="Рисунок 1" descr=""/>
          <p:cNvPicPr/>
          <p:nvPr/>
        </p:nvPicPr>
        <p:blipFill>
          <a:blip r:embed="rId1"/>
          <a:stretch/>
        </p:blipFill>
        <p:spPr>
          <a:xfrm>
            <a:off x="0" y="2493000"/>
            <a:ext cx="4925880" cy="229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0" name="Picture 8" descr="Picture background"/>
          <p:cNvPicPr/>
          <p:nvPr/>
        </p:nvPicPr>
        <p:blipFill>
          <a:blip r:embed="rId2"/>
          <a:stretch/>
        </p:blipFill>
        <p:spPr>
          <a:xfrm>
            <a:off x="0" y="4365000"/>
            <a:ext cx="9146520" cy="2486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Picture 2" descr="Picture background"/>
          <p:cNvPicPr/>
          <p:nvPr/>
        </p:nvPicPr>
        <p:blipFill>
          <a:blip r:embed="rId1"/>
          <a:stretch/>
        </p:blipFill>
        <p:spPr>
          <a:xfrm>
            <a:off x="5339160" y="3241800"/>
            <a:ext cx="3801240" cy="361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902520"/>
          </a:xfrm>
          <a:prstGeom prst="rect">
            <a:avLst/>
          </a:prstGeom>
          <a:solidFill>
            <a:schemeClr val="accent1"/>
          </a:solidFill>
          <a:ln w="25560">
            <a:solidFill>
              <a:schemeClr val="accent1"/>
            </a:solidFill>
            <a:round/>
          </a:ln>
        </p:spPr>
        <p:txBody>
          <a:bodyPr numCol="1" spcCol="0" lIns="91440" rIns="91440" tIns="45720" bIns="4572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rgbClr val="0000ff"/>
                </a:solidFill>
                <a:uFillTx/>
                <a:latin typeface="Times New Roman"/>
              </a:rPr>
              <a:t>«Обеспечение безопасности населения Тяжинского муниципального округа» 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03" name="PlaceHolder 2"/>
          <p:cNvSpPr>
            <a:spLocks noGrp="1"/>
          </p:cNvSpPr>
          <p:nvPr>
            <p:ph/>
          </p:nvPr>
        </p:nvSpPr>
        <p:spPr>
          <a:xfrm>
            <a:off x="0" y="906120"/>
            <a:ext cx="9137880" cy="363024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Общие расходы по данной программе в проекте бюджета составляют :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  </a:t>
            </a: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2026 год </a:t>
            </a: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– 2 479,0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  </a:t>
            </a: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2027 год</a:t>
            </a:r>
            <a:r>
              <a:rPr b="1" lang="ru-RU" sz="2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</a:t>
            </a: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– 228,0 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  </a:t>
            </a: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2028 год</a:t>
            </a:r>
            <a:r>
              <a:rPr b="1" lang="ru-RU" sz="2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</a:t>
            </a: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– 228,0 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        </a:t>
            </a: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Данная программа включает :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- мероприятия по профилактике правонарушений;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- комплексные меры  противодействия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</a:t>
            </a: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злоупотреблению наркотиками;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ru-RU" sz="18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- обеспечение безопасности дорожного движения.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04" name="Rectangle 1"/>
          <p:cNvSpPr/>
          <p:nvPr/>
        </p:nvSpPr>
        <p:spPr>
          <a:xfrm>
            <a:off x="1892160" y="1576440"/>
            <a:ext cx="9137880" cy="45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45000" bIns="45000" anchor="ctr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05" name="Rectangle 1"/>
          <p:cNvSpPr/>
          <p:nvPr/>
        </p:nvSpPr>
        <p:spPr>
          <a:xfrm>
            <a:off x="1892160" y="1576440"/>
            <a:ext cx="9137880" cy="45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45000" bIns="45000" anchor="ctr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06" name="AutoShape 6"/>
          <p:cNvSpPr/>
          <p:nvPr/>
        </p:nvSpPr>
        <p:spPr>
          <a:xfrm>
            <a:off x="155520" y="-14436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07" name="AutoShape 9"/>
          <p:cNvSpPr/>
          <p:nvPr/>
        </p:nvSpPr>
        <p:spPr>
          <a:xfrm>
            <a:off x="307800" y="792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508" name="" descr=""/>
          <p:cNvPicPr/>
          <p:nvPr/>
        </p:nvPicPr>
        <p:blipFill>
          <a:blip r:embed="rId2"/>
          <a:stretch/>
        </p:blipFill>
        <p:spPr>
          <a:xfrm>
            <a:off x="3506040" y="1672920"/>
            <a:ext cx="5631840" cy="156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9" name="" descr=""/>
          <p:cNvPicPr/>
          <p:nvPr/>
        </p:nvPicPr>
        <p:blipFill>
          <a:blip r:embed="rId3"/>
          <a:stretch/>
        </p:blipFill>
        <p:spPr>
          <a:xfrm>
            <a:off x="0" y="4770720"/>
            <a:ext cx="5335560" cy="20836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advTm="6000" p14:dur="2000"/>
    </mc:Choice>
    <mc:Fallback>
      <p:transition spd="slow" advTm="6000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PlaceHolder 1"/>
          <p:cNvSpPr>
            <a:spLocks noGrp="1"/>
          </p:cNvSpPr>
          <p:nvPr>
            <p:ph type="title"/>
          </p:nvPr>
        </p:nvSpPr>
        <p:spPr>
          <a:xfrm>
            <a:off x="2160" y="0"/>
            <a:ext cx="9140040" cy="124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1" name="PlaceHolder 2"/>
          <p:cNvSpPr>
            <a:spLocks noGrp="1"/>
          </p:cNvSpPr>
          <p:nvPr>
            <p:ph/>
          </p:nvPr>
        </p:nvSpPr>
        <p:spPr>
          <a:xfrm>
            <a:off x="0" y="1604520"/>
            <a:ext cx="9140040" cy="524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3644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Общие расходы по данной программе в проекте 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бюджета составляют :</a:t>
            </a: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</a:t>
            </a:r>
            <a:r>
              <a:rPr b="1" lang="ru-RU" sz="22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2026 год - 25,0 тыс.руб.  </a:t>
            </a:r>
            <a:endParaRPr b="0" lang="ru-RU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2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                                            </a:t>
            </a:r>
            <a:r>
              <a:rPr b="1" lang="ru-RU" sz="22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2027 год – 0 тыс. руб.</a:t>
            </a:r>
            <a:endParaRPr b="0" lang="ru-RU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2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2028 год – 0 тыс. руб.</a:t>
            </a:r>
            <a:endParaRPr b="0" lang="ru-RU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c00000"/>
                </a:solidFill>
                <a:uFillTx/>
                <a:latin typeface="Times New Roman"/>
              </a:rPr>
              <a:t>  </a:t>
            </a:r>
            <a:r>
              <a:rPr b="1" i="1" lang="ru-RU" sz="2400" strike="noStrike" u="none">
                <a:solidFill>
                  <a:srgbClr val="c00000"/>
                </a:solidFill>
                <a:uFillTx/>
                <a:latin typeface="Times New Roman"/>
              </a:rPr>
              <a:t>В данной программе отражены расходы на обучение субъектов малого и среднего предпринимательства.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2" name="PlaceHolder 4"/>
          <p:cNvSpPr/>
          <p:nvPr/>
        </p:nvSpPr>
        <p:spPr>
          <a:xfrm>
            <a:off x="4320" y="0"/>
            <a:ext cx="9137880" cy="124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rgbClr val="f10d0c"/>
                </a:solidFill>
                <a:uFillTx/>
                <a:latin typeface="Arial"/>
              </a:rPr>
              <a:t>«Развитие субъектов малого и среднего предпринимательства  Тяжинского муниципального округа»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13" name="" descr=""/>
          <p:cNvPicPr/>
          <p:nvPr/>
        </p:nvPicPr>
        <p:blipFill>
          <a:blip r:embed="rId1"/>
          <a:stretch/>
        </p:blipFill>
        <p:spPr>
          <a:xfrm>
            <a:off x="0" y="3807360"/>
            <a:ext cx="9140400" cy="30470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Прямоугольник 7"/>
          <p:cNvSpPr/>
          <p:nvPr/>
        </p:nvSpPr>
        <p:spPr>
          <a:xfrm>
            <a:off x="0" y="0"/>
            <a:ext cx="9137880" cy="943560"/>
          </a:xfrm>
          <a:prstGeom prst="rect">
            <a:avLst/>
          </a:prstGeom>
          <a:gradFill rotWithShape="0">
            <a:gsLst>
              <a:gs pos="0">
                <a:srgbClr val="aad0ab"/>
              </a:gs>
              <a:gs pos="80000">
                <a:srgbClr val="f6f9f6"/>
              </a:gs>
            </a:gsLst>
            <a:lin ang="13500000"/>
          </a:gradFill>
          <a:ln>
            <a:solidFill>
              <a:srgbClr val="4a884c"/>
            </a:solidFill>
            <a:round/>
          </a:ln>
          <a:effectLst>
            <a:outerShdw algn="tl" blurRad="129960" dir="2700000" dist="100296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0070c0"/>
                </a:solidFill>
                <a:uFillTx/>
                <a:latin typeface="Times New Roman"/>
              </a:rPr>
              <a:t>«Управление муниципальными финансами 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0070c0"/>
                </a:solidFill>
                <a:uFillTx/>
                <a:latin typeface="Times New Roman"/>
              </a:rPr>
              <a:t>Тяжинского муниципального округа»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515" name="Диаграмма 4"/>
          <p:cNvGraphicFramePr/>
          <p:nvPr/>
        </p:nvGraphicFramePr>
        <p:xfrm>
          <a:off x="-1908720" y="1099440"/>
          <a:ext cx="10722960" cy="569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516" name="Rectangle 6"/>
          <p:cNvSpPr/>
          <p:nvPr/>
        </p:nvSpPr>
        <p:spPr>
          <a:xfrm>
            <a:off x="0" y="641880"/>
            <a:ext cx="9030240" cy="295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136440" algn="just">
              <a:lnSpc>
                <a:spcPct val="100000"/>
              </a:lnSpc>
              <a:tabLst>
                <a:tab algn="l" pos="0"/>
              </a:tabLst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algn="just">
              <a:lnSpc>
                <a:spcPct val="100000"/>
              </a:lnSpc>
              <a:tabLst>
                <a:tab algn="l" pos="0"/>
              </a:tabLst>
            </a:pPr>
            <a:r>
              <a:rPr b="1" lang="ru-RU" sz="2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Текущие расходы по данной программе в проекте бюджета составляют :</a:t>
            </a: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              </a:t>
            </a:r>
            <a:r>
              <a:rPr b="1" lang="ru-RU" sz="2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2026 год </a:t>
            </a: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– 15 113,2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 </a:t>
            </a:r>
            <a:r>
              <a:rPr b="1" lang="ru-RU" sz="2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2027 год </a:t>
            </a: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– 15 113,2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   </a:t>
            </a:r>
            <a:r>
              <a:rPr b="1" lang="ru-RU" sz="24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2028 год </a:t>
            </a:r>
            <a:r>
              <a:rPr b="1" lang="ru-RU" sz="2000" strike="noStrike" u="none">
                <a:solidFill>
                  <a:schemeClr val="accent5">
                    <a:lumMod val="50000"/>
                  </a:schemeClr>
                </a:solidFill>
                <a:uFillTx/>
                <a:latin typeface="Times New Roman"/>
              </a:rPr>
              <a:t>– 14 080,3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algn="ctr">
              <a:lnSpc>
                <a:spcPct val="100000"/>
              </a:lnSpc>
              <a:tabLst>
                <a:tab algn="l" pos="0"/>
              </a:tabLst>
            </a:pPr>
            <a:r>
              <a:rPr b="1" lang="ru-RU" sz="2000" strike="noStrike" u="none">
                <a:solidFill>
                  <a:srgbClr val="c00000"/>
                </a:solidFill>
                <a:uFillTx/>
                <a:latin typeface="Times New Roman"/>
              </a:rPr>
              <a:t>  </a:t>
            </a:r>
            <a:r>
              <a:rPr b="1" i="1" lang="ru-RU" sz="2400" strike="noStrike" u="none">
                <a:solidFill>
                  <a:srgbClr val="c00000"/>
                </a:solidFill>
                <a:uFillTx/>
                <a:latin typeface="Times New Roman"/>
              </a:rPr>
              <a:t>В данной программе отражены расходы на обеспечение деятельности финансового органа.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136440" algn="just">
              <a:lnSpc>
                <a:spcPct val="100000"/>
              </a:lnSpc>
              <a:tabLst>
                <a:tab algn="l" pos="0"/>
              </a:tabLst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7" name="Rectangle 3"/>
          <p:cNvSpPr/>
          <p:nvPr/>
        </p:nvSpPr>
        <p:spPr>
          <a:xfrm>
            <a:off x="1629360" y="3016080"/>
            <a:ext cx="9137880" cy="45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45000" bIns="45000" anchor="ctr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18" name="AutoShape 6"/>
          <p:cNvSpPr/>
          <p:nvPr/>
        </p:nvSpPr>
        <p:spPr>
          <a:xfrm>
            <a:off x="155520" y="-14436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519" name="AutoShape 8"/>
          <p:cNvSpPr/>
          <p:nvPr/>
        </p:nvSpPr>
        <p:spPr>
          <a:xfrm>
            <a:off x="307800" y="792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pic>
        <p:nvPicPr>
          <p:cNvPr id="1520" name="" descr=""/>
          <p:cNvPicPr/>
          <p:nvPr/>
        </p:nvPicPr>
        <p:blipFill>
          <a:blip r:embed="rId2"/>
          <a:stretch/>
        </p:blipFill>
        <p:spPr>
          <a:xfrm>
            <a:off x="0" y="3216600"/>
            <a:ext cx="9140400" cy="3637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1" name="" descr=""/>
          <p:cNvPicPr/>
          <p:nvPr/>
        </p:nvPicPr>
        <p:blipFill>
          <a:blip r:embed="rId1"/>
          <a:stretch/>
        </p:blipFill>
        <p:spPr>
          <a:xfrm>
            <a:off x="3634560" y="2019240"/>
            <a:ext cx="5405400" cy="2378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12625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360">
            <a:solidFill>
              <a:srgbClr val="ae5f35"/>
            </a:solidFill>
            <a:round/>
          </a:ln>
          <a:effectLst>
            <a:outerShdw dist="100296" dir="2700000" blurRad="129960" rotWithShape="0">
              <a:srgbClr val="000000">
                <a:alpha val="35000"/>
              </a:srgbClr>
            </a:outerShdw>
          </a:effectLst>
        </p:spPr>
        <p:txBody>
          <a:bodyPr lIns="90000" rIns="90000" tIns="45000" bIns="4500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rgbClr val="474191"/>
                </a:solidFill>
                <a:uFillTx/>
                <a:latin typeface="Arial Black"/>
              </a:rPr>
              <a:t>«Формирование современной городской среды Тяжинского муниципального округа»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3" name="Прямоугольник 4"/>
          <p:cNvSpPr/>
          <p:nvPr/>
        </p:nvSpPr>
        <p:spPr>
          <a:xfrm>
            <a:off x="0" y="1340640"/>
            <a:ext cx="9102240" cy="277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trike="noStrike" u="none">
                <a:solidFill>
                  <a:srgbClr val="af23a5"/>
                </a:solidFill>
                <a:uFillTx/>
                <a:latin typeface="Times New Roman"/>
              </a:rPr>
              <a:t>Расходы на реализацию регионального проекта «Формирование современной городской среды» по благоустройству общественных территорий округа :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400" strike="noStrike" u="none">
                <a:solidFill>
                  <a:srgbClr val="af23a5"/>
                </a:solidFill>
                <a:uFillTx/>
                <a:latin typeface="Times New Roman"/>
              </a:rPr>
              <a:t>2026 год </a:t>
            </a:r>
            <a:r>
              <a:rPr b="1" i="1" lang="ru-RU" sz="2000" strike="noStrike" u="none">
                <a:solidFill>
                  <a:srgbClr val="af23a5"/>
                </a:solidFill>
                <a:uFillTx/>
                <a:latin typeface="Times New Roman"/>
              </a:rPr>
              <a:t>– 1 761,8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400" strike="noStrike" u="none">
                <a:solidFill>
                  <a:srgbClr val="af23a5"/>
                </a:solidFill>
                <a:uFillTx/>
                <a:latin typeface="Times New Roman"/>
              </a:rPr>
              <a:t>2027 год </a:t>
            </a:r>
            <a:r>
              <a:rPr b="1" i="1" lang="ru-RU" sz="2000" strike="noStrike" u="none">
                <a:solidFill>
                  <a:srgbClr val="af23a5"/>
                </a:solidFill>
                <a:uFillTx/>
                <a:latin typeface="Times New Roman"/>
              </a:rPr>
              <a:t>– 1 708,5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2400" strike="noStrike" u="none">
                <a:solidFill>
                  <a:srgbClr val="af23a5"/>
                </a:solidFill>
                <a:uFillTx/>
                <a:latin typeface="Times New Roman"/>
              </a:rPr>
              <a:t>2028 год </a:t>
            </a:r>
            <a:r>
              <a:rPr b="1" i="1" lang="ru-RU" sz="2000" strike="noStrike" u="none">
                <a:solidFill>
                  <a:srgbClr val="af23a5"/>
                </a:solidFill>
                <a:uFillTx/>
                <a:latin typeface="Times New Roman"/>
              </a:rPr>
              <a:t>– 1 727,6 тыс. руб.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24" name="Picture 2" descr="V:\Отдел доходов\ФОТО ОБЪЕКТОВ\2024 год\Гор.среда\08.10 Тротуар Советская Тяжин\P1260964.JPG"/>
          <p:cNvPicPr/>
          <p:nvPr/>
        </p:nvPicPr>
        <p:blipFill>
          <a:blip r:embed="rId2"/>
          <a:stretch/>
        </p:blipFill>
        <p:spPr>
          <a:xfrm>
            <a:off x="5957280" y="4012560"/>
            <a:ext cx="3144960" cy="284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5" name="Picture 3" descr="V:\Отдел доходов\ФОТО ОБЪЕКТОВ\2024 год\Гор.среда\Октябрьская 8\P1250886.JPG"/>
          <p:cNvPicPr/>
          <p:nvPr/>
        </p:nvPicPr>
        <p:blipFill>
          <a:blip r:embed="rId3"/>
          <a:stretch/>
        </p:blipFill>
        <p:spPr>
          <a:xfrm>
            <a:off x="3103560" y="4268160"/>
            <a:ext cx="3050640" cy="2586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6" name="" descr=""/>
          <p:cNvPicPr/>
          <p:nvPr/>
        </p:nvPicPr>
        <p:blipFill>
          <a:blip r:embed="rId4"/>
          <a:stretch/>
        </p:blipFill>
        <p:spPr>
          <a:xfrm>
            <a:off x="42120" y="4165560"/>
            <a:ext cx="3104280" cy="2688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Скругленный прямоугольник 1"/>
          <p:cNvSpPr/>
          <p:nvPr/>
        </p:nvSpPr>
        <p:spPr>
          <a:xfrm>
            <a:off x="540000" y="172080"/>
            <a:ext cx="8094600" cy="714600"/>
          </a:xfrm>
          <a:prstGeom prst="roundRect">
            <a:avLst>
              <a:gd name="adj" fmla="val 16667"/>
            </a:avLst>
          </a:prstGeom>
          <a:solidFill>
            <a:srgbClr val="dee7e5"/>
          </a:solidFill>
          <a:ln>
            <a:solidFill>
              <a:srgbClr val="f0ad0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i="1" lang="ru-RU" sz="1800" strike="noStrike" u="none">
                <a:solidFill>
                  <a:srgbClr val="55308d"/>
                </a:solidFill>
                <a:uFillTx/>
                <a:latin typeface="Arial"/>
              </a:rPr>
              <a:t>Основные задачи и приоритетные направления бюджетной политики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52" name="Прямоугольник 2"/>
          <p:cNvSpPr/>
          <p:nvPr/>
        </p:nvSpPr>
        <p:spPr>
          <a:xfrm>
            <a:off x="540000" y="1170720"/>
            <a:ext cx="8094960" cy="5303880"/>
          </a:xfrm>
          <a:prstGeom prst="rect">
            <a:avLst/>
          </a:prstGeom>
          <a:solidFill>
            <a:srgbClr val="dee7e5"/>
          </a:solidFill>
          <a:ln>
            <a:solidFill>
              <a:srgbClr val="f0ad0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Обеспечение принятых обязательств источниками финансирования, определение приоритета исполнения действующих обязательств, принятие реалистических программ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Формирование местного бюджета на основе муниципальных программ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Обеспечение бюджетной устойчивости и экономической стабильности – оптимизация расходов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Повышение эффективности расходов муниципальных учреждений и качества оказания муниципальных услуг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Прозрачность и открытость бюджета и бюджетного процесса для граждан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trike="noStrike" u="none">
                <a:solidFill>
                  <a:schemeClr val="dk1"/>
                </a:solidFill>
                <a:uFillTx/>
                <a:latin typeface="Times New Roman"/>
              </a:rPr>
              <a:t>-     Повышение эффективности управления муниципальной собственностью</a:t>
            </a:r>
            <a:r>
              <a:rPr b="0" lang="ru-RU" sz="1600" strike="noStrike" u="none">
                <a:solidFill>
                  <a:srgbClr val="002060"/>
                </a:solidFill>
                <a:uFillTx/>
                <a:latin typeface="Times New Roman"/>
              </a:rPr>
              <a:t>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trike="noStrike" u="none">
                <a:solidFill>
                  <a:srgbClr val="002060"/>
                </a:solidFill>
                <a:uFillTx/>
                <a:latin typeface="Times New Roman"/>
              </a:rPr>
              <a:t>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i="1" lang="ru-RU" sz="1800" strike="noStrike" u="none">
                <a:solidFill>
                  <a:srgbClr val="474191"/>
                </a:solidFill>
                <a:uFillTx/>
                <a:latin typeface="Times New Roman"/>
              </a:rPr>
              <a:t>      </a:t>
            </a:r>
            <a:r>
              <a:rPr b="0" lang="ru-RU" sz="1600" strike="noStrike" u="none">
                <a:solidFill>
                  <a:srgbClr val="55308d"/>
                </a:solidFill>
                <a:uFillTx/>
                <a:latin typeface="Calibri"/>
              </a:rPr>
              <a:t>Бюджетная политика в 2026-2028 годах будет направлена на сохранение бюджетной устойчивости и обеспечения сбалансированности бюджета, дальнейшее развитие экономики и социальной сферы, повышение уровня и качества жизни населения. </a:t>
            </a: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advTm="6000" p14:dur="2000"/>
    </mc:Choice>
    <mc:Fallback>
      <p:transition spd="slow" advTm="6000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Прямоугольник 3"/>
          <p:cNvSpPr/>
          <p:nvPr/>
        </p:nvSpPr>
        <p:spPr>
          <a:xfrm>
            <a:off x="0" y="0"/>
            <a:ext cx="9137880" cy="1370520"/>
          </a:xfrm>
          <a:prstGeom prst="rect">
            <a:avLst/>
          </a:prstGeom>
          <a:gradFill rotWithShape="0">
            <a:gsLst>
              <a:gs pos="0">
                <a:srgbClr val="aad0ab"/>
              </a:gs>
              <a:gs pos="80000">
                <a:srgbClr val="f6f9f6"/>
              </a:gs>
            </a:gsLst>
            <a:lin ang="13500000"/>
          </a:gradFill>
          <a:ln>
            <a:solidFill>
              <a:srgbClr val="4a884c"/>
            </a:solidFill>
            <a:round/>
          </a:ln>
          <a:effectLst>
            <a:outerShdw algn="tl" blurRad="129960" dir="2700000" dist="100296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solidFill>
                  <a:srgbClr val="2ea463"/>
                </a:solidFill>
                <a:uFillTx/>
                <a:latin typeface="Times New Roman"/>
              </a:rPr>
              <a:t> </a:t>
            </a:r>
            <a:r>
              <a:rPr b="1" lang="ru-RU" sz="2800" strike="noStrike" u="none">
                <a:solidFill>
                  <a:srgbClr val="2ea463"/>
                </a:solidFill>
                <a:uFillTx/>
                <a:latin typeface="Times New Roman"/>
              </a:rPr>
              <a:t>«Укрепление общественного здоровья населения Тяжинского муниципального округа»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8" name="Rectangle 4"/>
          <p:cNvSpPr/>
          <p:nvPr/>
        </p:nvSpPr>
        <p:spPr>
          <a:xfrm>
            <a:off x="0" y="1611000"/>
            <a:ext cx="9137880" cy="237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    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По данной программе отражены расходы :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f6231"/>
              </a:buClr>
              <a:buFont typeface="OpenSymbol"/>
              <a:buChar char="-"/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на обеспечение деятельности физкультурно-спортивной организации «Клубы по месту жительства»;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f6231"/>
              </a:buClr>
              <a:buFont typeface="OpenSymbol"/>
              <a:buChar char="-"/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по профилактике ведения здорового образа жизни населения округа. 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f6231"/>
              </a:buClr>
              <a:buFont typeface="OpenSymbol"/>
              <a:buChar char="-"/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f6231"/>
              </a:buClr>
              <a:buFont typeface="OpenSymbol"/>
              <a:buChar char="-"/>
            </a:pPr>
            <a:r>
              <a:rPr b="1" i="1" lang="ru-RU" sz="20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2026 год 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– 2 395,7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   </a:t>
            </a:r>
            <a:r>
              <a:rPr b="1" i="1" lang="ru-RU" sz="20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2027 год 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– 2 395,7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   </a:t>
            </a:r>
            <a:r>
              <a:rPr b="1" i="1" lang="ru-RU" sz="20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2028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</a:t>
            </a:r>
            <a:r>
              <a:rPr b="1" i="1" lang="ru-RU" sz="20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год</a:t>
            </a:r>
            <a:r>
              <a:rPr b="1" i="1" lang="ru-RU" sz="1800" strike="noStrike" u="none">
                <a:solidFill>
                  <a:schemeClr val="accent4">
                    <a:lumMod val="50000"/>
                  </a:schemeClr>
                </a:solidFill>
                <a:uFillTx/>
                <a:latin typeface="Arial"/>
              </a:rPr>
              <a:t> – 2 395,7 тыс. руб.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29" name="" descr=""/>
          <p:cNvPicPr/>
          <p:nvPr/>
        </p:nvPicPr>
        <p:blipFill>
          <a:blip r:embed="rId1"/>
          <a:stretch/>
        </p:blipFill>
        <p:spPr>
          <a:xfrm>
            <a:off x="140400" y="4453560"/>
            <a:ext cx="4955400" cy="2310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30" name="" descr=""/>
          <p:cNvPicPr/>
          <p:nvPr/>
        </p:nvPicPr>
        <p:blipFill>
          <a:blip r:embed="rId2"/>
          <a:stretch/>
        </p:blipFill>
        <p:spPr>
          <a:xfrm>
            <a:off x="5213880" y="2924640"/>
            <a:ext cx="3758760" cy="3842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Скругленный прямоугольник 1"/>
          <p:cNvSpPr/>
          <p:nvPr/>
        </p:nvSpPr>
        <p:spPr>
          <a:xfrm>
            <a:off x="195480" y="0"/>
            <a:ext cx="8706960" cy="75852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trike="noStrike" u="sng">
                <a:solidFill>
                  <a:srgbClr val="0070c0"/>
                </a:solidFill>
                <a:uFillTx/>
                <a:latin typeface="Times New Roman"/>
              </a:rPr>
              <a:t>Непрограммное направление деятельности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2" name="Скругленный прямоугольник 3"/>
          <p:cNvSpPr/>
          <p:nvPr/>
        </p:nvSpPr>
        <p:spPr>
          <a:xfrm>
            <a:off x="0" y="0"/>
            <a:ext cx="9137880" cy="75852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trike="noStrike" u="none">
                <a:solidFill>
                  <a:srgbClr val="0070c0"/>
                </a:solidFill>
                <a:uFillTx/>
                <a:latin typeface="Times New Roman"/>
              </a:rPr>
              <a:t>Непрограммное направление деятельности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533" name="Таблица 4"/>
          <p:cNvGraphicFramePr/>
          <p:nvPr/>
        </p:nvGraphicFramePr>
        <p:xfrm>
          <a:off x="0" y="730800"/>
          <a:ext cx="9143280" cy="6127200"/>
        </p:xfrm>
        <a:graphic>
          <a:graphicData uri="http://schemas.openxmlformats.org/drawingml/2006/table">
            <a:tbl>
              <a:tblPr/>
              <a:tblGrid>
                <a:gridCol w="294840"/>
                <a:gridCol w="5036400"/>
                <a:gridCol w="1270440"/>
                <a:gridCol w="1270440"/>
                <a:gridCol w="1271520"/>
              </a:tblGrid>
              <a:tr h="29232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№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Мероприятия 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2026 год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2027 год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2028 год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49212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  <a:ea typeface="Times New Roman"/>
                        </a:rPr>
                        <a:t>1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Резервный фонд администрации Тяжинского муниципального округа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9 433,0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69156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2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2 901,9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3 237,1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4 121,4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69156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3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80,9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4,8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5,2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49212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  <a:ea typeface="Times New Roman"/>
                        </a:rPr>
                        <a:t>4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Организация мероприятий при осуществлении деятельности по обращению с животными без владельцев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820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820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820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63900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Содержание и обустройство сибиреязвенных захоронений и скотомогильников (биотермических ям)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0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89100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  <a:ea typeface="Times New Roman"/>
                        </a:rPr>
                        <a:t>6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Осуществление государственных полномочий Кемеровской области-Кузбасса по хранению, комплектованию, учету и использованию документов, относящихся к собственности Кемеровской области- Кузбасса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16,5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16,5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16,5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29232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7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Создание и функционирование административных комиссий 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75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75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75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49212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  <a:ea typeface="Times New Roman"/>
                        </a:rPr>
                        <a:t>8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Пенсии за выслугу лет лицам, замещавшим муниципальные должности  и муниципальным служащим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3 050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3 050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3 050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49212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  <a:ea typeface="Times New Roman"/>
                        </a:rPr>
                        <a:t>9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Ежемесячное денежное вознаграждение лицам, удостоенных Почетного звания «Почетный гражданин»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268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268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268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29232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  <a:ea typeface="Times New Roman"/>
                        </a:rPr>
                        <a:t>10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Условно утвержденные расходы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18 100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32 200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68640"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lt1"/>
                          </a:solidFill>
                          <a:uFillTx/>
                          <a:latin typeface="Times New Roman"/>
                        </a:rPr>
                        <a:t> 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39600" rIns="396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Итого: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39600" marR="396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16 645,3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25 581,4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  <a:ea typeface="Times New Roman"/>
                        </a:rPr>
                        <a:t>40 566,1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advTm="5000" p14:dur="2000"/>
    </mc:Choice>
    <mc:Fallback>
      <p:transition spd="slow" advTm="5000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Прямоугольник 7"/>
          <p:cNvSpPr/>
          <p:nvPr/>
        </p:nvSpPr>
        <p:spPr>
          <a:xfrm>
            <a:off x="0" y="0"/>
            <a:ext cx="9137880" cy="455400"/>
          </a:xfrm>
          <a:prstGeom prst="rect">
            <a:avLst/>
          </a:prstGeom>
          <a:gradFill rotWithShape="0">
            <a:gsLst>
              <a:gs pos="0">
                <a:srgbClr val="b85664"/>
              </a:gs>
              <a:gs pos="33000">
                <a:srgbClr val="e98c97"/>
              </a:gs>
              <a:gs pos="46750">
                <a:srgbClr val="f1a5ad"/>
              </a:gs>
              <a:gs pos="53000">
                <a:srgbClr val="f1a5ad"/>
              </a:gs>
              <a:gs pos="68000">
                <a:srgbClr val="e98d98"/>
              </a:gs>
              <a:gs pos="100000">
                <a:srgbClr val="b85664"/>
              </a:gs>
            </a:gsLst>
            <a:lin ang="8346000"/>
          </a:gradFill>
          <a:ln w="0">
            <a:noFill/>
          </a:ln>
          <a:effectLst>
            <a:outerShdw blurRad="190440" dir="2700000" dist="228593" rotWithShape="0" sy="90000">
              <a:srgbClr val="000000">
                <a:alpha val="2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trike="noStrike" u="none">
                <a:solidFill>
                  <a:srgbClr val="0070c0"/>
                </a:solidFill>
                <a:uFillTx/>
                <a:latin typeface="Times New Roman"/>
              </a:rPr>
              <a:t>СБАЛАНСИРОВАННОСТЬ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5" name="Rectangle 6"/>
          <p:cNvSpPr/>
          <p:nvPr/>
        </p:nvSpPr>
        <p:spPr>
          <a:xfrm>
            <a:off x="107640" y="627480"/>
            <a:ext cx="9030240" cy="130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Представленный к рассмотрению проект бюджета на 2026-2028 годы является сбалансированным. Предоставление муниципальных гарантий в 2026-2028 годах не планируется.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trike="noStrike" u="none">
                <a:solidFill>
                  <a:schemeClr val="dk1"/>
                </a:solidFill>
                <a:uFillTx/>
                <a:latin typeface="Times New Roman"/>
              </a:rPr>
              <a:t>   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36" name="Рисунок 2" descr=""/>
          <p:cNvPicPr/>
          <p:nvPr/>
        </p:nvPicPr>
        <p:blipFill>
          <a:blip r:embed="rId1"/>
          <a:stretch/>
        </p:blipFill>
        <p:spPr>
          <a:xfrm>
            <a:off x="0" y="1866600"/>
            <a:ext cx="9137880" cy="4985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37880" cy="6851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38" name="Скругленный прямоугольник 1"/>
          <p:cNvSpPr/>
          <p:nvPr/>
        </p:nvSpPr>
        <p:spPr>
          <a:xfrm>
            <a:off x="775800" y="548640"/>
            <a:ext cx="7606440" cy="5698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trike="noStrike" u="sng">
                <a:solidFill>
                  <a:srgbClr val="af23a5"/>
                </a:solidFill>
                <a:uFillTx/>
                <a:latin typeface="Constantia"/>
              </a:rPr>
              <a:t>КОНТАКТНАЯ ИНФОРМАЦИЯ 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9" name="TextBox 2"/>
          <p:cNvSpPr/>
          <p:nvPr/>
        </p:nvSpPr>
        <p:spPr>
          <a:xfrm>
            <a:off x="192960" y="1845000"/>
            <a:ext cx="8837640" cy="310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Constantia"/>
              </a:rPr>
              <a:t>«Бюджет для граждан»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Constantia"/>
              </a:rPr>
              <a:t>подготовлен финансовым управлением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Constantia"/>
              </a:rPr>
              <a:t>Тяжинского муниципального округа.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Финансовое управление Тяжинского муниципального округа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 </a:t>
            </a: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находится по адресу: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652240, п.г.т. Тяжинский, Кемеровская  область-Кузбасс ,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ул. Советская д.1 а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 </a:t>
            </a: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телефон: (838449) 28-6-88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электронная почта: </a:t>
            </a:r>
            <a:r>
              <a:rPr b="1" lang="en-US" sz="1800" strike="noStrike" u="none">
                <a:solidFill>
                  <a:srgbClr val="ffffff"/>
                </a:solidFill>
                <a:uFillTx/>
                <a:latin typeface="Times New Roman"/>
              </a:rPr>
              <a:t>E-mail tjnrf@ofukem.ru</a:t>
            </a: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uFillTx/>
                <a:latin typeface="Times New Roman"/>
              </a:rPr>
              <a:t>Информацию о бюджете для граждан можно получить на официальном сайте администрации Тяжинского муниципального округа по адресу :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0" name="Rectangle 6"/>
          <p:cNvSpPr/>
          <p:nvPr/>
        </p:nvSpPr>
        <p:spPr>
          <a:xfrm flipV="1" rot="10800000">
            <a:off x="1409760" y="5085360"/>
            <a:ext cx="65426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2800" strike="noStrike" u="sng">
                <a:solidFill>
                  <a:schemeClr val="lt1"/>
                </a:solidFill>
                <a:uFillTx/>
                <a:latin typeface="Constantia"/>
              </a:rPr>
              <a:t>http://www.tyazhin.ru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advTm="5000" p14:dur="2000"/>
    </mc:Choice>
    <mc:Fallback>
      <p:transition spd="slow" advTm="5000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TextBox 2"/>
          <p:cNvSpPr/>
          <p:nvPr/>
        </p:nvSpPr>
        <p:spPr>
          <a:xfrm>
            <a:off x="0" y="0"/>
            <a:ext cx="9137880" cy="246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5200" strike="noStrike" u="non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Times New Roman"/>
              </a:rPr>
              <a:t>СПАСИБО </a:t>
            </a:r>
            <a:endParaRPr b="0" lang="ru-RU" sz="5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200" strike="noStrike" u="non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Times New Roman"/>
              </a:rPr>
              <a:t>ЗА </a:t>
            </a:r>
            <a:endParaRPr b="0" lang="ru-RU" sz="5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200" strike="noStrike" u="none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Times New Roman"/>
              </a:rPr>
              <a:t>ВНИМАНИЕ</a:t>
            </a:r>
            <a:endParaRPr b="0" lang="ru-RU" sz="5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42" name="Рисунок 3" descr=""/>
          <p:cNvPicPr/>
          <p:nvPr/>
        </p:nvPicPr>
        <p:blipFill>
          <a:blip r:embed="rId1"/>
          <a:stretch/>
        </p:blipFill>
        <p:spPr>
          <a:xfrm>
            <a:off x="107640" y="2565000"/>
            <a:ext cx="8922960" cy="4170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advTm="6000" p14:dur="2000"/>
    </mc:Choice>
    <mc:Fallback>
      <p:transition spd="slow" advTm="6000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Picture 3" descr="V:\Азарова\1.jpg"/>
          <p:cNvPicPr/>
          <p:nvPr/>
        </p:nvPicPr>
        <p:blipFill>
          <a:blip r:embed="rId1"/>
          <a:stretch/>
        </p:blipFill>
        <p:spPr>
          <a:xfrm>
            <a:off x="343800" y="3834000"/>
            <a:ext cx="2350800" cy="2460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54" name="Picture 4" descr="V:\Азарова\66aa38e2ba210a8ece1a757f0b2775f2.png"/>
          <p:cNvPicPr/>
          <p:nvPr/>
        </p:nvPicPr>
        <p:blipFill>
          <a:blip r:embed="rId2"/>
          <a:stretch/>
        </p:blipFill>
        <p:spPr>
          <a:xfrm>
            <a:off x="6660000" y="3759480"/>
            <a:ext cx="2154600" cy="2535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5" name="Rectangle 2"/>
          <p:cNvSpPr/>
          <p:nvPr/>
        </p:nvSpPr>
        <p:spPr>
          <a:xfrm>
            <a:off x="-181080" y="1095480"/>
            <a:ext cx="91378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44280" bIns="-44280" anchor="ctr">
            <a:sp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56" name="PlaceHolder 1"/>
          <p:cNvSpPr>
            <a:spLocks noGrp="1"/>
          </p:cNvSpPr>
          <p:nvPr>
            <p:ph type="title"/>
          </p:nvPr>
        </p:nvSpPr>
        <p:spPr>
          <a:xfrm>
            <a:off x="0" y="7920"/>
            <a:ext cx="9137880" cy="125460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2160" rIns="92160" tIns="46080" bIns="4608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000" strike="noStrike" u="none">
                <a:solidFill>
                  <a:srgbClr val="55308d"/>
                </a:solidFill>
                <a:uFillTx/>
                <a:latin typeface="Times New Roman"/>
              </a:rPr>
              <a:t>Общие характеристики бюджета </a:t>
            </a:r>
            <a:br>
              <a:rPr sz="4000"/>
            </a:br>
            <a:r>
              <a:rPr b="1" lang="ru-RU" sz="4000" strike="noStrike" u="none">
                <a:solidFill>
                  <a:srgbClr val="55308d"/>
                </a:solidFill>
                <a:uFillTx/>
                <a:latin typeface="Times New Roman"/>
              </a:rPr>
              <a:t>2026г</a:t>
            </a:r>
            <a:endParaRPr b="0" lang="ru-RU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57" name="AutoShape 4"/>
          <p:cNvSpPr/>
          <p:nvPr/>
        </p:nvSpPr>
        <p:spPr>
          <a:xfrm>
            <a:off x="251640" y="1555920"/>
            <a:ext cx="4092840" cy="1794240"/>
          </a:xfrm>
          <a:prstGeom prst="roundRect">
            <a:avLst>
              <a:gd name="adj" fmla="val 16667"/>
            </a:avLst>
          </a:prstGeom>
          <a:solidFill>
            <a:srgbClr val="ffcc00">
              <a:alpha val="51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58" name="AutoShape 5"/>
          <p:cNvSpPr/>
          <p:nvPr/>
        </p:nvSpPr>
        <p:spPr>
          <a:xfrm>
            <a:off x="5076720" y="1484280"/>
            <a:ext cx="3880080" cy="1865520"/>
          </a:xfrm>
          <a:prstGeom prst="roundRect">
            <a:avLst>
              <a:gd name="adj" fmla="val 16667"/>
            </a:avLst>
          </a:prstGeom>
          <a:solidFill>
            <a:srgbClr val="ffcc00">
              <a:alpha val="58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59" name="AutoShape 6"/>
          <p:cNvSpPr/>
          <p:nvPr/>
        </p:nvSpPr>
        <p:spPr>
          <a:xfrm rot="10800000">
            <a:off x="3930480" y="3363480"/>
            <a:ext cx="1505160" cy="1217880"/>
          </a:xfrm>
          <a:custGeom>
            <a:avLst/>
            <a:gdLst>
              <a:gd name="textAreaLeft" fmla="*/ 150840 w 1505160"/>
              <a:gd name="textAreaRight" fmla="*/ 1360080 w 1505160"/>
              <a:gd name="textAreaTop" fmla="*/ 699120 h 1217880"/>
              <a:gd name="textAreaBottom" fmla="*/ 1049040 h 1217880"/>
            </a:gdLst>
            <a:ah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5000"/>
            </a:srgbClr>
          </a:soli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 rot="10800000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60" name="AutoShape 7"/>
          <p:cNvSpPr/>
          <p:nvPr/>
        </p:nvSpPr>
        <p:spPr>
          <a:xfrm>
            <a:off x="2916360" y="4724280"/>
            <a:ext cx="3651480" cy="1579680"/>
          </a:xfrm>
          <a:prstGeom prst="flowChartTerminator">
            <a:avLst/>
          </a:prstGeom>
          <a:solidFill>
            <a:srgbClr val="ffcc00">
              <a:alpha val="48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61" name="WordArt 8"/>
          <p:cNvSpPr txBox="1"/>
          <p:nvPr/>
        </p:nvSpPr>
        <p:spPr>
          <a:xfrm>
            <a:off x="755640" y="1773360"/>
            <a:ext cx="2802240" cy="57024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Доходы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62" name="WordArt 9"/>
          <p:cNvSpPr txBox="1"/>
          <p:nvPr/>
        </p:nvSpPr>
        <p:spPr>
          <a:xfrm>
            <a:off x="3492360" y="4860000"/>
            <a:ext cx="2432160" cy="64152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Дефицит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63" name="WordArt 10"/>
          <p:cNvSpPr txBox="1"/>
          <p:nvPr/>
        </p:nvSpPr>
        <p:spPr>
          <a:xfrm>
            <a:off x="5652000" y="1700280"/>
            <a:ext cx="2874240" cy="57024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Расходы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64" name="WordArt 11"/>
          <p:cNvSpPr txBox="1"/>
          <p:nvPr/>
        </p:nvSpPr>
        <p:spPr>
          <a:xfrm>
            <a:off x="338040" y="2500200"/>
            <a:ext cx="3867840" cy="71316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4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1 485 532,8 тыс. руб.</a:t>
            </a:r>
            <a:endParaRPr b="0" lang="ru-RU" sz="24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  <p:sp>
        <p:nvSpPr>
          <p:cNvPr id="1365" name="WordArt 12"/>
          <p:cNvSpPr txBox="1"/>
          <p:nvPr/>
        </p:nvSpPr>
        <p:spPr>
          <a:xfrm>
            <a:off x="3492360" y="5589720"/>
            <a:ext cx="2585520" cy="64152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40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0 тыс.руб.</a:t>
            </a:r>
            <a:endParaRPr b="0" lang="ru-RU" sz="40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  <p:sp>
        <p:nvSpPr>
          <p:cNvPr id="1366" name="WordArt 13"/>
          <p:cNvSpPr txBox="1"/>
          <p:nvPr/>
        </p:nvSpPr>
        <p:spPr>
          <a:xfrm>
            <a:off x="5220000" y="2492280"/>
            <a:ext cx="3625560" cy="71460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40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1 485 532,8 тыс. руб.</a:t>
            </a:r>
            <a:endParaRPr b="0" lang="ru-RU" sz="40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  <p:sp>
        <p:nvSpPr>
          <p:cNvPr id="1367" name="AutoShape 2"/>
          <p:cNvSpPr/>
          <p:nvPr/>
        </p:nvSpPr>
        <p:spPr>
          <a:xfrm>
            <a:off x="155520" y="-144360"/>
            <a:ext cx="298800" cy="2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Picture 3" descr="V:\Азарова\HpSVZHqZkwc.jpg"/>
          <p:cNvPicPr/>
          <p:nvPr/>
        </p:nvPicPr>
        <p:blipFill>
          <a:blip r:embed="rId1"/>
          <a:stretch/>
        </p:blipFill>
        <p:spPr>
          <a:xfrm>
            <a:off x="325800" y="3960000"/>
            <a:ext cx="2368800" cy="232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9" name="Picture 2" descr="V:\Азарова\360_F_167291205_py84JrJr2GVZtJtqWy700hPJcGKMTyO9.jpg"/>
          <p:cNvPicPr/>
          <p:nvPr/>
        </p:nvPicPr>
        <p:blipFill>
          <a:blip r:embed="rId2"/>
          <a:stretch/>
        </p:blipFill>
        <p:spPr>
          <a:xfrm>
            <a:off x="6682680" y="3960000"/>
            <a:ext cx="2131920" cy="23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0" name="Rectangle 2"/>
          <p:cNvSpPr/>
          <p:nvPr/>
        </p:nvSpPr>
        <p:spPr>
          <a:xfrm>
            <a:off x="-181080" y="1095480"/>
            <a:ext cx="91378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44280" bIns="-44280" anchor="ctr">
            <a:sp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7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1197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2160" rIns="92160" tIns="46080" bIns="4608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000" strike="noStrike" u="none">
                <a:solidFill>
                  <a:srgbClr val="55308d"/>
                </a:solidFill>
                <a:uFillTx/>
                <a:latin typeface="Times New Roman"/>
              </a:rPr>
              <a:t>Общие характеристики бюджета </a:t>
            </a:r>
            <a:br>
              <a:rPr sz="4000"/>
            </a:br>
            <a:r>
              <a:rPr b="1" lang="ru-RU" sz="4000" strike="noStrike" u="none">
                <a:solidFill>
                  <a:srgbClr val="55308d"/>
                </a:solidFill>
                <a:uFillTx/>
                <a:latin typeface="Times New Roman"/>
              </a:rPr>
              <a:t>2027г</a:t>
            </a:r>
            <a:endParaRPr b="0" lang="ru-RU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72" name="AutoShape 4"/>
          <p:cNvSpPr/>
          <p:nvPr/>
        </p:nvSpPr>
        <p:spPr>
          <a:xfrm>
            <a:off x="179640" y="1557360"/>
            <a:ext cx="4170600" cy="1794240"/>
          </a:xfrm>
          <a:prstGeom prst="roundRect">
            <a:avLst>
              <a:gd name="adj" fmla="val 16667"/>
            </a:avLst>
          </a:prstGeom>
          <a:solidFill>
            <a:srgbClr val="ffcc00">
              <a:alpha val="51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73" name="AutoShape 5"/>
          <p:cNvSpPr/>
          <p:nvPr/>
        </p:nvSpPr>
        <p:spPr>
          <a:xfrm>
            <a:off x="4932000" y="1484280"/>
            <a:ext cx="4024800" cy="1865520"/>
          </a:xfrm>
          <a:prstGeom prst="roundRect">
            <a:avLst>
              <a:gd name="adj" fmla="val 16667"/>
            </a:avLst>
          </a:prstGeom>
          <a:solidFill>
            <a:srgbClr val="ffcc00">
              <a:alpha val="58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74" name="AutoShape 6"/>
          <p:cNvSpPr/>
          <p:nvPr/>
        </p:nvSpPr>
        <p:spPr>
          <a:xfrm rot="10800000">
            <a:off x="3930480" y="3363480"/>
            <a:ext cx="1505160" cy="1217880"/>
          </a:xfrm>
          <a:custGeom>
            <a:avLst/>
            <a:gdLst>
              <a:gd name="textAreaLeft" fmla="*/ 150840 w 1505160"/>
              <a:gd name="textAreaRight" fmla="*/ 1360080 w 1505160"/>
              <a:gd name="textAreaTop" fmla="*/ 699120 h 1217880"/>
              <a:gd name="textAreaBottom" fmla="*/ 1049040 h 1217880"/>
            </a:gdLst>
            <a:ah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5000"/>
            </a:srgbClr>
          </a:soli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 rot="10800000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75" name="AutoShape 7"/>
          <p:cNvSpPr/>
          <p:nvPr/>
        </p:nvSpPr>
        <p:spPr>
          <a:xfrm>
            <a:off x="2916360" y="4724280"/>
            <a:ext cx="3651480" cy="1579680"/>
          </a:xfrm>
          <a:prstGeom prst="flowChartTerminator">
            <a:avLst/>
          </a:prstGeom>
          <a:solidFill>
            <a:srgbClr val="ffcc00">
              <a:alpha val="48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76" name="WordArt 8"/>
          <p:cNvSpPr txBox="1"/>
          <p:nvPr/>
        </p:nvSpPr>
        <p:spPr>
          <a:xfrm>
            <a:off x="755640" y="1773360"/>
            <a:ext cx="2586240" cy="57024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Доходы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77" name="WordArt 9"/>
          <p:cNvSpPr txBox="1"/>
          <p:nvPr/>
        </p:nvSpPr>
        <p:spPr>
          <a:xfrm>
            <a:off x="3492360" y="4869000"/>
            <a:ext cx="2432160" cy="64152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Дефицит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78" name="WordArt 10"/>
          <p:cNvSpPr txBox="1"/>
          <p:nvPr/>
        </p:nvSpPr>
        <p:spPr>
          <a:xfrm>
            <a:off x="5652000" y="1700280"/>
            <a:ext cx="2730240" cy="57024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Расходы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79" name="WordArt 11"/>
          <p:cNvSpPr txBox="1"/>
          <p:nvPr/>
        </p:nvSpPr>
        <p:spPr>
          <a:xfrm>
            <a:off x="395640" y="2500200"/>
            <a:ext cx="3810240" cy="71316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40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1 468 257,5 тыс. руб.</a:t>
            </a:r>
            <a:endParaRPr b="0" lang="ru-RU" sz="40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  <p:sp>
        <p:nvSpPr>
          <p:cNvPr id="1380" name="WordArt 12"/>
          <p:cNvSpPr txBox="1"/>
          <p:nvPr/>
        </p:nvSpPr>
        <p:spPr>
          <a:xfrm>
            <a:off x="3492360" y="5589720"/>
            <a:ext cx="2585520" cy="64152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40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0 тыс.руб.</a:t>
            </a:r>
            <a:endParaRPr b="0" lang="ru-RU" sz="40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  <p:sp>
        <p:nvSpPr>
          <p:cNvPr id="1381" name="WordArt 13"/>
          <p:cNvSpPr txBox="1"/>
          <p:nvPr/>
        </p:nvSpPr>
        <p:spPr>
          <a:xfrm>
            <a:off x="5220000" y="2492280"/>
            <a:ext cx="3594240" cy="71460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40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1 468 257,5 тыс. руб.</a:t>
            </a:r>
            <a:endParaRPr b="0" lang="ru-RU" sz="40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Rectangle 5"/>
          <p:cNvSpPr/>
          <p:nvPr/>
        </p:nvSpPr>
        <p:spPr>
          <a:xfrm>
            <a:off x="-181080" y="1095480"/>
            <a:ext cx="9137880" cy="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-44280" bIns="-44280" anchor="ctr">
            <a:sp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8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37880" cy="119736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2160" rIns="92160" tIns="46080" bIns="4608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000" strike="noStrike" u="none">
                <a:solidFill>
                  <a:srgbClr val="55308d"/>
                </a:solidFill>
                <a:uFillTx/>
                <a:latin typeface="Times New Roman"/>
              </a:rPr>
              <a:t>Общие характеристики бюджета </a:t>
            </a:r>
            <a:br>
              <a:rPr sz="4000"/>
            </a:br>
            <a:r>
              <a:rPr b="1" lang="ru-RU" sz="4000" strike="noStrike" u="none">
                <a:solidFill>
                  <a:srgbClr val="55308d"/>
                </a:solidFill>
                <a:uFillTx/>
                <a:latin typeface="Times New Roman"/>
              </a:rPr>
              <a:t>2028г</a:t>
            </a:r>
            <a:endParaRPr b="0" lang="ru-RU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84" name="AutoShape 1"/>
          <p:cNvSpPr/>
          <p:nvPr/>
        </p:nvSpPr>
        <p:spPr>
          <a:xfrm>
            <a:off x="179640" y="1557360"/>
            <a:ext cx="4170600" cy="1794240"/>
          </a:xfrm>
          <a:prstGeom prst="roundRect">
            <a:avLst>
              <a:gd name="adj" fmla="val 16667"/>
            </a:avLst>
          </a:prstGeom>
          <a:solidFill>
            <a:srgbClr val="ffcc00">
              <a:alpha val="51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85" name="AutoShape 3"/>
          <p:cNvSpPr/>
          <p:nvPr/>
        </p:nvSpPr>
        <p:spPr>
          <a:xfrm>
            <a:off x="4932000" y="1484280"/>
            <a:ext cx="4024800" cy="1865520"/>
          </a:xfrm>
          <a:prstGeom prst="roundRect">
            <a:avLst>
              <a:gd name="adj" fmla="val 16667"/>
            </a:avLst>
          </a:prstGeom>
          <a:solidFill>
            <a:srgbClr val="ffcc00">
              <a:alpha val="58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86" name="AutoShape 10"/>
          <p:cNvSpPr/>
          <p:nvPr/>
        </p:nvSpPr>
        <p:spPr>
          <a:xfrm rot="10800000">
            <a:off x="3930480" y="3363480"/>
            <a:ext cx="1505160" cy="1217880"/>
          </a:xfrm>
          <a:custGeom>
            <a:avLst/>
            <a:gdLst>
              <a:gd name="textAreaLeft" fmla="*/ 150840 w 1505160"/>
              <a:gd name="textAreaRight" fmla="*/ 1360080 w 1505160"/>
              <a:gd name="textAreaTop" fmla="*/ 699120 h 1217880"/>
              <a:gd name="textAreaBottom" fmla="*/ 1049040 h 1217880"/>
            </a:gdLst>
            <a:ah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5000"/>
            </a:srgbClr>
          </a:solidFill>
          <a:ln w="127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 rot="10800000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87" name="AutoShape 11"/>
          <p:cNvSpPr/>
          <p:nvPr/>
        </p:nvSpPr>
        <p:spPr>
          <a:xfrm>
            <a:off x="2700000" y="4714920"/>
            <a:ext cx="3651480" cy="1579680"/>
          </a:xfrm>
          <a:prstGeom prst="flowChartTerminator">
            <a:avLst/>
          </a:prstGeom>
          <a:solidFill>
            <a:srgbClr val="ffcc00">
              <a:alpha val="48000"/>
            </a:srgbClr>
          </a:solidFill>
          <a:ln w="38100">
            <a:solidFill>
              <a:srgbClr val="9933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3200" strike="noStrike" u="non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1388" name="WordArt 1"/>
          <p:cNvSpPr txBox="1"/>
          <p:nvPr/>
        </p:nvSpPr>
        <p:spPr>
          <a:xfrm>
            <a:off x="755640" y="1773360"/>
            <a:ext cx="2586240" cy="57024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Доходы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89" name="WordArt 2"/>
          <p:cNvSpPr txBox="1"/>
          <p:nvPr/>
        </p:nvSpPr>
        <p:spPr>
          <a:xfrm>
            <a:off x="3492360" y="4869000"/>
            <a:ext cx="2432160" cy="64152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Дефицит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90" name="WordArt 3"/>
          <p:cNvSpPr txBox="1"/>
          <p:nvPr/>
        </p:nvSpPr>
        <p:spPr>
          <a:xfrm>
            <a:off x="5652000" y="1700280"/>
            <a:ext cx="2730240" cy="570240"/>
          </a:xfrm>
          <a:prstGeom prst="rect">
            <a:avLst/>
          </a:prstGeom>
        </p:spPr>
        <p:txBody>
          <a:bodyPr wrap="none" lIns="414360" rIns="414360" tIns="64080" bIns="6408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2000" strike="noStrike" u="none">
                <a:ln w="38160">
                  <a:solidFill>
                    <a:srgbClr val="993300"/>
                  </a:solidFill>
                  <a:miter/>
                </a:ln>
                <a:solidFill>
                  <a:srgbClr val="cc6600"/>
                </a:solidFill>
                <a:uFillTx/>
                <a:latin typeface="Bookman Old Style"/>
              </a:rPr>
              <a:t>Расходы</a:t>
            </a:r>
            <a:endParaRPr b="0" lang="ru-RU" sz="2000" strike="noStrike" u="none">
              <a:ln w="38160">
                <a:solidFill>
                  <a:srgbClr val="993300"/>
                </a:solidFill>
                <a:miter/>
              </a:ln>
              <a:solidFill>
                <a:srgbClr val="cc6600"/>
              </a:solidFill>
              <a:uFillTx/>
              <a:latin typeface="Arial"/>
            </a:endParaRPr>
          </a:p>
        </p:txBody>
      </p:sp>
      <p:sp>
        <p:nvSpPr>
          <p:cNvPr id="1391" name="WordArt 4"/>
          <p:cNvSpPr txBox="1"/>
          <p:nvPr/>
        </p:nvSpPr>
        <p:spPr>
          <a:xfrm>
            <a:off x="395640" y="2500200"/>
            <a:ext cx="3810240" cy="71316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40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1 396 864,2 тыс. руб.</a:t>
            </a:r>
            <a:endParaRPr b="0" lang="ru-RU" sz="40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  <p:sp>
        <p:nvSpPr>
          <p:cNvPr id="1392" name="WordArt 5"/>
          <p:cNvSpPr txBox="1"/>
          <p:nvPr/>
        </p:nvSpPr>
        <p:spPr>
          <a:xfrm>
            <a:off x="3492360" y="5589720"/>
            <a:ext cx="2585520" cy="64152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40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0 тыс.руб.</a:t>
            </a:r>
            <a:endParaRPr b="0" lang="ru-RU" sz="40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  <p:sp>
        <p:nvSpPr>
          <p:cNvPr id="1393" name="WordArt 6"/>
          <p:cNvSpPr txBox="1"/>
          <p:nvPr/>
        </p:nvSpPr>
        <p:spPr>
          <a:xfrm>
            <a:off x="5220000" y="2492280"/>
            <a:ext cx="3594240" cy="714600"/>
          </a:xfrm>
          <a:prstGeom prst="rect">
            <a:avLst/>
          </a:prstGeom>
        </p:spPr>
        <p:txBody>
          <a:bodyPr wrap="none" tIns="46440" bIns="4644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ru-RU" sz="4000" strike="noStrike" u="none">
                <a:ln w="3240">
                  <a:solidFill>
                    <a:srgbClr val="000000"/>
                  </a:solidFill>
                  <a:miter/>
                </a:ln>
                <a:solidFill>
                  <a:schemeClr val="folHlink"/>
                </a:solidFill>
                <a:uFillTx/>
                <a:latin typeface="Times New Roman"/>
              </a:rPr>
              <a:t>1 396 864,2 тыс. руб.</a:t>
            </a:r>
            <a:endParaRPr b="0" lang="ru-RU" sz="4000" strike="noStrike" u="none">
              <a:ln w="3240">
                <a:solidFill>
                  <a:srgbClr val="000000"/>
                </a:solidFill>
                <a:miter/>
              </a:ln>
              <a:solidFill>
                <a:schemeClr val="folHlink"/>
              </a:solidFill>
              <a:uFillTx/>
              <a:latin typeface="Arial"/>
            </a:endParaRPr>
          </a:p>
        </p:txBody>
      </p:sp>
      <p:pic>
        <p:nvPicPr>
          <p:cNvPr id="1394" name="" descr=""/>
          <p:cNvPicPr/>
          <p:nvPr/>
        </p:nvPicPr>
        <p:blipFill>
          <a:blip r:embed="rId1"/>
          <a:stretch/>
        </p:blipFill>
        <p:spPr>
          <a:xfrm>
            <a:off x="180000" y="4140000"/>
            <a:ext cx="2337480" cy="2036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5" name="" descr=""/>
          <p:cNvPicPr/>
          <p:nvPr/>
        </p:nvPicPr>
        <p:blipFill>
          <a:blip r:embed="rId2"/>
          <a:stretch/>
        </p:blipFill>
        <p:spPr>
          <a:xfrm>
            <a:off x="6480000" y="4320000"/>
            <a:ext cx="2421720" cy="1614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Rectangle 2"/>
          <p:cNvSpPr/>
          <p:nvPr/>
        </p:nvSpPr>
        <p:spPr>
          <a:xfrm>
            <a:off x="0" y="180000"/>
            <a:ext cx="9137880" cy="114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200" strike="noStrike" u="none">
                <a:solidFill>
                  <a:srgbClr val="55308d"/>
                </a:solidFill>
                <a:uFillTx/>
                <a:latin typeface="Constantia"/>
              </a:rPr>
              <a:t>ДОХОДЫ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7" name="Rectangle 3"/>
          <p:cNvSpPr/>
          <p:nvPr/>
        </p:nvSpPr>
        <p:spPr>
          <a:xfrm>
            <a:off x="179280" y="764640"/>
            <a:ext cx="8850600" cy="597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547560" indent="-411120" algn="just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ru-RU" sz="2000" strike="noStrike" u="none">
                <a:solidFill>
                  <a:srgbClr val="0070c0"/>
                </a:solidFill>
                <a:uFillTx/>
                <a:latin typeface="Constantia"/>
              </a:rPr>
              <a:t>    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8" name="Rectangle 6"/>
          <p:cNvSpPr/>
          <p:nvPr/>
        </p:nvSpPr>
        <p:spPr>
          <a:xfrm>
            <a:off x="359280" y="4886280"/>
            <a:ext cx="84916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0" i="1" lang="ru-RU" sz="2000" strike="noStrike" u="none">
                <a:solidFill>
                  <a:srgbClr val="ff0066"/>
                </a:solidFill>
                <a:uFillTx/>
                <a:latin typeface="Showcard Gothic"/>
              </a:rPr>
              <a:t>                   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99" name="Rectangle 1"/>
          <p:cNvSpPr/>
          <p:nvPr/>
        </p:nvSpPr>
        <p:spPr>
          <a:xfrm>
            <a:off x="359280" y="1154160"/>
            <a:ext cx="8382960" cy="194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spAutoFit/>
          </a:bodyPr>
          <a:p>
            <a:pPr algn="just">
              <a:lnSpc>
                <a:spcPct val="100000"/>
              </a:lnSpc>
            </a:pPr>
            <a:r>
              <a:rPr b="0" lang="ru-RU" sz="1800" strike="noStrike" u="none">
                <a:solidFill>
                  <a:schemeClr val="dk1"/>
                </a:solidFill>
                <a:uFillTx/>
                <a:latin typeface="Arial"/>
              </a:rPr>
              <a:t>      </a:t>
            </a:r>
            <a:r>
              <a:rPr b="0" lang="ru-RU" sz="1800" strike="noStrike" u="none">
                <a:solidFill>
                  <a:schemeClr val="dk1"/>
                </a:solidFill>
                <a:uFillTx/>
                <a:latin typeface="Arial"/>
                <a:ea typeface="Noto Sans CJK SC"/>
              </a:rPr>
              <a:t>На 2026 год общий объем налоговых и неналоговых доходов спрогнозирован в размере 330 242 тыс. руб., что на 5 912 тыс. руб.  меньше  чем в 2025 году, на 2027 год – 340 617 тыс. руб. (на 10 375 тыс. руб. больше чем в 2026 году) и на 2028 год – 318 771 тыс. руб. (на 21 846  тыс. руб. меньше чем в 2027 году). </a:t>
            </a:r>
            <a:endParaRPr b="0" lang="ru-RU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i="1" lang="ru-RU" sz="1600" strike="noStrike" u="none">
                <a:solidFill>
                  <a:schemeClr val="dk1"/>
                </a:solidFill>
                <a:uFillTx/>
                <a:latin typeface="Arial"/>
                <a:ea typeface="Times New Roman"/>
              </a:rPr>
              <a:t>                                                                                                                                     </a:t>
            </a:r>
            <a:r>
              <a:rPr b="0" lang="ru-RU" sz="1400" strike="noStrike" u="none">
                <a:solidFill>
                  <a:schemeClr val="dk1"/>
                </a:solidFill>
                <a:uFillTx/>
                <a:latin typeface="Arial"/>
                <a:ea typeface="Times New Roman"/>
              </a:rPr>
              <a:t>тыс.руб.</a:t>
            </a:r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1400" name="Таблица 4"/>
          <p:cNvGraphicFramePr/>
          <p:nvPr/>
        </p:nvGraphicFramePr>
        <p:xfrm>
          <a:off x="208080" y="3125520"/>
          <a:ext cx="8621640" cy="2900880"/>
        </p:xfrm>
        <a:graphic>
          <a:graphicData uri="http://schemas.openxmlformats.org/drawingml/2006/table">
            <a:tbl>
              <a:tblPr/>
              <a:tblGrid>
                <a:gridCol w="1368000"/>
                <a:gridCol w="1044000"/>
                <a:gridCol w="949320"/>
                <a:gridCol w="999360"/>
                <a:gridCol w="946800"/>
                <a:gridCol w="1104840"/>
                <a:gridCol w="1104840"/>
                <a:gridCol w="1104840"/>
              </a:tblGrid>
              <a:tr h="663480">
                <a:tc rowSpan="2">
                  <a:txBody>
                    <a:bodyPr lIns="68400" rIns="68400" anchor="ctr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12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77bc65"/>
                    </a:solidFill>
                  </a:tcPr>
                </a:tc>
                <a:tc rowSpan="2"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ожидаемое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77bc65"/>
                    </a:solidFill>
                  </a:tcPr>
                </a:tc>
                <a:tc rowSpan="2"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  </a:t>
                      </a: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2026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проект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77bc65"/>
                    </a:solidFill>
                  </a:tcPr>
                </a:tc>
                <a:tc gridSpan="2"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Плановый период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 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77bc65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rowSpan="2"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2026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Проект/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2025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ожидаемое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77bc65"/>
                    </a:solidFill>
                  </a:tcPr>
                </a:tc>
                <a:tc rowSpan="2"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2027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Проект/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2026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проект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77bc65"/>
                    </a:solidFill>
                  </a:tcPr>
                </a:tc>
                <a:tc rowSpan="2"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2028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Проект/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2027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проект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77bc65"/>
                    </a:solidFill>
                  </a:tcPr>
                </a:tc>
              </a:tr>
              <a:tr h="80604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2027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проект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de8cb"/>
                    </a:solidFill>
                  </a:tcPr>
                </a:tc>
                <a:tc>
                  <a:txBody>
                    <a:bodyPr lIns="68400" rIns="684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2028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проект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de8cb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1291680">
                <a:tc>
                  <a:txBody>
                    <a:bodyPr lIns="68400" rIns="68400" anchor="t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Налоговые и неналоговые доходы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t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77bc65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336 154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e5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330 242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e5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340 617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e5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318 771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e5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98,2%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e5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103,1 %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e5"/>
                    </a:solidFill>
                  </a:tcPr>
                </a:tc>
                <a:tc>
                  <a:txBody>
                    <a:bodyPr lIns="68400" rIns="684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trike="noStrike" u="none">
                          <a:solidFill>
                            <a:schemeClr val="dk1"/>
                          </a:solidFill>
                          <a:uFillTx/>
                          <a:latin typeface="Times New Roman"/>
                        </a:rPr>
                        <a:t>93,6 %</a:t>
                      </a:r>
                      <a:endParaRPr b="0" lang="ru-RU" sz="1400" strike="noStrike" u="non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anchor="ctr" marL="68400" marR="684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e5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958600" cy="641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Calibri"/>
              </a:rPr>
              <a:t>Структура собственных доходов бюджета округа в 2026 году</a:t>
            </a:r>
            <a:r>
              <a:rPr b="1" lang="ru-RU" sz="2000" strike="noStrike" u="none">
                <a:solidFill>
                  <a:srgbClr val="800000"/>
                </a:solidFill>
                <a:uFillTx/>
                <a:latin typeface="Calibri"/>
              </a:rPr>
              <a:t> (%)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2" name="Заголовок 1"/>
          <p:cNvSpPr/>
          <p:nvPr/>
        </p:nvSpPr>
        <p:spPr>
          <a:xfrm flipV="1" rot="10800000">
            <a:off x="474480" y="1052280"/>
            <a:ext cx="3665880" cy="49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900" strike="noStrike" u="none">
              <a:solidFill>
                <a:srgbClr val="800000"/>
              </a:solidFill>
              <a:uFillTx/>
              <a:latin typeface="Arial"/>
            </a:endParaRPr>
          </a:p>
        </p:txBody>
      </p:sp>
      <p:graphicFrame>
        <p:nvGraphicFramePr>
          <p:cNvPr id="1403" name="Диаграмма 4"/>
          <p:cNvGraphicFramePr/>
          <p:nvPr/>
        </p:nvGraphicFramePr>
        <p:xfrm>
          <a:off x="0" y="764640"/>
          <a:ext cx="10275120" cy="688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404" name="Диаграмма 5"/>
          <p:cNvGraphicFramePr/>
          <p:nvPr/>
        </p:nvGraphicFramePr>
        <p:xfrm>
          <a:off x="17640" y="908640"/>
          <a:ext cx="8850960" cy="525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05" name="Диаграмма 9"/>
          <p:cNvGraphicFramePr/>
          <p:nvPr/>
        </p:nvGraphicFramePr>
        <p:xfrm>
          <a:off x="395640" y="1628640"/>
          <a:ext cx="8922960" cy="67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06" name="Shape"/>
          <p:cNvGraphicFramePr/>
          <p:nvPr/>
        </p:nvGraphicFramePr>
        <p:xfrm>
          <a:off x="539640" y="1052640"/>
          <a:ext cx="8274960" cy="568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07" name="Shape"/>
          <p:cNvGraphicFramePr/>
          <p:nvPr/>
        </p:nvGraphicFramePr>
        <p:xfrm rot="10800000">
          <a:off x="5760" y="6864120"/>
          <a:ext cx="9578520" cy="30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08" name=""/>
          <p:cNvGraphicFramePr/>
          <p:nvPr/>
        </p:nvGraphicFramePr>
        <p:xfrm>
          <a:off x="428400" y="1095120"/>
          <a:ext cx="8309160" cy="519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4c7dc"/>
            </a:gs>
            <a:gs pos="100000">
              <a:srgbClr val="dee6ef"/>
            </a:gs>
          </a:gsLst>
          <a:lin ang="534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958600" cy="64152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trike="noStrike" u="none">
                <a:solidFill>
                  <a:srgbClr val="002060"/>
                </a:solidFill>
                <a:uFillTx/>
                <a:latin typeface="Calibri"/>
              </a:rPr>
              <a:t>Структура собственных доходов бюджета округа в 2027 году</a:t>
            </a:r>
            <a:r>
              <a:rPr b="1" lang="ru-RU" sz="2000" strike="noStrike" u="none">
                <a:solidFill>
                  <a:srgbClr val="800000"/>
                </a:solidFill>
                <a:uFillTx/>
                <a:latin typeface="Calibri"/>
              </a:rPr>
              <a:t> (%)</a:t>
            </a:r>
            <a:endParaRPr b="0" lang="ru-RU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10" name="Заголовок 1"/>
          <p:cNvSpPr/>
          <p:nvPr/>
        </p:nvSpPr>
        <p:spPr>
          <a:xfrm flipV="1" rot="10800000">
            <a:off x="474480" y="1052280"/>
            <a:ext cx="3665880" cy="49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900" strike="noStrike" u="none">
              <a:solidFill>
                <a:srgbClr val="800000"/>
              </a:solidFill>
              <a:uFillTx/>
              <a:latin typeface="Arial"/>
            </a:endParaRPr>
          </a:p>
        </p:txBody>
      </p:sp>
      <p:graphicFrame>
        <p:nvGraphicFramePr>
          <p:cNvPr id="1411" name="Диаграмма 6"/>
          <p:cNvGraphicFramePr/>
          <p:nvPr/>
        </p:nvGraphicFramePr>
        <p:xfrm>
          <a:off x="0" y="692640"/>
          <a:ext cx="9030240" cy="615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412" name="Диаграмма 4"/>
          <p:cNvGraphicFramePr/>
          <p:nvPr/>
        </p:nvGraphicFramePr>
        <p:xfrm>
          <a:off x="179640" y="908640"/>
          <a:ext cx="8634960" cy="575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13" name="Диаграмма 7"/>
          <p:cNvGraphicFramePr/>
          <p:nvPr/>
        </p:nvGraphicFramePr>
        <p:xfrm>
          <a:off x="20880" y="836640"/>
          <a:ext cx="9030240" cy="6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4" name="Диаграмма 9"/>
          <p:cNvGraphicFramePr/>
          <p:nvPr/>
        </p:nvGraphicFramePr>
        <p:xfrm>
          <a:off x="107640" y="692640"/>
          <a:ext cx="8833320" cy="615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15" name="Диаграмма 8"/>
          <p:cNvGraphicFramePr/>
          <p:nvPr/>
        </p:nvGraphicFramePr>
        <p:xfrm>
          <a:off x="755640" y="836640"/>
          <a:ext cx="7842600" cy="539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16" name=""/>
          <p:cNvGraphicFramePr/>
          <p:nvPr/>
        </p:nvGraphicFramePr>
        <p:xfrm>
          <a:off x="442080" y="692640"/>
          <a:ext cx="8372520" cy="553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0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1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2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3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4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5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6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7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8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9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9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9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19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6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7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8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0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6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7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8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99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0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1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2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3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4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5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6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7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8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9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9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9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9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19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5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6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7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8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0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1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2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3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4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5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6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7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8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99.xml><?xml version="1.0" encoding="utf-8"?>
<a:theme xmlns:a="http://schemas.openxmlformats.org/drawingml/2006/main" xmlns:r="http://schemas.openxmlformats.org/officeDocument/2006/relationships" name="Апекс">
  <a:themeElements>
    <a:clrScheme name="Модульная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 pitchFamily="0" charset="1"/>
        <a:ea typeface=""/>
        <a:cs typeface=""/>
      </a:majorFont>
      <a:minorFont>
        <a:latin typeface="Constantia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</a:schemeClr>
            </a:gs>
          </a:gsLst>
          <a:path path="circle">
            <a:fillToRect l="-15000" t="-15000" r="115000" b="115000"/>
          </a:path>
          <a:tileRect l="0" t="0" r="0" b="0"/>
        </a:gradFill>
        <a:gradFill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</a:schemeClr>
            </a:gs>
            <a:gs pos="53000">
              <a:schemeClr val="phClr">
                <a:tint val="71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100000">
              <a:schemeClr val="phClr">
                <a:shade val="45000"/>
              </a:schemeClr>
            </a:gs>
          </a:gsLst>
          <a:path path="circle">
            <a:fillToRect l="0" t="0" r="100000" b="100000"/>
          </a:path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7054</TotalTime>
  <Application>LibreOffice/24.8.4.2$Linux_X86_64 LibreOffice_project/480$Build-2</Application>
  <AppVersion>15.0000</AppVersion>
  <Words>2274</Words>
  <Paragraphs>455</Paragraphs>
  <Company>Кировская область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2013-11-12T07:49:12Z</dcterms:created>
  <dc:creator>skutina</dc:creator>
  <dc:description/>
  <dc:language>ru-RU</dc:language>
  <cp:lastModifiedBy/>
  <cp:lastPrinted>2025-11-10T12:03:38Z</cp:lastPrinted>
  <dcterms:modified xsi:type="dcterms:W3CDTF">2025-12-29T16:44:45Z</dcterms:modified>
  <cp:revision>943</cp:revision>
  <dc:subject/>
  <dc:title>БЮДЖЕТ ДЛЯ ГРАЖДАН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11</vt:i4>
  </property>
  <property fmtid="{D5CDD505-2E9C-101B-9397-08002B2CF9AE}" pid="3" name="PresentationFormat">
    <vt:lpwstr>Экран (4:3)</vt:lpwstr>
  </property>
  <property fmtid="{D5CDD505-2E9C-101B-9397-08002B2CF9AE}" pid="4" name="Slides">
    <vt:i4>34</vt:i4>
  </property>
</Properties>
</file>